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257" r:id="rId3"/>
    <p:sldId id="258" r:id="rId4"/>
    <p:sldId id="269" r:id="rId5"/>
    <p:sldId id="259" r:id="rId6"/>
    <p:sldId id="260" r:id="rId7"/>
    <p:sldId id="276" r:id="rId8"/>
    <p:sldId id="261" r:id="rId9"/>
    <p:sldId id="262" r:id="rId10"/>
    <p:sldId id="263" r:id="rId11"/>
    <p:sldId id="264" r:id="rId12"/>
    <p:sldId id="265" r:id="rId13"/>
    <p:sldId id="267" r:id="rId14"/>
    <p:sldId id="268" r:id="rId15"/>
  </p:sldIdLst>
  <p:sldSz cx="18288000" cy="10287000"/>
  <p:notesSz cx="18288000" cy="10287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74" autoAdjust="0"/>
    <p:restoredTop sz="93737" autoAdjust="0"/>
  </p:normalViewPr>
  <p:slideViewPr>
    <p:cSldViewPr>
      <p:cViewPr varScale="1">
        <p:scale>
          <a:sx n="44" d="100"/>
          <a:sy n="44" d="100"/>
        </p:scale>
        <p:origin x="582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5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nid\Desktop\Dados_Mundo.23.02.202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nid\Desktop\Dados_Mundo.23.02.202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nid\Desktop\Dados_Mundo.23.02.202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nid\Desktop\Dados_Mundo.23.02.202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nid\Desktop\Dados_Mundo.23.02.202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nid\Desktop\Dados_Mundo.23.02.2021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nid\Desktop\Dados_Mundo.23.02.2021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nid\Desktop\Dados_Mundo.23.02.202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nid\Desktop\Dados_Mundo.23.02.202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2759144524054"/>
          <c:y val="6.9376804211241302E-2"/>
          <c:w val="0.86825868920292626"/>
          <c:h val="0.64255702722590158"/>
        </c:manualLayout>
      </c:layout>
      <c:lineChart>
        <c:grouping val="standard"/>
        <c:varyColors val="0"/>
        <c:ser>
          <c:idx val="0"/>
          <c:order val="0"/>
          <c:tx>
            <c:strRef>
              <c:f>SEMEPI.PAÍSES!$T$1</c:f>
              <c:strCache>
                <c:ptCount val="1"/>
                <c:pt idx="0">
                  <c:v>China</c:v>
                </c:pt>
              </c:strCache>
            </c:strRef>
          </c:tx>
          <c:spPr>
            <a:ln w="28440">
              <a:solidFill>
                <a:srgbClr val="C0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SEMEPI.PAÍSES!$T$2:$T$60</c:f>
              <c:numCache>
                <c:formatCode>0</c:formatCode>
                <c:ptCount val="59"/>
                <c:pt idx="0">
                  <c:v>3926.6666666666665</c:v>
                </c:pt>
                <c:pt idx="1">
                  <c:v>11512</c:v>
                </c:pt>
                <c:pt idx="2">
                  <c:v>21759.666666666668</c:v>
                </c:pt>
                <c:pt idx="3">
                  <c:v>21523.666666666668</c:v>
                </c:pt>
                <c:pt idx="4">
                  <c:v>14930.333333333334</c:v>
                </c:pt>
                <c:pt idx="5">
                  <c:v>4745.666666666667</c:v>
                </c:pt>
                <c:pt idx="6">
                  <c:v>1543</c:v>
                </c:pt>
                <c:pt idx="7">
                  <c:v>701.66666666666663</c:v>
                </c:pt>
                <c:pt idx="8">
                  <c:v>465.33333333333331</c:v>
                </c:pt>
                <c:pt idx="9">
                  <c:v>616.66666666666663</c:v>
                </c:pt>
                <c:pt idx="10">
                  <c:v>628.33333333333337</c:v>
                </c:pt>
                <c:pt idx="11">
                  <c:v>655.66666666666663</c:v>
                </c:pt>
                <c:pt idx="12">
                  <c:v>483</c:v>
                </c:pt>
                <c:pt idx="13">
                  <c:v>336</c:v>
                </c:pt>
                <c:pt idx="14">
                  <c:v>78.666666666666671</c:v>
                </c:pt>
                <c:pt idx="15">
                  <c:v>51.333333333333336</c:v>
                </c:pt>
                <c:pt idx="16">
                  <c:v>43.666666666666664</c:v>
                </c:pt>
                <c:pt idx="17">
                  <c:v>49.666666666666664</c:v>
                </c:pt>
                <c:pt idx="18">
                  <c:v>47.333333333333336</c:v>
                </c:pt>
                <c:pt idx="19">
                  <c:v>49.666666666666664</c:v>
                </c:pt>
                <c:pt idx="20">
                  <c:v>135</c:v>
                </c:pt>
                <c:pt idx="21">
                  <c:v>184</c:v>
                </c:pt>
                <c:pt idx="22">
                  <c:v>205.33333333333334</c:v>
                </c:pt>
                <c:pt idx="23">
                  <c:v>172.33333333333334</c:v>
                </c:pt>
                <c:pt idx="24">
                  <c:v>228.33333333333334</c:v>
                </c:pt>
                <c:pt idx="25">
                  <c:v>457.66666666666669</c:v>
                </c:pt>
                <c:pt idx="26">
                  <c:v>878.33333333333337</c:v>
                </c:pt>
                <c:pt idx="27">
                  <c:v>1066.6666666666667</c:v>
                </c:pt>
                <c:pt idx="28">
                  <c:v>1011.6666666666666</c:v>
                </c:pt>
                <c:pt idx="29">
                  <c:v>660.33333333333337</c:v>
                </c:pt>
                <c:pt idx="30">
                  <c:v>422</c:v>
                </c:pt>
                <c:pt idx="31">
                  <c:v>267.66666666666669</c:v>
                </c:pt>
                <c:pt idx="32">
                  <c:v>180</c:v>
                </c:pt>
                <c:pt idx="33">
                  <c:v>163.66666666666666</c:v>
                </c:pt>
                <c:pt idx="34">
                  <c:v>151</c:v>
                </c:pt>
                <c:pt idx="35">
                  <c:v>152.66666666666666</c:v>
                </c:pt>
                <c:pt idx="36">
                  <c:v>154.66666666666666</c:v>
                </c:pt>
                <c:pt idx="37">
                  <c:v>169.66666666666666</c:v>
                </c:pt>
                <c:pt idx="38">
                  <c:v>184</c:v>
                </c:pt>
                <c:pt idx="39">
                  <c:v>205</c:v>
                </c:pt>
                <c:pt idx="40">
                  <c:v>234.66666666666666</c:v>
                </c:pt>
                <c:pt idx="41">
                  <c:v>250.33333333333334</c:v>
                </c:pt>
                <c:pt idx="42">
                  <c:v>231.66666666666666</c:v>
                </c:pt>
                <c:pt idx="43">
                  <c:v>353.66666666666669</c:v>
                </c:pt>
                <c:pt idx="44">
                  <c:v>544.66666666666663</c:v>
                </c:pt>
                <c:pt idx="45">
                  <c:v>753.66666666666663</c:v>
                </c:pt>
                <c:pt idx="46">
                  <c:v>785</c:v>
                </c:pt>
                <c:pt idx="47">
                  <c:v>734</c:v>
                </c:pt>
                <c:pt idx="48">
                  <c:v>608</c:v>
                </c:pt>
                <c:pt idx="49">
                  <c:v>416.33333333333331</c:v>
                </c:pt>
                <c:pt idx="50">
                  <c:v>382.33333333333331</c:v>
                </c:pt>
                <c:pt idx="51">
                  <c:v>595.33333333333337</c:v>
                </c:pt>
                <c:pt idx="52">
                  <c:v>979.33333333333337</c:v>
                </c:pt>
                <c:pt idx="53">
                  <c:v>1120</c:v>
                </c:pt>
                <c:pt idx="54">
                  <c:v>927.33333333333337</c:v>
                </c:pt>
                <c:pt idx="55">
                  <c:v>576.33333333333337</c:v>
                </c:pt>
                <c:pt idx="56">
                  <c:v>299.66666666666669</c:v>
                </c:pt>
                <c:pt idx="57">
                  <c:v>161.66666666666666</c:v>
                </c:pt>
                <c:pt idx="58">
                  <c:v>76.666666666666671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78-4109-8CDA-5472BE68872A}"/>
            </c:ext>
          </c:extLst>
        </c:ser>
        <c:ser>
          <c:idx val="1"/>
          <c:order val="1"/>
          <c:tx>
            <c:strRef>
              <c:f>SEMEPI.PAÍSES!$U$1</c:f>
              <c:strCache>
                <c:ptCount val="1"/>
                <c:pt idx="0">
                  <c:v>EUA</c:v>
                </c:pt>
              </c:strCache>
            </c:strRef>
          </c:tx>
          <c:spPr>
            <a:ln w="28440">
              <a:solidFill>
                <a:srgbClr val="FFC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SEMEPI.PAÍSES!$U$2:$U$60</c:f>
              <c:numCache>
                <c:formatCode>0</c:formatCode>
                <c:ptCount val="59"/>
                <c:pt idx="0">
                  <c:v>4</c:v>
                </c:pt>
                <c:pt idx="1">
                  <c:v>5.333333333333333</c:v>
                </c:pt>
                <c:pt idx="2">
                  <c:v>4.333333333333333</c:v>
                </c:pt>
                <c:pt idx="3">
                  <c:v>9</c:v>
                </c:pt>
                <c:pt idx="4">
                  <c:v>16.666666666666668</c:v>
                </c:pt>
                <c:pt idx="5">
                  <c:v>66</c:v>
                </c:pt>
                <c:pt idx="6">
                  <c:v>547.66666666666663</c:v>
                </c:pt>
                <c:pt idx="7">
                  <c:v>5051</c:v>
                </c:pt>
                <c:pt idx="8">
                  <c:v>28337</c:v>
                </c:pt>
                <c:pt idx="9">
                  <c:v>80007</c:v>
                </c:pt>
                <c:pt idx="10">
                  <c:v>148685.33333333334</c:v>
                </c:pt>
                <c:pt idx="11">
                  <c:v>193367.33333333334</c:v>
                </c:pt>
                <c:pt idx="12">
                  <c:v>206356.33333333334</c:v>
                </c:pt>
                <c:pt idx="13">
                  <c:v>201950.66666666666</c:v>
                </c:pt>
                <c:pt idx="14">
                  <c:v>193481.66666666666</c:v>
                </c:pt>
                <c:pt idx="15">
                  <c:v>182893.33333333334</c:v>
                </c:pt>
                <c:pt idx="16">
                  <c:v>167107</c:v>
                </c:pt>
                <c:pt idx="17">
                  <c:v>156767.66666666666</c:v>
                </c:pt>
                <c:pt idx="18">
                  <c:v>149473.33333333334</c:v>
                </c:pt>
                <c:pt idx="19">
                  <c:v>147314.33333333334</c:v>
                </c:pt>
                <c:pt idx="20">
                  <c:v>152044.66666666666</c:v>
                </c:pt>
                <c:pt idx="21">
                  <c:v>183239.33333333334</c:v>
                </c:pt>
                <c:pt idx="22">
                  <c:v>238014</c:v>
                </c:pt>
                <c:pt idx="23">
                  <c:v>308362.66666666669</c:v>
                </c:pt>
                <c:pt idx="24">
                  <c:v>378851</c:v>
                </c:pt>
                <c:pt idx="25">
                  <c:v>428458.33333333331</c:v>
                </c:pt>
                <c:pt idx="26">
                  <c:v>453029.66666666669</c:v>
                </c:pt>
                <c:pt idx="27">
                  <c:v>430929</c:v>
                </c:pt>
                <c:pt idx="28">
                  <c:v>397799.33333333331</c:v>
                </c:pt>
                <c:pt idx="29">
                  <c:v>354956</c:v>
                </c:pt>
                <c:pt idx="30">
                  <c:v>324863</c:v>
                </c:pt>
                <c:pt idx="31">
                  <c:v>297267</c:v>
                </c:pt>
                <c:pt idx="32">
                  <c:v>273350.66666666669</c:v>
                </c:pt>
                <c:pt idx="33">
                  <c:v>267406</c:v>
                </c:pt>
                <c:pt idx="34">
                  <c:v>271691.66666666669</c:v>
                </c:pt>
                <c:pt idx="35">
                  <c:v>288486.66666666669</c:v>
                </c:pt>
                <c:pt idx="36">
                  <c:v>304061</c:v>
                </c:pt>
                <c:pt idx="37">
                  <c:v>328937.66666666669</c:v>
                </c:pt>
                <c:pt idx="38">
                  <c:v>371240.66666666669</c:v>
                </c:pt>
                <c:pt idx="39">
                  <c:v>442270</c:v>
                </c:pt>
                <c:pt idx="40">
                  <c:v>535954.33333333337</c:v>
                </c:pt>
                <c:pt idx="41">
                  <c:v>713291.33333333337</c:v>
                </c:pt>
                <c:pt idx="42">
                  <c:v>915083</c:v>
                </c:pt>
                <c:pt idx="43">
                  <c:v>1086413</c:v>
                </c:pt>
                <c:pt idx="44">
                  <c:v>1172602</c:v>
                </c:pt>
                <c:pt idx="45">
                  <c:v>1268970</c:v>
                </c:pt>
                <c:pt idx="46">
                  <c:v>1382855.6666666667</c:v>
                </c:pt>
                <c:pt idx="47">
                  <c:v>1508443</c:v>
                </c:pt>
                <c:pt idx="48">
                  <c:v>1313967</c:v>
                </c:pt>
                <c:pt idx="49">
                  <c:v>964696.66666666663</c:v>
                </c:pt>
                <c:pt idx="50">
                  <c:v>981390</c:v>
                </c:pt>
                <c:pt idx="51">
                  <c:v>1250382.6666666667</c:v>
                </c:pt>
                <c:pt idx="52">
                  <c:v>1535559</c:v>
                </c:pt>
                <c:pt idx="53">
                  <c:v>1354842.3333333333</c:v>
                </c:pt>
                <c:pt idx="54">
                  <c:v>1106692.6666666667</c:v>
                </c:pt>
                <c:pt idx="55">
                  <c:v>903084</c:v>
                </c:pt>
                <c:pt idx="56">
                  <c:v>705545.66666666663</c:v>
                </c:pt>
                <c:pt idx="57">
                  <c:v>470118</c:v>
                </c:pt>
                <c:pt idx="58">
                  <c:v>235262.33333333334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78-4109-8CDA-5472BE68872A}"/>
            </c:ext>
          </c:extLst>
        </c:ser>
        <c:ser>
          <c:idx val="2"/>
          <c:order val="2"/>
          <c:tx>
            <c:strRef>
              <c:f>SEMEPI.PAÍSES!$V$1</c:f>
              <c:strCache>
                <c:ptCount val="1"/>
                <c:pt idx="0">
                  <c:v>Irã</c:v>
                </c:pt>
              </c:strCache>
            </c:strRef>
          </c:tx>
          <c:spPr>
            <a:ln w="28440">
              <a:solidFill>
                <a:srgbClr val="FFFF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SEMEPI.PAÍSES!$V$2:$V$60</c:f>
              <c:numCache>
                <c:formatCode>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10.666666666666666</c:v>
                </c:pt>
                <c:pt idx="4">
                  <c:v>199</c:v>
                </c:pt>
                <c:pt idx="5">
                  <c:v>1942.3333333333333</c:v>
                </c:pt>
                <c:pt idx="6">
                  <c:v>4233.666666666667</c:v>
                </c:pt>
                <c:pt idx="7">
                  <c:v>6671</c:v>
                </c:pt>
                <c:pt idx="8">
                  <c:v>9860.3333333333339</c:v>
                </c:pt>
                <c:pt idx="9">
                  <c:v>14336.666666666666</c:v>
                </c:pt>
                <c:pt idx="10">
                  <c:v>16473</c:v>
                </c:pt>
                <c:pt idx="11">
                  <c:v>15153.333333333334</c:v>
                </c:pt>
                <c:pt idx="12">
                  <c:v>11195</c:v>
                </c:pt>
                <c:pt idx="13">
                  <c:v>8806.3333333333339</c:v>
                </c:pt>
                <c:pt idx="14">
                  <c:v>8450.6666666666661</c:v>
                </c:pt>
                <c:pt idx="15">
                  <c:v>9688</c:v>
                </c:pt>
                <c:pt idx="16">
                  <c:v>11734.666666666666</c:v>
                </c:pt>
                <c:pt idx="17">
                  <c:v>13482.666666666666</c:v>
                </c:pt>
                <c:pt idx="18">
                  <c:v>16254.666666666666</c:v>
                </c:pt>
                <c:pt idx="19">
                  <c:v>16964.333333333332</c:v>
                </c:pt>
                <c:pt idx="20">
                  <c:v>17864.666666666668</c:v>
                </c:pt>
                <c:pt idx="21">
                  <c:v>16856</c:v>
                </c:pt>
                <c:pt idx="22">
                  <c:v>17628</c:v>
                </c:pt>
                <c:pt idx="23">
                  <c:v>17486</c:v>
                </c:pt>
                <c:pt idx="24">
                  <c:v>17238.666666666668</c:v>
                </c:pt>
                <c:pt idx="25">
                  <c:v>17031.333333333332</c:v>
                </c:pt>
                <c:pt idx="26">
                  <c:v>17161.333333333332</c:v>
                </c:pt>
                <c:pt idx="27">
                  <c:v>17709</c:v>
                </c:pt>
                <c:pt idx="28">
                  <c:v>17434</c:v>
                </c:pt>
                <c:pt idx="29">
                  <c:v>16853.333333333332</c:v>
                </c:pt>
                <c:pt idx="30">
                  <c:v>15781.333333333334</c:v>
                </c:pt>
                <c:pt idx="31">
                  <c:v>14649</c:v>
                </c:pt>
                <c:pt idx="32">
                  <c:v>14345.666666666666</c:v>
                </c:pt>
                <c:pt idx="33">
                  <c:v>15429</c:v>
                </c:pt>
                <c:pt idx="34">
                  <c:v>19036.666666666668</c:v>
                </c:pt>
                <c:pt idx="35">
                  <c:v>22265</c:v>
                </c:pt>
                <c:pt idx="36">
                  <c:v>25393.333333333332</c:v>
                </c:pt>
                <c:pt idx="37">
                  <c:v>27501.666666666668</c:v>
                </c:pt>
                <c:pt idx="38">
                  <c:v>30765</c:v>
                </c:pt>
                <c:pt idx="39">
                  <c:v>37524.666666666664</c:v>
                </c:pt>
                <c:pt idx="40">
                  <c:v>47137.666666666664</c:v>
                </c:pt>
                <c:pt idx="41">
                  <c:v>60477</c:v>
                </c:pt>
                <c:pt idx="42">
                  <c:v>74475</c:v>
                </c:pt>
                <c:pt idx="43">
                  <c:v>86199</c:v>
                </c:pt>
                <c:pt idx="44">
                  <c:v>92837.666666666672</c:v>
                </c:pt>
                <c:pt idx="45">
                  <c:v>88080</c:v>
                </c:pt>
                <c:pt idx="46">
                  <c:v>74418</c:v>
                </c:pt>
                <c:pt idx="47">
                  <c:v>57456</c:v>
                </c:pt>
                <c:pt idx="48">
                  <c:v>42045.333333333336</c:v>
                </c:pt>
                <c:pt idx="49">
                  <c:v>28592.666666666668</c:v>
                </c:pt>
                <c:pt idx="50">
                  <c:v>28437</c:v>
                </c:pt>
                <c:pt idx="51">
                  <c:v>33180.666666666664</c:v>
                </c:pt>
                <c:pt idx="52">
                  <c:v>43132</c:v>
                </c:pt>
                <c:pt idx="53">
                  <c:v>43633.333333333336</c:v>
                </c:pt>
                <c:pt idx="54">
                  <c:v>44697.333333333336</c:v>
                </c:pt>
                <c:pt idx="55">
                  <c:v>47642.666666666664</c:v>
                </c:pt>
                <c:pt idx="56">
                  <c:v>50915</c:v>
                </c:pt>
                <c:pt idx="57">
                  <c:v>43296</c:v>
                </c:pt>
                <c:pt idx="58">
                  <c:v>26174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78-4109-8CDA-5472BE68872A}"/>
            </c:ext>
          </c:extLst>
        </c:ser>
        <c:ser>
          <c:idx val="3"/>
          <c:order val="3"/>
          <c:tx>
            <c:strRef>
              <c:f>SEMEPI.PAÍSES!$W$1</c:f>
              <c:strCache>
                <c:ptCount val="1"/>
                <c:pt idx="0">
                  <c:v>Itália</c:v>
                </c:pt>
              </c:strCache>
            </c:strRef>
          </c:tx>
          <c:spPr>
            <a:ln w="28440">
              <a:solidFill>
                <a:srgbClr val="92D05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SEMEPI.PAÍSES!$W$2:$W$60</c:f>
              <c:numCache>
                <c:formatCode>0</c:formatCode>
                <c:ptCount val="5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4.666666666666667</c:v>
                </c:pt>
                <c:pt idx="4">
                  <c:v>295</c:v>
                </c:pt>
                <c:pt idx="5">
                  <c:v>1544.3333333333333</c:v>
                </c:pt>
                <c:pt idx="6">
                  <c:v>5881</c:v>
                </c:pt>
                <c:pt idx="7">
                  <c:v>15377.666666666666</c:v>
                </c:pt>
                <c:pt idx="8">
                  <c:v>27287.333333333332</c:v>
                </c:pt>
                <c:pt idx="9">
                  <c:v>34055.666666666664</c:v>
                </c:pt>
                <c:pt idx="10">
                  <c:v>33518.666666666664</c:v>
                </c:pt>
                <c:pt idx="11">
                  <c:v>28645.333333333332</c:v>
                </c:pt>
                <c:pt idx="12">
                  <c:v>24389</c:v>
                </c:pt>
                <c:pt idx="13">
                  <c:v>19950.333333333332</c:v>
                </c:pt>
                <c:pt idx="14">
                  <c:v>14917</c:v>
                </c:pt>
                <c:pt idx="15">
                  <c:v>10297</c:v>
                </c:pt>
                <c:pt idx="16">
                  <c:v>7076.666666666667</c:v>
                </c:pt>
                <c:pt idx="17">
                  <c:v>5021</c:v>
                </c:pt>
                <c:pt idx="18">
                  <c:v>3548.6666666666665</c:v>
                </c:pt>
                <c:pt idx="19">
                  <c:v>2549</c:v>
                </c:pt>
                <c:pt idx="20">
                  <c:v>1921</c:v>
                </c:pt>
                <c:pt idx="21">
                  <c:v>1810</c:v>
                </c:pt>
                <c:pt idx="22">
                  <c:v>1626.3333333333333</c:v>
                </c:pt>
                <c:pt idx="23">
                  <c:v>1542.6666666666667</c:v>
                </c:pt>
                <c:pt idx="24">
                  <c:v>1335.3333333333333</c:v>
                </c:pt>
                <c:pt idx="25">
                  <c:v>1468.6666666666667</c:v>
                </c:pt>
                <c:pt idx="26">
                  <c:v>1632.6666666666667</c:v>
                </c:pt>
                <c:pt idx="27">
                  <c:v>1929.6666666666667</c:v>
                </c:pt>
                <c:pt idx="28">
                  <c:v>2406.3333333333335</c:v>
                </c:pt>
                <c:pt idx="29">
                  <c:v>3176</c:v>
                </c:pt>
                <c:pt idx="30">
                  <c:v>5217.666666666667</c:v>
                </c:pt>
                <c:pt idx="31">
                  <c:v>7278.333333333333</c:v>
                </c:pt>
                <c:pt idx="32">
                  <c:v>9243.6666666666661</c:v>
                </c:pt>
                <c:pt idx="33">
                  <c:v>9841</c:v>
                </c:pt>
                <c:pt idx="34">
                  <c:v>10530.333333333334</c:v>
                </c:pt>
                <c:pt idx="35">
                  <c:v>11704</c:v>
                </c:pt>
                <c:pt idx="36">
                  <c:v>16279.333333333334</c:v>
                </c:pt>
                <c:pt idx="37">
                  <c:v>28458.666666666668</c:v>
                </c:pt>
                <c:pt idx="38">
                  <c:v>54987</c:v>
                </c:pt>
                <c:pt idx="39">
                  <c:v>101301.33333333333</c:v>
                </c:pt>
                <c:pt idx="40">
                  <c:v>157023.33333333334</c:v>
                </c:pt>
                <c:pt idx="41">
                  <c:v>207478</c:v>
                </c:pt>
                <c:pt idx="42">
                  <c:v>232697.66666666666</c:v>
                </c:pt>
                <c:pt idx="43">
                  <c:v>225178.66666666666</c:v>
                </c:pt>
                <c:pt idx="44">
                  <c:v>193878.66666666666</c:v>
                </c:pt>
                <c:pt idx="45">
                  <c:v>153368.66666666666</c:v>
                </c:pt>
                <c:pt idx="46">
                  <c:v>127853.66666666667</c:v>
                </c:pt>
                <c:pt idx="47">
                  <c:v>113138.33333333333</c:v>
                </c:pt>
                <c:pt idx="48">
                  <c:v>92605.333333333328</c:v>
                </c:pt>
                <c:pt idx="49">
                  <c:v>69199.333333333328</c:v>
                </c:pt>
                <c:pt idx="50">
                  <c:v>69845.333333333328</c:v>
                </c:pt>
                <c:pt idx="51">
                  <c:v>89578</c:v>
                </c:pt>
                <c:pt idx="52">
                  <c:v>104159.33333333333</c:v>
                </c:pt>
                <c:pt idx="53">
                  <c:v>97060</c:v>
                </c:pt>
                <c:pt idx="54">
                  <c:v>86412</c:v>
                </c:pt>
                <c:pt idx="55">
                  <c:v>85147.333333333328</c:v>
                </c:pt>
                <c:pt idx="56">
                  <c:v>83937.333333333328</c:v>
                </c:pt>
                <c:pt idx="57">
                  <c:v>69068</c:v>
                </c:pt>
                <c:pt idx="58">
                  <c:v>40522.333333333336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B78-4109-8CDA-5472BE68872A}"/>
            </c:ext>
          </c:extLst>
        </c:ser>
        <c:ser>
          <c:idx val="4"/>
          <c:order val="4"/>
          <c:tx>
            <c:strRef>
              <c:f>SEMEPI.PAÍSES!$X$1</c:f>
              <c:strCache>
                <c:ptCount val="1"/>
                <c:pt idx="0">
                  <c:v>Brasil</c:v>
                </c:pt>
              </c:strCache>
            </c:strRef>
          </c:tx>
          <c:spPr>
            <a:ln w="41400">
              <a:solidFill>
                <a:srgbClr val="FF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SEMEPI.PAÍSES!$X$2:$X$60</c:f>
              <c:numCache>
                <c:formatCode>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1.6666666666666667</c:v>
                </c:pt>
                <c:pt idx="5">
                  <c:v>7.666666666666667</c:v>
                </c:pt>
                <c:pt idx="6">
                  <c:v>41.666666666666664</c:v>
                </c:pt>
                <c:pt idx="7">
                  <c:v>299.66666666666669</c:v>
                </c:pt>
                <c:pt idx="8">
                  <c:v>964</c:v>
                </c:pt>
                <c:pt idx="9">
                  <c:v>2595</c:v>
                </c:pt>
                <c:pt idx="10">
                  <c:v>5651</c:v>
                </c:pt>
                <c:pt idx="11">
                  <c:v>9170</c:v>
                </c:pt>
                <c:pt idx="12">
                  <c:v>13860.666666666666</c:v>
                </c:pt>
                <c:pt idx="13">
                  <c:v>22507.666666666668</c:v>
                </c:pt>
                <c:pt idx="14">
                  <c:v>34893.666666666664</c:v>
                </c:pt>
                <c:pt idx="15">
                  <c:v>51142</c:v>
                </c:pt>
                <c:pt idx="16">
                  <c:v>74902.333333333328</c:v>
                </c:pt>
                <c:pt idx="17">
                  <c:v>101044</c:v>
                </c:pt>
                <c:pt idx="18">
                  <c:v>137341</c:v>
                </c:pt>
                <c:pt idx="19">
                  <c:v>164247</c:v>
                </c:pt>
                <c:pt idx="20">
                  <c:v>179968</c:v>
                </c:pt>
                <c:pt idx="21">
                  <c:v>204391</c:v>
                </c:pt>
                <c:pt idx="22">
                  <c:v>231343.33333333334</c:v>
                </c:pt>
                <c:pt idx="23">
                  <c:v>259212.33333333334</c:v>
                </c:pt>
                <c:pt idx="24">
                  <c:v>261345.66666666666</c:v>
                </c:pt>
                <c:pt idx="25">
                  <c:v>263539</c:v>
                </c:pt>
                <c:pt idx="26">
                  <c:v>284774.33333333331</c:v>
                </c:pt>
                <c:pt idx="27">
                  <c:v>300020.33333333331</c:v>
                </c:pt>
                <c:pt idx="28">
                  <c:v>312467</c:v>
                </c:pt>
                <c:pt idx="29">
                  <c:v>297291</c:v>
                </c:pt>
                <c:pt idx="30">
                  <c:v>283059.66666666669</c:v>
                </c:pt>
                <c:pt idx="31">
                  <c:v>272254</c:v>
                </c:pt>
                <c:pt idx="32">
                  <c:v>245490.33333333334</c:v>
                </c:pt>
                <c:pt idx="33">
                  <c:v>231331.66666666666</c:v>
                </c:pt>
                <c:pt idx="34">
                  <c:v>205354.66666666666</c:v>
                </c:pt>
                <c:pt idx="35">
                  <c:v>202882</c:v>
                </c:pt>
                <c:pt idx="36">
                  <c:v>191019.33333333334</c:v>
                </c:pt>
                <c:pt idx="37">
                  <c:v>170561.33333333334</c:v>
                </c:pt>
                <c:pt idx="38">
                  <c:v>158846</c:v>
                </c:pt>
                <c:pt idx="39">
                  <c:v>155310.66666666666</c:v>
                </c:pt>
                <c:pt idx="40">
                  <c:v>147644.33333333334</c:v>
                </c:pt>
                <c:pt idx="41">
                  <c:v>152650.66666666666</c:v>
                </c:pt>
                <c:pt idx="42">
                  <c:v>162463.66666666666</c:v>
                </c:pt>
                <c:pt idx="43">
                  <c:v>197300.33333333334</c:v>
                </c:pt>
                <c:pt idx="44">
                  <c:v>235167.33333333334</c:v>
                </c:pt>
                <c:pt idx="45">
                  <c:v>266677.33333333331</c:v>
                </c:pt>
                <c:pt idx="46">
                  <c:v>302071.33333333331</c:v>
                </c:pt>
                <c:pt idx="47">
                  <c:v>312836.33333333331</c:v>
                </c:pt>
                <c:pt idx="48">
                  <c:v>260584</c:v>
                </c:pt>
                <c:pt idx="49">
                  <c:v>188513</c:v>
                </c:pt>
                <c:pt idx="50">
                  <c:v>178693.33333333334</c:v>
                </c:pt>
                <c:pt idx="51">
                  <c:v>253581</c:v>
                </c:pt>
                <c:pt idx="52">
                  <c:v>340465</c:v>
                </c:pt>
                <c:pt idx="53">
                  <c:v>365671.33333333331</c:v>
                </c:pt>
                <c:pt idx="54">
                  <c:v>357333</c:v>
                </c:pt>
                <c:pt idx="55">
                  <c:v>338847</c:v>
                </c:pt>
                <c:pt idx="56">
                  <c:v>323979.66666666669</c:v>
                </c:pt>
                <c:pt idx="57">
                  <c:v>257293.66666666666</c:v>
                </c:pt>
                <c:pt idx="58">
                  <c:v>151421.66666666666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B78-4109-8CDA-5472BE68872A}"/>
            </c:ext>
          </c:extLst>
        </c:ser>
        <c:ser>
          <c:idx val="5"/>
          <c:order val="5"/>
          <c:tx>
            <c:strRef>
              <c:f>SEMEPI.PAÍSES!$Y$1</c:f>
              <c:strCache>
                <c:ptCount val="1"/>
                <c:pt idx="0">
                  <c:v>Alemanha</c:v>
                </c:pt>
              </c:strCache>
            </c:strRef>
          </c:tx>
          <c:spPr>
            <a:ln w="28440">
              <a:solidFill>
                <a:srgbClr val="00B05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SEMEPI.PAÍSES!$Y$2:$Y$60</c:f>
              <c:numCache>
                <c:formatCode>0</c:formatCode>
                <c:ptCount val="59"/>
                <c:pt idx="0">
                  <c:v>2.3333333333333335</c:v>
                </c:pt>
                <c:pt idx="1">
                  <c:v>4.333333333333333</c:v>
                </c:pt>
                <c:pt idx="2">
                  <c:v>5</c:v>
                </c:pt>
                <c:pt idx="3">
                  <c:v>2.6666666666666665</c:v>
                </c:pt>
                <c:pt idx="4">
                  <c:v>14.666666666666666</c:v>
                </c:pt>
                <c:pt idx="5">
                  <c:v>223</c:v>
                </c:pt>
                <c:pt idx="6">
                  <c:v>1015.6666666666666</c:v>
                </c:pt>
                <c:pt idx="7">
                  <c:v>6043.333333333333</c:v>
                </c:pt>
                <c:pt idx="8">
                  <c:v>15966</c:v>
                </c:pt>
                <c:pt idx="9">
                  <c:v>27572</c:v>
                </c:pt>
                <c:pt idx="10">
                  <c:v>33157</c:v>
                </c:pt>
                <c:pt idx="11">
                  <c:v>29619</c:v>
                </c:pt>
                <c:pt idx="12">
                  <c:v>22220</c:v>
                </c:pt>
                <c:pt idx="13">
                  <c:v>14681.666666666666</c:v>
                </c:pt>
                <c:pt idx="14">
                  <c:v>10370.666666666666</c:v>
                </c:pt>
                <c:pt idx="15">
                  <c:v>7111.333333333333</c:v>
                </c:pt>
                <c:pt idx="16">
                  <c:v>5382.333333333333</c:v>
                </c:pt>
                <c:pt idx="17">
                  <c:v>4215</c:v>
                </c:pt>
                <c:pt idx="18">
                  <c:v>3302</c:v>
                </c:pt>
                <c:pt idx="19">
                  <c:v>2724</c:v>
                </c:pt>
                <c:pt idx="20">
                  <c:v>2646.3333333333335</c:v>
                </c:pt>
                <c:pt idx="21">
                  <c:v>3188.3333333333335</c:v>
                </c:pt>
                <c:pt idx="22">
                  <c:v>3358</c:v>
                </c:pt>
                <c:pt idx="23">
                  <c:v>3140.3333333333335</c:v>
                </c:pt>
                <c:pt idx="24">
                  <c:v>2709.6666666666665</c:v>
                </c:pt>
                <c:pt idx="25">
                  <c:v>2956</c:v>
                </c:pt>
                <c:pt idx="26">
                  <c:v>3699</c:v>
                </c:pt>
                <c:pt idx="27">
                  <c:v>4654.666666666667</c:v>
                </c:pt>
                <c:pt idx="28">
                  <c:v>5954.666666666667</c:v>
                </c:pt>
                <c:pt idx="29">
                  <c:v>7476.333333333333</c:v>
                </c:pt>
                <c:pt idx="30">
                  <c:v>8550</c:v>
                </c:pt>
                <c:pt idx="31">
                  <c:v>8723</c:v>
                </c:pt>
                <c:pt idx="32">
                  <c:v>8799.3333333333339</c:v>
                </c:pt>
                <c:pt idx="33">
                  <c:v>9694.6666666666661</c:v>
                </c:pt>
                <c:pt idx="34">
                  <c:v>11244.333333333334</c:v>
                </c:pt>
                <c:pt idx="35">
                  <c:v>12826</c:v>
                </c:pt>
                <c:pt idx="36">
                  <c:v>16437</c:v>
                </c:pt>
                <c:pt idx="37">
                  <c:v>24552.333333333332</c:v>
                </c:pt>
                <c:pt idx="38">
                  <c:v>40349</c:v>
                </c:pt>
                <c:pt idx="39">
                  <c:v>66457.333333333328</c:v>
                </c:pt>
                <c:pt idx="40">
                  <c:v>95367</c:v>
                </c:pt>
                <c:pt idx="41">
                  <c:v>118517</c:v>
                </c:pt>
                <c:pt idx="42">
                  <c:v>127925</c:v>
                </c:pt>
                <c:pt idx="43">
                  <c:v>128533.66666666667</c:v>
                </c:pt>
                <c:pt idx="44">
                  <c:v>126666.33333333333</c:v>
                </c:pt>
                <c:pt idx="45">
                  <c:v>132662.66666666666</c:v>
                </c:pt>
                <c:pt idx="46">
                  <c:v>147716.33333333334</c:v>
                </c:pt>
                <c:pt idx="47">
                  <c:v>157849.33333333334</c:v>
                </c:pt>
                <c:pt idx="48">
                  <c:v>139740.33333333334</c:v>
                </c:pt>
                <c:pt idx="49">
                  <c:v>94704.333333333328</c:v>
                </c:pt>
                <c:pt idx="50">
                  <c:v>88159.333333333328</c:v>
                </c:pt>
                <c:pt idx="51">
                  <c:v>99966.333333333328</c:v>
                </c:pt>
                <c:pt idx="52">
                  <c:v>122442.66666666667</c:v>
                </c:pt>
                <c:pt idx="53">
                  <c:v>104530</c:v>
                </c:pt>
                <c:pt idx="54">
                  <c:v>85252.666666666672</c:v>
                </c:pt>
                <c:pt idx="55">
                  <c:v>68589.333333333328</c:v>
                </c:pt>
                <c:pt idx="56">
                  <c:v>57904</c:v>
                </c:pt>
                <c:pt idx="57">
                  <c:v>39805.666666666664</c:v>
                </c:pt>
                <c:pt idx="58">
                  <c:v>22121.333333333332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B78-4109-8CDA-5472BE68872A}"/>
            </c:ext>
          </c:extLst>
        </c:ser>
        <c:ser>
          <c:idx val="6"/>
          <c:order val="6"/>
          <c:tx>
            <c:strRef>
              <c:f>SEMEPI.PAÍSES!$Z$1</c:f>
              <c:strCache>
                <c:ptCount val="1"/>
                <c:pt idx="0">
                  <c:v>França</c:v>
                </c:pt>
              </c:strCache>
            </c:strRef>
          </c:tx>
          <c:spPr>
            <a:ln w="28440">
              <a:solidFill>
                <a:srgbClr val="00B0F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SEMEPI.PAÍSES!$Z$2:$Z$60</c:f>
              <c:numCache>
                <c:formatCode>0</c:formatCode>
                <c:ptCount val="59"/>
                <c:pt idx="0">
                  <c:v>2</c:v>
                </c:pt>
                <c:pt idx="1">
                  <c:v>3.6666666666666665</c:v>
                </c:pt>
                <c:pt idx="2">
                  <c:v>2.6666666666666665</c:v>
                </c:pt>
                <c:pt idx="3">
                  <c:v>2</c:v>
                </c:pt>
                <c:pt idx="4">
                  <c:v>15.333333333333334</c:v>
                </c:pt>
                <c:pt idx="5">
                  <c:v>194.66666666666666</c:v>
                </c:pt>
                <c:pt idx="6">
                  <c:v>1199.6666666666667</c:v>
                </c:pt>
                <c:pt idx="7">
                  <c:v>4129.333333333333</c:v>
                </c:pt>
                <c:pt idx="8">
                  <c:v>10646.333333333334</c:v>
                </c:pt>
                <c:pt idx="9">
                  <c:v>19975</c:v>
                </c:pt>
                <c:pt idx="10">
                  <c:v>25746</c:v>
                </c:pt>
                <c:pt idx="11">
                  <c:v>25209.666666666668</c:v>
                </c:pt>
                <c:pt idx="12">
                  <c:v>19267.666666666668</c:v>
                </c:pt>
                <c:pt idx="13">
                  <c:v>13013</c:v>
                </c:pt>
                <c:pt idx="14">
                  <c:v>9471.6666666666661</c:v>
                </c:pt>
                <c:pt idx="15">
                  <c:v>6102.333333333333</c:v>
                </c:pt>
                <c:pt idx="16">
                  <c:v>4409</c:v>
                </c:pt>
                <c:pt idx="17">
                  <c:v>3359.6666666666665</c:v>
                </c:pt>
                <c:pt idx="18">
                  <c:v>3283</c:v>
                </c:pt>
                <c:pt idx="19">
                  <c:v>3372.6666666666665</c:v>
                </c:pt>
                <c:pt idx="20">
                  <c:v>2494.6666666666665</c:v>
                </c:pt>
                <c:pt idx="21">
                  <c:v>2220.3333333333335</c:v>
                </c:pt>
                <c:pt idx="22">
                  <c:v>2222.3333333333335</c:v>
                </c:pt>
                <c:pt idx="23">
                  <c:v>2378</c:v>
                </c:pt>
                <c:pt idx="24">
                  <c:v>2697</c:v>
                </c:pt>
                <c:pt idx="25">
                  <c:v>3496</c:v>
                </c:pt>
                <c:pt idx="26">
                  <c:v>4881.666666666667</c:v>
                </c:pt>
                <c:pt idx="27">
                  <c:v>7035.333333333333</c:v>
                </c:pt>
                <c:pt idx="28">
                  <c:v>9884.6666666666661</c:v>
                </c:pt>
                <c:pt idx="29">
                  <c:v>14796.333333333334</c:v>
                </c:pt>
                <c:pt idx="30">
                  <c:v>22054.333333333332</c:v>
                </c:pt>
                <c:pt idx="31">
                  <c:v>31083</c:v>
                </c:pt>
                <c:pt idx="32">
                  <c:v>41345.333333333336</c:v>
                </c:pt>
                <c:pt idx="33">
                  <c:v>51958</c:v>
                </c:pt>
                <c:pt idx="34">
                  <c:v>65882.333333333328</c:v>
                </c:pt>
                <c:pt idx="35">
                  <c:v>73149</c:v>
                </c:pt>
                <c:pt idx="36">
                  <c:v>85767.666666666672</c:v>
                </c:pt>
                <c:pt idx="37">
                  <c:v>105315.33333333333</c:v>
                </c:pt>
                <c:pt idx="38">
                  <c:v>148920.66666666666</c:v>
                </c:pt>
                <c:pt idx="39">
                  <c:v>211528.33333333334</c:v>
                </c:pt>
                <c:pt idx="40">
                  <c:v>273949.66666666669</c:v>
                </c:pt>
                <c:pt idx="41">
                  <c:v>291910.66666666669</c:v>
                </c:pt>
                <c:pt idx="42">
                  <c:v>257407</c:v>
                </c:pt>
                <c:pt idx="43">
                  <c:v>176588.33333333334</c:v>
                </c:pt>
                <c:pt idx="44">
                  <c:v>114231.33333333333</c:v>
                </c:pt>
                <c:pt idx="45">
                  <c:v>79734</c:v>
                </c:pt>
                <c:pt idx="46">
                  <c:v>81260.333333333328</c:v>
                </c:pt>
                <c:pt idx="47">
                  <c:v>92031.333333333328</c:v>
                </c:pt>
                <c:pt idx="48">
                  <c:v>82002.333333333328</c:v>
                </c:pt>
                <c:pt idx="49">
                  <c:v>64849.333333333336</c:v>
                </c:pt>
                <c:pt idx="50">
                  <c:v>65528</c:v>
                </c:pt>
                <c:pt idx="51">
                  <c:v>89685.333333333328</c:v>
                </c:pt>
                <c:pt idx="52">
                  <c:v>122025.33333333333</c:v>
                </c:pt>
                <c:pt idx="53">
                  <c:v>133519</c:v>
                </c:pt>
                <c:pt idx="54">
                  <c:v>138718.33333333334</c:v>
                </c:pt>
                <c:pt idx="55">
                  <c:v>135978.33333333334</c:v>
                </c:pt>
                <c:pt idx="56">
                  <c:v>132363.33333333334</c:v>
                </c:pt>
                <c:pt idx="57">
                  <c:v>101712</c:v>
                </c:pt>
                <c:pt idx="58">
                  <c:v>59127.666666666664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B78-4109-8CDA-5472BE68872A}"/>
            </c:ext>
          </c:extLst>
        </c:ser>
        <c:ser>
          <c:idx val="7"/>
          <c:order val="7"/>
          <c:tx>
            <c:strRef>
              <c:f>SEMEPI.PAÍSES!$AA$1</c:f>
              <c:strCache>
                <c:ptCount val="1"/>
                <c:pt idx="0">
                  <c:v>Turquia</c:v>
                </c:pt>
              </c:strCache>
            </c:strRef>
          </c:tx>
          <c:spPr>
            <a:ln w="28440">
              <a:solidFill>
                <a:srgbClr val="0070C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SEMEPI.PAÍSES!$AA$2:$AA$60</c:f>
              <c:numCache>
                <c:formatCode>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1.6666666666666667</c:v>
                </c:pt>
                <c:pt idx="7">
                  <c:v>223.33333333333334</c:v>
                </c:pt>
                <c:pt idx="8">
                  <c:v>1899.3333333333333</c:v>
                </c:pt>
                <c:pt idx="9">
                  <c:v>6972</c:v>
                </c:pt>
                <c:pt idx="10">
                  <c:v>15453</c:v>
                </c:pt>
                <c:pt idx="11">
                  <c:v>24282.666666666668</c:v>
                </c:pt>
                <c:pt idx="12">
                  <c:v>27997</c:v>
                </c:pt>
                <c:pt idx="13">
                  <c:v>25121</c:v>
                </c:pt>
                <c:pt idx="14">
                  <c:v>19007.666666666668</c:v>
                </c:pt>
                <c:pt idx="15">
                  <c:v>13848.333333333334</c:v>
                </c:pt>
                <c:pt idx="16">
                  <c:v>10702.666666666666</c:v>
                </c:pt>
                <c:pt idx="17">
                  <c:v>8850.3333333333339</c:v>
                </c:pt>
                <c:pt idx="18">
                  <c:v>7294.333333333333</c:v>
                </c:pt>
                <c:pt idx="19">
                  <c:v>6906</c:v>
                </c:pt>
                <c:pt idx="20">
                  <c:v>7708.333333333333</c:v>
                </c:pt>
                <c:pt idx="21">
                  <c:v>8723.6666666666661</c:v>
                </c:pt>
                <c:pt idx="22">
                  <c:v>9412.6666666666661</c:v>
                </c:pt>
                <c:pt idx="23">
                  <c:v>8573.3333333333339</c:v>
                </c:pt>
                <c:pt idx="24">
                  <c:v>7762.666666666667</c:v>
                </c:pt>
                <c:pt idx="25">
                  <c:v>6932</c:v>
                </c:pt>
                <c:pt idx="26">
                  <c:v>15609.333333333334</c:v>
                </c:pt>
                <c:pt idx="27">
                  <c:v>31560.333333333332</c:v>
                </c:pt>
                <c:pt idx="28">
                  <c:v>47916.333333333336</c:v>
                </c:pt>
                <c:pt idx="29">
                  <c:v>55393.333333333336</c:v>
                </c:pt>
                <c:pt idx="30">
                  <c:v>56131.666666666664</c:v>
                </c:pt>
                <c:pt idx="31">
                  <c:v>57008</c:v>
                </c:pt>
                <c:pt idx="32">
                  <c:v>57911</c:v>
                </c:pt>
                <c:pt idx="33">
                  <c:v>58541.666666666664</c:v>
                </c:pt>
                <c:pt idx="34">
                  <c:v>58743.333333333336</c:v>
                </c:pt>
                <c:pt idx="35">
                  <c:v>58238.666666666664</c:v>
                </c:pt>
                <c:pt idx="36">
                  <c:v>57967.333333333336</c:v>
                </c:pt>
                <c:pt idx="37">
                  <c:v>57943.333333333336</c:v>
                </c:pt>
                <c:pt idx="38">
                  <c:v>59170.333333333336</c:v>
                </c:pt>
                <c:pt idx="39">
                  <c:v>60700.666666666664</c:v>
                </c:pt>
                <c:pt idx="40">
                  <c:v>62210.333333333336</c:v>
                </c:pt>
                <c:pt idx="41">
                  <c:v>63858.666666666664</c:v>
                </c:pt>
                <c:pt idx="42">
                  <c:v>67817.333333333328</c:v>
                </c:pt>
                <c:pt idx="43">
                  <c:v>88443</c:v>
                </c:pt>
                <c:pt idx="44">
                  <c:v>139096.33333333334</c:v>
                </c:pt>
                <c:pt idx="45">
                  <c:v>188239</c:v>
                </c:pt>
                <c:pt idx="46">
                  <c:v>213681.66666666666</c:v>
                </c:pt>
                <c:pt idx="47">
                  <c:v>186485.66666666666</c:v>
                </c:pt>
                <c:pt idx="48">
                  <c:v>137866.33333333334</c:v>
                </c:pt>
                <c:pt idx="49">
                  <c:v>79588.333333333328</c:v>
                </c:pt>
                <c:pt idx="50">
                  <c:v>63108.666666666664</c:v>
                </c:pt>
                <c:pt idx="51">
                  <c:v>59614.333333333336</c:v>
                </c:pt>
                <c:pt idx="52">
                  <c:v>65872.333333333328</c:v>
                </c:pt>
                <c:pt idx="53">
                  <c:v>52149.666666666664</c:v>
                </c:pt>
                <c:pt idx="54">
                  <c:v>47924.666666666664</c:v>
                </c:pt>
                <c:pt idx="55">
                  <c:v>51239.333333333336</c:v>
                </c:pt>
                <c:pt idx="56">
                  <c:v>53329.666666666664</c:v>
                </c:pt>
                <c:pt idx="57">
                  <c:v>43212.333333333336</c:v>
                </c:pt>
                <c:pt idx="58">
                  <c:v>24778.666666666668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B78-4109-8CDA-5472BE68872A}"/>
            </c:ext>
          </c:extLst>
        </c:ser>
        <c:ser>
          <c:idx val="8"/>
          <c:order val="8"/>
          <c:tx>
            <c:strRef>
              <c:f>SEMEPI.PAÍSES!$AB$1</c:f>
              <c:strCache>
                <c:ptCount val="1"/>
                <c:pt idx="0">
                  <c:v>Bélgica</c:v>
                </c:pt>
              </c:strCache>
            </c:strRef>
          </c:tx>
          <c:spPr>
            <a:ln w="28440">
              <a:solidFill>
                <a:srgbClr val="00206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SEMEPI.PAÍSES!$AB$2:$AB$60</c:f>
              <c:numCache>
                <c:formatCode>0</c:formatCode>
                <c:ptCount val="59"/>
                <c:pt idx="0">
                  <c:v>0</c:v>
                </c:pt>
                <c:pt idx="1">
                  <c:v>0.33333333333333331</c:v>
                </c:pt>
                <c:pt idx="2">
                  <c:v>0.33333333333333331</c:v>
                </c:pt>
                <c:pt idx="3">
                  <c:v>0.33333333333333331</c:v>
                </c:pt>
                <c:pt idx="4">
                  <c:v>0</c:v>
                </c:pt>
                <c:pt idx="5">
                  <c:v>105</c:v>
                </c:pt>
                <c:pt idx="6">
                  <c:v>485</c:v>
                </c:pt>
                <c:pt idx="7">
                  <c:v>1522</c:v>
                </c:pt>
                <c:pt idx="8">
                  <c:v>3936.3333333333335</c:v>
                </c:pt>
                <c:pt idx="9">
                  <c:v>6767.666666666667</c:v>
                </c:pt>
                <c:pt idx="10">
                  <c:v>9467</c:v>
                </c:pt>
                <c:pt idx="11">
                  <c:v>9731.3333333333339</c:v>
                </c:pt>
                <c:pt idx="12">
                  <c:v>8611.6666666666661</c:v>
                </c:pt>
                <c:pt idx="13">
                  <c:v>5962.666666666667</c:v>
                </c:pt>
                <c:pt idx="14">
                  <c:v>4218.666666666667</c:v>
                </c:pt>
                <c:pt idx="15">
                  <c:v>2860.6666666666665</c:v>
                </c:pt>
                <c:pt idx="16">
                  <c:v>2286.6666666666665</c:v>
                </c:pt>
                <c:pt idx="17">
                  <c:v>1657.6666666666667</c:v>
                </c:pt>
                <c:pt idx="18">
                  <c:v>1202.3333333333333</c:v>
                </c:pt>
                <c:pt idx="19">
                  <c:v>929.66666666666663</c:v>
                </c:pt>
                <c:pt idx="20">
                  <c:v>742</c:v>
                </c:pt>
                <c:pt idx="21">
                  <c:v>667.66666666666663</c:v>
                </c:pt>
                <c:pt idx="22">
                  <c:v>631.66666666666663</c:v>
                </c:pt>
                <c:pt idx="23">
                  <c:v>637.66666666666663</c:v>
                </c:pt>
                <c:pt idx="24">
                  <c:v>865.66666666666663</c:v>
                </c:pt>
                <c:pt idx="25">
                  <c:v>1417.6666666666667</c:v>
                </c:pt>
                <c:pt idx="26">
                  <c:v>2427</c:v>
                </c:pt>
                <c:pt idx="27">
                  <c:v>3452</c:v>
                </c:pt>
                <c:pt idx="28">
                  <c:v>3989.3333333333335</c:v>
                </c:pt>
                <c:pt idx="29">
                  <c:v>3894.3333333333335</c:v>
                </c:pt>
                <c:pt idx="30">
                  <c:v>3479.6666666666665</c:v>
                </c:pt>
                <c:pt idx="31">
                  <c:v>3349</c:v>
                </c:pt>
                <c:pt idx="32">
                  <c:v>4111.333333333333</c:v>
                </c:pt>
                <c:pt idx="33">
                  <c:v>6292.666666666667</c:v>
                </c:pt>
                <c:pt idx="34">
                  <c:v>8844.3333333333339</c:v>
                </c:pt>
                <c:pt idx="35">
                  <c:v>12813.333333333334</c:v>
                </c:pt>
                <c:pt idx="36">
                  <c:v>21210.333333333332</c:v>
                </c:pt>
                <c:pt idx="37">
                  <c:v>39704.666666666664</c:v>
                </c:pt>
                <c:pt idx="38">
                  <c:v>67551.333333333328</c:v>
                </c:pt>
                <c:pt idx="39">
                  <c:v>91606.333333333328</c:v>
                </c:pt>
                <c:pt idx="40">
                  <c:v>88888.333333333328</c:v>
                </c:pt>
                <c:pt idx="41">
                  <c:v>66843.333333333328</c:v>
                </c:pt>
                <c:pt idx="42">
                  <c:v>39128.333333333336</c:v>
                </c:pt>
                <c:pt idx="43">
                  <c:v>25150.666666666668</c:v>
                </c:pt>
                <c:pt idx="44">
                  <c:v>18521</c:v>
                </c:pt>
                <c:pt idx="45">
                  <c:v>15946.666666666666</c:v>
                </c:pt>
                <c:pt idx="46">
                  <c:v>16401</c:v>
                </c:pt>
                <c:pt idx="47">
                  <c:v>15682.333333333334</c:v>
                </c:pt>
                <c:pt idx="48">
                  <c:v>13285.333333333334</c:v>
                </c:pt>
                <c:pt idx="49">
                  <c:v>8051</c:v>
                </c:pt>
                <c:pt idx="50">
                  <c:v>8535.6666666666661</c:v>
                </c:pt>
                <c:pt idx="51">
                  <c:v>10350.666666666666</c:v>
                </c:pt>
                <c:pt idx="52">
                  <c:v>14620.333333333334</c:v>
                </c:pt>
                <c:pt idx="53">
                  <c:v>15361</c:v>
                </c:pt>
                <c:pt idx="54">
                  <c:v>15828.666666666666</c:v>
                </c:pt>
                <c:pt idx="55">
                  <c:v>15137.666666666666</c:v>
                </c:pt>
                <c:pt idx="56">
                  <c:v>14481</c:v>
                </c:pt>
                <c:pt idx="57">
                  <c:v>9823</c:v>
                </c:pt>
                <c:pt idx="58">
                  <c:v>5510.666666666667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B78-4109-8CDA-5472BE68872A}"/>
            </c:ext>
          </c:extLst>
        </c:ser>
        <c:ser>
          <c:idx val="9"/>
          <c:order val="9"/>
          <c:tx>
            <c:strRef>
              <c:f>SEMEPI.PAÍSES!$AC$1</c:f>
              <c:strCache>
                <c:ptCount val="1"/>
                <c:pt idx="0">
                  <c:v>Canadá</c:v>
                </c:pt>
              </c:strCache>
            </c:strRef>
          </c:tx>
          <c:spPr>
            <a:ln w="28440">
              <a:solidFill>
                <a:srgbClr val="7030A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SEMEPI.PAÍSES!$AC$2:$AC$60</c:f>
              <c:numCache>
                <c:formatCode>0</c:formatCode>
                <c:ptCount val="59"/>
                <c:pt idx="0">
                  <c:v>2.6666666666666665</c:v>
                </c:pt>
                <c:pt idx="1">
                  <c:v>3.6666666666666665</c:v>
                </c:pt>
                <c:pt idx="2">
                  <c:v>3.6666666666666665</c:v>
                </c:pt>
                <c:pt idx="3">
                  <c:v>1.6666666666666667</c:v>
                </c:pt>
                <c:pt idx="4">
                  <c:v>2.3333333333333335</c:v>
                </c:pt>
                <c:pt idx="5">
                  <c:v>16.666666666666668</c:v>
                </c:pt>
                <c:pt idx="6">
                  <c:v>55.666666666666664</c:v>
                </c:pt>
                <c:pt idx="7">
                  <c:v>343.33333333333331</c:v>
                </c:pt>
                <c:pt idx="8">
                  <c:v>1319</c:v>
                </c:pt>
                <c:pt idx="9">
                  <c:v>3850.6666666666665</c:v>
                </c:pt>
                <c:pt idx="10">
                  <c:v>6726</c:v>
                </c:pt>
                <c:pt idx="11">
                  <c:v>8880.3333333333339</c:v>
                </c:pt>
                <c:pt idx="12">
                  <c:v>10335.666666666666</c:v>
                </c:pt>
                <c:pt idx="13">
                  <c:v>10810.333333333334</c:v>
                </c:pt>
                <c:pt idx="14">
                  <c:v>11580</c:v>
                </c:pt>
                <c:pt idx="15">
                  <c:v>10363.333333333334</c:v>
                </c:pt>
                <c:pt idx="16">
                  <c:v>9369.3333333333339</c:v>
                </c:pt>
                <c:pt idx="17">
                  <c:v>7819</c:v>
                </c:pt>
                <c:pt idx="18">
                  <c:v>6747</c:v>
                </c:pt>
                <c:pt idx="19">
                  <c:v>5255</c:v>
                </c:pt>
                <c:pt idx="20">
                  <c:v>3788</c:v>
                </c:pt>
                <c:pt idx="21">
                  <c:v>2850.6666666666665</c:v>
                </c:pt>
                <c:pt idx="22">
                  <c:v>2414</c:v>
                </c:pt>
                <c:pt idx="23">
                  <c:v>2195</c:v>
                </c:pt>
                <c:pt idx="24">
                  <c:v>2214</c:v>
                </c:pt>
                <c:pt idx="25">
                  <c:v>2633.3333333333335</c:v>
                </c:pt>
                <c:pt idx="26">
                  <c:v>2998</c:v>
                </c:pt>
                <c:pt idx="27">
                  <c:v>3099</c:v>
                </c:pt>
                <c:pt idx="28">
                  <c:v>2854</c:v>
                </c:pt>
                <c:pt idx="29">
                  <c:v>2691.3333333333335</c:v>
                </c:pt>
                <c:pt idx="30">
                  <c:v>2762.3333333333335</c:v>
                </c:pt>
                <c:pt idx="31">
                  <c:v>3086.3333333333335</c:v>
                </c:pt>
                <c:pt idx="32">
                  <c:v>3683.6666666666665</c:v>
                </c:pt>
                <c:pt idx="33">
                  <c:v>4673</c:v>
                </c:pt>
                <c:pt idx="34">
                  <c:v>6200.333333333333</c:v>
                </c:pt>
                <c:pt idx="35">
                  <c:v>8537</c:v>
                </c:pt>
                <c:pt idx="36">
                  <c:v>11564</c:v>
                </c:pt>
                <c:pt idx="37">
                  <c:v>14212.666666666666</c:v>
                </c:pt>
                <c:pt idx="38">
                  <c:v>16204.333333333334</c:v>
                </c:pt>
                <c:pt idx="39">
                  <c:v>17661</c:v>
                </c:pt>
                <c:pt idx="40">
                  <c:v>19868.666666666668</c:v>
                </c:pt>
                <c:pt idx="41">
                  <c:v>24476.333333333332</c:v>
                </c:pt>
                <c:pt idx="42">
                  <c:v>29069.666666666668</c:v>
                </c:pt>
                <c:pt idx="43">
                  <c:v>33919.666666666664</c:v>
                </c:pt>
                <c:pt idx="44">
                  <c:v>37897.666666666664</c:v>
                </c:pt>
                <c:pt idx="45">
                  <c:v>42106</c:v>
                </c:pt>
                <c:pt idx="46">
                  <c:v>45180.333333333336</c:v>
                </c:pt>
                <c:pt idx="47">
                  <c:v>46324.333333333336</c:v>
                </c:pt>
                <c:pt idx="48">
                  <c:v>41145.666666666664</c:v>
                </c:pt>
                <c:pt idx="49">
                  <c:v>30921.333333333332</c:v>
                </c:pt>
                <c:pt idx="50">
                  <c:v>33297</c:v>
                </c:pt>
                <c:pt idx="51">
                  <c:v>41128.333333333336</c:v>
                </c:pt>
                <c:pt idx="52">
                  <c:v>50016</c:v>
                </c:pt>
                <c:pt idx="53">
                  <c:v>43656.333333333336</c:v>
                </c:pt>
                <c:pt idx="54">
                  <c:v>34947.666666666664</c:v>
                </c:pt>
                <c:pt idx="55">
                  <c:v>28571</c:v>
                </c:pt>
                <c:pt idx="56">
                  <c:v>23798</c:v>
                </c:pt>
                <c:pt idx="57">
                  <c:v>17306</c:v>
                </c:pt>
                <c:pt idx="58">
                  <c:v>9496.3333333333339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B78-4109-8CDA-5472BE68872A}"/>
            </c:ext>
          </c:extLst>
        </c:ser>
        <c:ser>
          <c:idx val="10"/>
          <c:order val="10"/>
          <c:tx>
            <c:strRef>
              <c:f>SEMEPI.PAÍSES!$AD$1</c:f>
              <c:strCache>
                <c:ptCount val="1"/>
                <c:pt idx="0">
                  <c:v>Russia</c:v>
                </c:pt>
              </c:strCache>
            </c:strRef>
          </c:tx>
          <c:spPr>
            <a:ln w="28440">
              <a:solidFill>
                <a:srgbClr val="00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SEMEPI.PAÍSES!$AD$2:$AD$60</c:f>
              <c:numCache>
                <c:formatCode>0</c:formatCode>
                <c:ptCount val="59"/>
                <c:pt idx="0">
                  <c:v>0.66666666666666663</c:v>
                </c:pt>
                <c:pt idx="1">
                  <c:v>0.66666666666666663</c:v>
                </c:pt>
                <c:pt idx="2">
                  <c:v>0.66666666666666663</c:v>
                </c:pt>
                <c:pt idx="3">
                  <c:v>0</c:v>
                </c:pt>
                <c:pt idx="4">
                  <c:v>0</c:v>
                </c:pt>
                <c:pt idx="5">
                  <c:v>0.66666666666666663</c:v>
                </c:pt>
                <c:pt idx="6">
                  <c:v>10.666666666666666</c:v>
                </c:pt>
                <c:pt idx="7">
                  <c:v>83.666666666666671</c:v>
                </c:pt>
                <c:pt idx="8">
                  <c:v>420</c:v>
                </c:pt>
                <c:pt idx="9">
                  <c:v>1371.6666666666667</c:v>
                </c:pt>
                <c:pt idx="10">
                  <c:v>4443.666666666667</c:v>
                </c:pt>
                <c:pt idx="11">
                  <c:v>11843</c:v>
                </c:pt>
                <c:pt idx="12">
                  <c:v>23479.666666666668</c:v>
                </c:pt>
                <c:pt idx="13">
                  <c:v>36823.333333333336</c:v>
                </c:pt>
                <c:pt idx="14">
                  <c:v>53961</c:v>
                </c:pt>
                <c:pt idx="15">
                  <c:v>65818.333333333328</c:v>
                </c:pt>
                <c:pt idx="16">
                  <c:v>70609.333333333328</c:v>
                </c:pt>
                <c:pt idx="17">
                  <c:v>65966.333333333328</c:v>
                </c:pt>
                <c:pt idx="18">
                  <c:v>62215.333333333336</c:v>
                </c:pt>
                <c:pt idx="19">
                  <c:v>61415.666666666664</c:v>
                </c:pt>
                <c:pt idx="20">
                  <c:v>60125.666666666664</c:v>
                </c:pt>
                <c:pt idx="21">
                  <c:v>56319</c:v>
                </c:pt>
                <c:pt idx="22">
                  <c:v>51462</c:v>
                </c:pt>
                <c:pt idx="23">
                  <c:v>47865</c:v>
                </c:pt>
                <c:pt idx="24">
                  <c:v>45930.333333333336</c:v>
                </c:pt>
                <c:pt idx="25">
                  <c:v>44068.333333333336</c:v>
                </c:pt>
                <c:pt idx="26">
                  <c:v>41632</c:v>
                </c:pt>
                <c:pt idx="27">
                  <c:v>38970</c:v>
                </c:pt>
                <c:pt idx="28">
                  <c:v>37054.666666666664</c:v>
                </c:pt>
                <c:pt idx="29">
                  <c:v>35484.666666666664</c:v>
                </c:pt>
                <c:pt idx="30">
                  <c:v>34333</c:v>
                </c:pt>
                <c:pt idx="31">
                  <c:v>34142</c:v>
                </c:pt>
                <c:pt idx="32">
                  <c:v>35155</c:v>
                </c:pt>
                <c:pt idx="33">
                  <c:v>37301.666666666664</c:v>
                </c:pt>
                <c:pt idx="34">
                  <c:v>41087</c:v>
                </c:pt>
                <c:pt idx="35">
                  <c:v>49046.666666666664</c:v>
                </c:pt>
                <c:pt idx="36">
                  <c:v>62611</c:v>
                </c:pt>
                <c:pt idx="37">
                  <c:v>80221.333333333328</c:v>
                </c:pt>
                <c:pt idx="38">
                  <c:v>97555</c:v>
                </c:pt>
                <c:pt idx="39">
                  <c:v>111010.66666666667</c:v>
                </c:pt>
                <c:pt idx="40">
                  <c:v>123200.33333333333</c:v>
                </c:pt>
                <c:pt idx="41">
                  <c:v>135362</c:v>
                </c:pt>
                <c:pt idx="42">
                  <c:v>148877.33333333334</c:v>
                </c:pt>
                <c:pt idx="43">
                  <c:v>162932.33333333334</c:v>
                </c:pt>
                <c:pt idx="44">
                  <c:v>176159.33333333334</c:v>
                </c:pt>
                <c:pt idx="45">
                  <c:v>187033.33333333334</c:v>
                </c:pt>
                <c:pt idx="46">
                  <c:v>192265.33333333334</c:v>
                </c:pt>
                <c:pt idx="47">
                  <c:v>196744.33333333334</c:v>
                </c:pt>
                <c:pt idx="48">
                  <c:v>177816.33333333334</c:v>
                </c:pt>
                <c:pt idx="49">
                  <c:v>131069.33333333333</c:v>
                </c:pt>
                <c:pt idx="50">
                  <c:v>119046.33333333333</c:v>
                </c:pt>
                <c:pt idx="51">
                  <c:v>128442</c:v>
                </c:pt>
                <c:pt idx="52">
                  <c:v>161878.66666666666</c:v>
                </c:pt>
                <c:pt idx="53">
                  <c:v>150992.33333333334</c:v>
                </c:pt>
                <c:pt idx="54">
                  <c:v>135536.66666666666</c:v>
                </c:pt>
                <c:pt idx="55">
                  <c:v>119808.33333333333</c:v>
                </c:pt>
                <c:pt idx="56">
                  <c:v>106634.66666666667</c:v>
                </c:pt>
                <c:pt idx="57">
                  <c:v>79306.666666666672</c:v>
                </c:pt>
                <c:pt idx="58">
                  <c:v>43818.333333333336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B78-4109-8CDA-5472BE68872A}"/>
            </c:ext>
          </c:extLst>
        </c:ser>
        <c:ser>
          <c:idx val="11"/>
          <c:order val="11"/>
          <c:tx>
            <c:strRef>
              <c:f>SEMEPI.PAÍSES!$AE$1</c:f>
              <c:strCache>
                <c:ptCount val="1"/>
                <c:pt idx="0">
                  <c:v>Espanha</c:v>
                </c:pt>
              </c:strCache>
            </c:strRef>
          </c:tx>
          <c:spPr>
            <a:ln w="28440">
              <a:solidFill>
                <a:srgbClr val="BF9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SEMEPI.PAÍSES!$AE$2:$AE$60</c:f>
              <c:numCache>
                <c:formatCode>0</c:formatCode>
                <c:ptCount val="59"/>
                <c:pt idx="0">
                  <c:v>0</c:v>
                </c:pt>
                <c:pt idx="1">
                  <c:v>7.666666666666667</c:v>
                </c:pt>
                <c:pt idx="2">
                  <c:v>9.6666666666666661</c:v>
                </c:pt>
                <c:pt idx="3">
                  <c:v>9.6666666666666661</c:v>
                </c:pt>
                <c:pt idx="4">
                  <c:v>14</c:v>
                </c:pt>
                <c:pt idx="5">
                  <c:v>188</c:v>
                </c:pt>
                <c:pt idx="6">
                  <c:v>2113.6666666666665</c:v>
                </c:pt>
                <c:pt idx="7">
                  <c:v>10411.333333333334</c:v>
                </c:pt>
                <c:pt idx="8">
                  <c:v>28847.333333333332</c:v>
                </c:pt>
                <c:pt idx="9">
                  <c:v>43985.666666666664</c:v>
                </c:pt>
                <c:pt idx="10">
                  <c:v>47494.333333333336</c:v>
                </c:pt>
                <c:pt idx="11">
                  <c:v>36926.333333333336</c:v>
                </c:pt>
                <c:pt idx="12">
                  <c:v>25642.666666666668</c:v>
                </c:pt>
                <c:pt idx="13">
                  <c:v>17401</c:v>
                </c:pt>
                <c:pt idx="14">
                  <c:v>11275</c:v>
                </c:pt>
                <c:pt idx="15">
                  <c:v>7117.666666666667</c:v>
                </c:pt>
                <c:pt idx="16">
                  <c:v>5263.333333333333</c:v>
                </c:pt>
                <c:pt idx="17">
                  <c:v>4934.666666666667</c:v>
                </c:pt>
                <c:pt idx="18">
                  <c:v>4479.666666666667</c:v>
                </c:pt>
                <c:pt idx="19">
                  <c:v>3779.6666666666665</c:v>
                </c:pt>
                <c:pt idx="20">
                  <c:v>2954.6666666666665</c:v>
                </c:pt>
                <c:pt idx="21">
                  <c:v>2544.6666666666665</c:v>
                </c:pt>
                <c:pt idx="22">
                  <c:v>2475.6666666666665</c:v>
                </c:pt>
                <c:pt idx="23">
                  <c:v>3096</c:v>
                </c:pt>
                <c:pt idx="24">
                  <c:v>5109</c:v>
                </c:pt>
                <c:pt idx="25">
                  <c:v>9071.6666666666661</c:v>
                </c:pt>
                <c:pt idx="26">
                  <c:v>14000.333333333334</c:v>
                </c:pt>
                <c:pt idx="27">
                  <c:v>19966.666666666668</c:v>
                </c:pt>
                <c:pt idx="28">
                  <c:v>27168</c:v>
                </c:pt>
                <c:pt idx="29">
                  <c:v>37148.333333333336</c:v>
                </c:pt>
                <c:pt idx="30">
                  <c:v>48216.666666666664</c:v>
                </c:pt>
                <c:pt idx="31">
                  <c:v>57496</c:v>
                </c:pt>
                <c:pt idx="32">
                  <c:v>65467.333333333336</c:v>
                </c:pt>
                <c:pt idx="33">
                  <c:v>72506</c:v>
                </c:pt>
                <c:pt idx="34">
                  <c:v>77375.666666666672</c:v>
                </c:pt>
                <c:pt idx="35">
                  <c:v>76041.666666666672</c:v>
                </c:pt>
                <c:pt idx="36">
                  <c:v>73952.666666666672</c:v>
                </c:pt>
                <c:pt idx="37">
                  <c:v>76427.666666666672</c:v>
                </c:pt>
                <c:pt idx="38">
                  <c:v>96404.666666666672</c:v>
                </c:pt>
                <c:pt idx="39">
                  <c:v>122111.66666666667</c:v>
                </c:pt>
                <c:pt idx="40">
                  <c:v>141015</c:v>
                </c:pt>
                <c:pt idx="41">
                  <c:v>140619.66666666666</c:v>
                </c:pt>
                <c:pt idx="42">
                  <c:v>121586.33333333333</c:v>
                </c:pt>
                <c:pt idx="43">
                  <c:v>95863.333333333328</c:v>
                </c:pt>
                <c:pt idx="44">
                  <c:v>71566</c:v>
                </c:pt>
                <c:pt idx="45">
                  <c:v>55793.333333333336</c:v>
                </c:pt>
                <c:pt idx="46">
                  <c:v>57131</c:v>
                </c:pt>
                <c:pt idx="47">
                  <c:v>64282.666666666664</c:v>
                </c:pt>
                <c:pt idx="48">
                  <c:v>66829</c:v>
                </c:pt>
                <c:pt idx="49">
                  <c:v>55546.333333333336</c:v>
                </c:pt>
                <c:pt idx="50">
                  <c:v>69904</c:v>
                </c:pt>
                <c:pt idx="51">
                  <c:v>121636</c:v>
                </c:pt>
                <c:pt idx="52">
                  <c:v>191169.33333333334</c:v>
                </c:pt>
                <c:pt idx="53">
                  <c:v>224885.33333333334</c:v>
                </c:pt>
                <c:pt idx="54">
                  <c:v>206156</c:v>
                </c:pt>
                <c:pt idx="55">
                  <c:v>154471.33333333334</c:v>
                </c:pt>
                <c:pt idx="56">
                  <c:v>98982</c:v>
                </c:pt>
                <c:pt idx="57">
                  <c:v>51566.666666666664</c:v>
                </c:pt>
                <c:pt idx="58">
                  <c:v>21741.333333333332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B78-4109-8CDA-5472BE68872A}"/>
            </c:ext>
          </c:extLst>
        </c:ser>
        <c:ser>
          <c:idx val="12"/>
          <c:order val="12"/>
          <c:tx>
            <c:strRef>
              <c:f>SEMEPI.PAÍSES!$AF$1</c:f>
              <c:strCache>
                <c:ptCount val="1"/>
                <c:pt idx="0">
                  <c:v>India </c:v>
                </c:pt>
              </c:strCache>
            </c:strRef>
          </c:tx>
          <c:marker>
            <c:symbol val="none"/>
          </c:marker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SEMEPI.PAÍSES!$AF$2:$AF$60</c:f>
              <c:numCache>
                <c:formatCode>0</c:formatCode>
                <c:ptCount val="59"/>
                <c:pt idx="0">
                  <c:v>1.6666666666666667</c:v>
                </c:pt>
                <c:pt idx="1">
                  <c:v>2.3333333333333335</c:v>
                </c:pt>
                <c:pt idx="2">
                  <c:v>2.3333333333333335</c:v>
                </c:pt>
                <c:pt idx="3">
                  <c:v>0.66666666666666663</c:v>
                </c:pt>
                <c:pt idx="4">
                  <c:v>0</c:v>
                </c:pt>
                <c:pt idx="5">
                  <c:v>10.333333333333334</c:v>
                </c:pt>
                <c:pt idx="6">
                  <c:v>27</c:v>
                </c:pt>
                <c:pt idx="7">
                  <c:v>92</c:v>
                </c:pt>
                <c:pt idx="8">
                  <c:v>228.66666666666666</c:v>
                </c:pt>
                <c:pt idx="9">
                  <c:v>938</c:v>
                </c:pt>
                <c:pt idx="10">
                  <c:v>2388</c:v>
                </c:pt>
                <c:pt idx="11">
                  <c:v>4551.333333333333</c:v>
                </c:pt>
                <c:pt idx="12">
                  <c:v>7201.333333333333</c:v>
                </c:pt>
                <c:pt idx="13">
                  <c:v>9963</c:v>
                </c:pt>
                <c:pt idx="14">
                  <c:v>15094.666666666666</c:v>
                </c:pt>
                <c:pt idx="15">
                  <c:v>20478</c:v>
                </c:pt>
                <c:pt idx="16">
                  <c:v>29255</c:v>
                </c:pt>
                <c:pt idx="17">
                  <c:v>38033.666666666664</c:v>
                </c:pt>
                <c:pt idx="18">
                  <c:v>50239</c:v>
                </c:pt>
                <c:pt idx="19">
                  <c:v>61297.333333333336</c:v>
                </c:pt>
                <c:pt idx="20">
                  <c:v>73761.666666666672</c:v>
                </c:pt>
                <c:pt idx="21">
                  <c:v>90765.333333333328</c:v>
                </c:pt>
                <c:pt idx="22">
                  <c:v>113107.33333333333</c:v>
                </c:pt>
                <c:pt idx="23">
                  <c:v>141956</c:v>
                </c:pt>
                <c:pt idx="24">
                  <c:v>176587.66666666666</c:v>
                </c:pt>
                <c:pt idx="25">
                  <c:v>229515.33333333334</c:v>
                </c:pt>
                <c:pt idx="26">
                  <c:v>291690.66666666669</c:v>
                </c:pt>
                <c:pt idx="27">
                  <c:v>349965</c:v>
                </c:pt>
                <c:pt idx="28">
                  <c:v>396443.66666666669</c:v>
                </c:pt>
                <c:pt idx="29">
                  <c:v>426571</c:v>
                </c:pt>
                <c:pt idx="30">
                  <c:v>458453.66666666669</c:v>
                </c:pt>
                <c:pt idx="31">
                  <c:v>498995.66666666669</c:v>
                </c:pt>
                <c:pt idx="32">
                  <c:v>561427.66666666663</c:v>
                </c:pt>
                <c:pt idx="33">
                  <c:v>614680.66666666663</c:v>
                </c:pt>
                <c:pt idx="34">
                  <c:v>626917.66666666663</c:v>
                </c:pt>
                <c:pt idx="35">
                  <c:v>604520</c:v>
                </c:pt>
                <c:pt idx="36">
                  <c:v>557136.33333333337</c:v>
                </c:pt>
                <c:pt idx="37">
                  <c:v>509582.66666666669</c:v>
                </c:pt>
                <c:pt idx="38">
                  <c:v>447046</c:v>
                </c:pt>
                <c:pt idx="39">
                  <c:v>385898.66666666669</c:v>
                </c:pt>
                <c:pt idx="40">
                  <c:v>343133.33333333331</c:v>
                </c:pt>
                <c:pt idx="41">
                  <c:v>319599</c:v>
                </c:pt>
                <c:pt idx="42">
                  <c:v>304492.66666666669</c:v>
                </c:pt>
                <c:pt idx="43">
                  <c:v>296343</c:v>
                </c:pt>
                <c:pt idx="44">
                  <c:v>278244</c:v>
                </c:pt>
                <c:pt idx="45">
                  <c:v>258726</c:v>
                </c:pt>
                <c:pt idx="46">
                  <c:v>217830</c:v>
                </c:pt>
                <c:pt idx="47">
                  <c:v>186969</c:v>
                </c:pt>
                <c:pt idx="48">
                  <c:v>146633</c:v>
                </c:pt>
                <c:pt idx="49">
                  <c:v>100396.33333333333</c:v>
                </c:pt>
                <c:pt idx="50">
                  <c:v>81433</c:v>
                </c:pt>
                <c:pt idx="51">
                  <c:v>92055.666666666672</c:v>
                </c:pt>
                <c:pt idx="52">
                  <c:v>111298.66666666667</c:v>
                </c:pt>
                <c:pt idx="53">
                  <c:v>106571.33333333333</c:v>
                </c:pt>
                <c:pt idx="54">
                  <c:v>90487.666666666672</c:v>
                </c:pt>
                <c:pt idx="55">
                  <c:v>84354</c:v>
                </c:pt>
                <c:pt idx="56">
                  <c:v>81418.666666666672</c:v>
                </c:pt>
                <c:pt idx="57">
                  <c:v>67376.666666666672</c:v>
                </c:pt>
                <c:pt idx="58">
                  <c:v>41229.333333333336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B78-4109-8CDA-5472BE68872A}"/>
            </c:ext>
          </c:extLst>
        </c:ser>
        <c:ser>
          <c:idx val="13"/>
          <c:order val="13"/>
          <c:tx>
            <c:strRef>
              <c:f>SEMEPI.PAÍSES!$AG$1</c:f>
              <c:strCache>
                <c:ptCount val="1"/>
                <c:pt idx="0">
                  <c:v>Reino Unido </c:v>
                </c:pt>
              </c:strCache>
            </c:strRef>
          </c:tx>
          <c:spPr>
            <a:ln>
              <a:solidFill>
                <a:schemeClr val="accent6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SEMEPI.PAÍSES!$S$2:$S$60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SEMEPI.PAÍSES!$AG$2:$AG$60</c:f>
              <c:numCache>
                <c:formatCode>0</c:formatCode>
                <c:ptCount val="59"/>
                <c:pt idx="0">
                  <c:v>0.66666666666666663</c:v>
                </c:pt>
                <c:pt idx="1">
                  <c:v>1.3333333333333333</c:v>
                </c:pt>
                <c:pt idx="2">
                  <c:v>3.3333333333333335</c:v>
                </c:pt>
                <c:pt idx="3">
                  <c:v>2.6666666666666665</c:v>
                </c:pt>
                <c:pt idx="4">
                  <c:v>8.6666666666666661</c:v>
                </c:pt>
                <c:pt idx="5">
                  <c:v>87</c:v>
                </c:pt>
                <c:pt idx="6">
                  <c:v>585.33333333333337</c:v>
                </c:pt>
                <c:pt idx="7">
                  <c:v>2150.3333333333335</c:v>
                </c:pt>
                <c:pt idx="8">
                  <c:v>6844.333333333333</c:v>
                </c:pt>
                <c:pt idx="9">
                  <c:v>15494.333333333334</c:v>
                </c:pt>
                <c:pt idx="10">
                  <c:v>25004</c:v>
                </c:pt>
                <c:pt idx="11">
                  <c:v>30310.333333333332</c:v>
                </c:pt>
                <c:pt idx="12">
                  <c:v>32425</c:v>
                </c:pt>
                <c:pt idx="13">
                  <c:v>32023</c:v>
                </c:pt>
                <c:pt idx="14">
                  <c:v>30480</c:v>
                </c:pt>
                <c:pt idx="15">
                  <c:v>26041</c:v>
                </c:pt>
                <c:pt idx="16">
                  <c:v>21153.666666666668</c:v>
                </c:pt>
                <c:pt idx="17">
                  <c:v>16564</c:v>
                </c:pt>
                <c:pt idx="18">
                  <c:v>12825</c:v>
                </c:pt>
                <c:pt idx="19">
                  <c:v>9404.6666666666661</c:v>
                </c:pt>
                <c:pt idx="20">
                  <c:v>7773</c:v>
                </c:pt>
                <c:pt idx="21">
                  <c:v>6552.333333333333</c:v>
                </c:pt>
                <c:pt idx="22">
                  <c:v>5636</c:v>
                </c:pt>
                <c:pt idx="23">
                  <c:v>4734.333333333333</c:v>
                </c:pt>
                <c:pt idx="24">
                  <c:v>4288.333333333333</c:v>
                </c:pt>
                <c:pt idx="25">
                  <c:v>4340.666666666667</c:v>
                </c:pt>
                <c:pt idx="26">
                  <c:v>4265.333333333333</c:v>
                </c:pt>
                <c:pt idx="27">
                  <c:v>4788.333333333333</c:v>
                </c:pt>
                <c:pt idx="28">
                  <c:v>5734.666666666667</c:v>
                </c:pt>
                <c:pt idx="29">
                  <c:v>6710.666666666667</c:v>
                </c:pt>
                <c:pt idx="30">
                  <c:v>7546.333333333333</c:v>
                </c:pt>
                <c:pt idx="31">
                  <c:v>8661.3333333333339</c:v>
                </c:pt>
                <c:pt idx="32">
                  <c:v>12788</c:v>
                </c:pt>
                <c:pt idx="33">
                  <c:v>18097.333333333332</c:v>
                </c:pt>
                <c:pt idx="34">
                  <c:v>26961.666666666668</c:v>
                </c:pt>
                <c:pt idx="35">
                  <c:v>35156.333333333336</c:v>
                </c:pt>
                <c:pt idx="36">
                  <c:v>63247.666666666664</c:v>
                </c:pt>
                <c:pt idx="37">
                  <c:v>88673.666666666672</c:v>
                </c:pt>
                <c:pt idx="38">
                  <c:v>121284</c:v>
                </c:pt>
                <c:pt idx="39">
                  <c:v>138022</c:v>
                </c:pt>
                <c:pt idx="40">
                  <c:v>152409</c:v>
                </c:pt>
                <c:pt idx="41">
                  <c:v>162166</c:v>
                </c:pt>
                <c:pt idx="42">
                  <c:v>161254.33333333334</c:v>
                </c:pt>
                <c:pt idx="43">
                  <c:v>147605.66666666666</c:v>
                </c:pt>
                <c:pt idx="44">
                  <c:v>124312</c:v>
                </c:pt>
                <c:pt idx="45">
                  <c:v>111982.33333333333</c:v>
                </c:pt>
                <c:pt idx="46">
                  <c:v>129288.66666666667</c:v>
                </c:pt>
                <c:pt idx="47">
                  <c:v>176960</c:v>
                </c:pt>
                <c:pt idx="48">
                  <c:v>207811</c:v>
                </c:pt>
                <c:pt idx="49">
                  <c:v>188299.33333333334</c:v>
                </c:pt>
                <c:pt idx="50">
                  <c:v>245386.66666666666</c:v>
                </c:pt>
                <c:pt idx="51">
                  <c:v>294377</c:v>
                </c:pt>
                <c:pt idx="52">
                  <c:v>347280.66666666669</c:v>
                </c:pt>
                <c:pt idx="53">
                  <c:v>271780.33333333331</c:v>
                </c:pt>
                <c:pt idx="54">
                  <c:v>198518</c:v>
                </c:pt>
                <c:pt idx="55">
                  <c:v>143297.33333333334</c:v>
                </c:pt>
                <c:pt idx="56">
                  <c:v>107485.33333333333</c:v>
                </c:pt>
                <c:pt idx="57">
                  <c:v>71525.666666666672</c:v>
                </c:pt>
                <c:pt idx="58">
                  <c:v>37450.333333333336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B78-4109-8CDA-5472BE6887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>
              <a:noFill/>
            </a:ln>
          </c:spPr>
        </c:hiLowLines>
        <c:smooth val="0"/>
        <c:axId val="121360384"/>
        <c:axId val="121362304"/>
      </c:lineChart>
      <c:catAx>
        <c:axId val="121360384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1000" b="1" strike="noStrike" spc="-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pt-BR" sz="1000" b="1" strike="noStrike" spc="-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SEMANA EPIDEMIOLOGICA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050" b="0" strike="noStrike" spc="-1">
                <a:solidFill>
                  <a:srgbClr val="595959"/>
                </a:solidFill>
                <a:latin typeface="Calibri"/>
              </a:defRPr>
            </a:pPr>
            <a:endParaRPr lang="pt-BR"/>
          </a:p>
        </c:txPr>
        <c:crossAx val="121362304"/>
        <c:crosses val="autoZero"/>
        <c:auto val="1"/>
        <c:lblAlgn val="ctr"/>
        <c:lblOffset val="100"/>
        <c:noMultiLvlLbl val="1"/>
      </c:catAx>
      <c:valAx>
        <c:axId val="121362304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1000" b="1" strike="noStrike" spc="-1">
                    <a:solidFill>
                      <a:schemeClr val="tx1"/>
                    </a:solidFill>
                    <a:latin typeface="Calibri"/>
                  </a:defRPr>
                </a:pPr>
                <a:r>
                  <a:rPr lang="en-US" sz="1000" b="1" strike="noStrike" spc="-1">
                    <a:solidFill>
                      <a:schemeClr val="tx1"/>
                    </a:solidFill>
                    <a:latin typeface="Calibri"/>
                  </a:rPr>
                  <a:t>MÉDIA MÓVEL DO NÚMERO</a:t>
                </a:r>
                <a:r>
                  <a:rPr lang="en-US" sz="1000" b="1" strike="noStrike" spc="-1" baseline="0">
                    <a:solidFill>
                      <a:schemeClr val="tx1"/>
                    </a:solidFill>
                    <a:latin typeface="Calibri"/>
                  </a:rPr>
                  <a:t> DE NOVOS CASOS</a:t>
                </a:r>
                <a:endParaRPr lang="en-US" sz="1000" b="1" strike="noStrike" spc="-1">
                  <a:solidFill>
                    <a:schemeClr val="tx1"/>
                  </a:solidFill>
                  <a:latin typeface="Calibri"/>
                </a:endParaRPr>
              </a:p>
            </c:rich>
          </c:tx>
          <c:layout>
            <c:manualLayout>
              <c:xMode val="edge"/>
              <c:yMode val="edge"/>
              <c:x val="9.9708098254358331E-3"/>
              <c:y val="0.12986273843889737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1050" b="0" strike="noStrike" spc="-1">
                <a:solidFill>
                  <a:schemeClr val="tx1"/>
                </a:solidFill>
                <a:latin typeface="Calibri"/>
              </a:defRPr>
            </a:pPr>
            <a:endParaRPr lang="pt-BR"/>
          </a:p>
        </c:txPr>
        <c:crossAx val="121360384"/>
        <c:crosses val="autoZero"/>
        <c:crossBetween val="midCat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6.0299481785598E-3"/>
          <c:y val="0.86251825437255902"/>
          <c:w val="0.98794010364288043"/>
          <c:h val="0.11591611479028698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100" b="0" strike="noStrike" spc="-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showDLblsOverMax val="1"/>
  </c:chart>
  <c:spPr>
    <a:solidFill>
      <a:srgbClr val="FFFFFF"/>
    </a:solidFill>
    <a:ln w="9360">
      <a:solidFill>
        <a:srgbClr val="D9D9D9"/>
      </a:solidFill>
      <a:round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INC.DATA!$C$64</c:f>
              <c:strCache>
                <c:ptCount val="1"/>
                <c:pt idx="0">
                  <c:v>China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INC.DATA!$C$157:$C$424</c:f>
              <c:numCache>
                <c:formatCode>0.0</c:formatCode>
                <c:ptCount val="268"/>
                <c:pt idx="0">
                  <c:v>58.769264795038396</c:v>
                </c:pt>
                <c:pt idx="1">
                  <c:v>58.775517731426007</c:v>
                </c:pt>
                <c:pt idx="2">
                  <c:v>58.778991584974676</c:v>
                </c:pt>
                <c:pt idx="3">
                  <c:v>58.779686355684419</c:v>
                </c:pt>
                <c:pt idx="4">
                  <c:v>58.787328833491493</c:v>
                </c:pt>
                <c:pt idx="5">
                  <c:v>58.791497457749905</c:v>
                </c:pt>
                <c:pt idx="6">
                  <c:v>58.797750394137523</c:v>
                </c:pt>
                <c:pt idx="7">
                  <c:v>58.801224247686193</c:v>
                </c:pt>
                <c:pt idx="8">
                  <c:v>58.804003330525127</c:v>
                </c:pt>
                <c:pt idx="9">
                  <c:v>58.806087642654333</c:v>
                </c:pt>
                <c:pt idx="10">
                  <c:v>58.813730120461422</c:v>
                </c:pt>
                <c:pt idx="11">
                  <c:v>58.818593515429555</c:v>
                </c:pt>
                <c:pt idx="12">
                  <c:v>58.826930763946372</c:v>
                </c:pt>
                <c:pt idx="13">
                  <c:v>58.867227465110986</c:v>
                </c:pt>
                <c:pt idx="14">
                  <c:v>58.901271229887989</c:v>
                </c:pt>
                <c:pt idx="15">
                  <c:v>58.932535911826051</c:v>
                </c:pt>
                <c:pt idx="16">
                  <c:v>58.963105823054377</c:v>
                </c:pt>
                <c:pt idx="17">
                  <c:v>58.988117568604828</c:v>
                </c:pt>
                <c:pt idx="18">
                  <c:v>59.013824084865007</c:v>
                </c:pt>
                <c:pt idx="19">
                  <c:v>59.034667206157046</c:v>
                </c:pt>
                <c:pt idx="20">
                  <c:v>59.053426015319886</c:v>
                </c:pt>
                <c:pt idx="21">
                  <c:v>59.068016200224314</c:v>
                </c:pt>
                <c:pt idx="22">
                  <c:v>59.104144277130523</c:v>
                </c:pt>
                <c:pt idx="23">
                  <c:v>59.123597857003091</c:v>
                </c:pt>
                <c:pt idx="24">
                  <c:v>59.138188041907519</c:v>
                </c:pt>
                <c:pt idx="25">
                  <c:v>59.158336392489822</c:v>
                </c:pt>
                <c:pt idx="26">
                  <c:v>59.175010889523456</c:v>
                </c:pt>
                <c:pt idx="27">
                  <c:v>59.187516762298685</c:v>
                </c:pt>
                <c:pt idx="28">
                  <c:v>59.197243552234966</c:v>
                </c:pt>
                <c:pt idx="29">
                  <c:v>59.213223278558864</c:v>
                </c:pt>
                <c:pt idx="30">
                  <c:v>59.216697132107541</c:v>
                </c:pt>
                <c:pt idx="31">
                  <c:v>59.238235024109315</c:v>
                </c:pt>
                <c:pt idx="32">
                  <c:v>59.248656584755338</c:v>
                </c:pt>
                <c:pt idx="33">
                  <c:v>59.254909521142949</c:v>
                </c:pt>
                <c:pt idx="34">
                  <c:v>59.268110164627906</c:v>
                </c:pt>
                <c:pt idx="35">
                  <c:v>59.277836954564194</c:v>
                </c:pt>
                <c:pt idx="36">
                  <c:v>59.295206222307563</c:v>
                </c:pt>
                <c:pt idx="37">
                  <c:v>59.309796407211984</c:v>
                </c:pt>
                <c:pt idx="38">
                  <c:v>59.332723840633236</c:v>
                </c:pt>
                <c:pt idx="39">
                  <c:v>59.364683293281026</c:v>
                </c:pt>
                <c:pt idx="40">
                  <c:v>59.393863663089888</c:v>
                </c:pt>
                <c:pt idx="41">
                  <c:v>59.418180637930597</c:v>
                </c:pt>
                <c:pt idx="42">
                  <c:v>59.450140090578394</c:v>
                </c:pt>
                <c:pt idx="43">
                  <c:v>59.488352479613802</c:v>
                </c:pt>
                <c:pt idx="44">
                  <c:v>59.525870097939475</c:v>
                </c:pt>
                <c:pt idx="45">
                  <c:v>59.539765512134174</c:v>
                </c:pt>
                <c:pt idx="46">
                  <c:v>59.593957627493481</c:v>
                </c:pt>
                <c:pt idx="47">
                  <c:v>59.650928825691729</c:v>
                </c:pt>
                <c:pt idx="48">
                  <c:v>59.706510482470499</c:v>
                </c:pt>
                <c:pt idx="49">
                  <c:v>59.797525445445743</c:v>
                </c:pt>
                <c:pt idx="50">
                  <c:v>59.855886185063454</c:v>
                </c:pt>
                <c:pt idx="51">
                  <c:v>59.907299217583827</c:v>
                </c:pt>
                <c:pt idx="52">
                  <c:v>60.001093263398012</c:v>
                </c:pt>
                <c:pt idx="53">
                  <c:v>60.097666392051131</c:v>
                </c:pt>
                <c:pt idx="54">
                  <c:v>60.208829705608686</c:v>
                </c:pt>
                <c:pt idx="55">
                  <c:v>60.333193662651198</c:v>
                </c:pt>
                <c:pt idx="56">
                  <c:v>60.464505326791055</c:v>
                </c:pt>
                <c:pt idx="57">
                  <c:v>60.615270570803482</c:v>
                </c:pt>
                <c:pt idx="58">
                  <c:v>60.762561961267238</c:v>
                </c:pt>
                <c:pt idx="59">
                  <c:v>60.917495829538069</c:v>
                </c:pt>
                <c:pt idx="60">
                  <c:v>61.109252545424852</c:v>
                </c:pt>
                <c:pt idx="61">
                  <c:v>61.224584483240811</c:v>
                </c:pt>
                <c:pt idx="62">
                  <c:v>61.349643210993051</c:v>
                </c:pt>
                <c:pt idx="63">
                  <c:v>61.458722212421399</c:v>
                </c:pt>
                <c:pt idx="64">
                  <c:v>61.537926073331157</c:v>
                </c:pt>
                <c:pt idx="65">
                  <c:v>61.613656080692238</c:v>
                </c:pt>
                <c:pt idx="66">
                  <c:v>61.698418107279871</c:v>
                </c:pt>
                <c:pt idx="67">
                  <c:v>61.790822611674585</c:v>
                </c:pt>
                <c:pt idx="68">
                  <c:v>61.874195096842747</c:v>
                </c:pt>
                <c:pt idx="69">
                  <c:v>61.938114002138342</c:v>
                </c:pt>
                <c:pt idx="70">
                  <c:v>62.022181258016246</c:v>
                </c:pt>
                <c:pt idx="71">
                  <c:v>62.100690348216261</c:v>
                </c:pt>
                <c:pt idx="72">
                  <c:v>62.143071361510074</c:v>
                </c:pt>
                <c:pt idx="73">
                  <c:v>62.200042559708315</c:v>
                </c:pt>
                <c:pt idx="74">
                  <c:v>62.268824859972057</c:v>
                </c:pt>
                <c:pt idx="75">
                  <c:v>62.317458809653488</c:v>
                </c:pt>
                <c:pt idx="76">
                  <c:v>62.363313676495977</c:v>
                </c:pt>
                <c:pt idx="77">
                  <c:v>62.431401206049976</c:v>
                </c:pt>
                <c:pt idx="78">
                  <c:v>62.477950843602194</c:v>
                </c:pt>
                <c:pt idx="79">
                  <c:v>62.515468461927867</c:v>
                </c:pt>
                <c:pt idx="80">
                  <c:v>62.538395895349112</c:v>
                </c:pt>
                <c:pt idx="81">
                  <c:v>62.566186723738504</c:v>
                </c:pt>
                <c:pt idx="82">
                  <c:v>62.600925259225242</c:v>
                </c:pt>
                <c:pt idx="83">
                  <c:v>62.627326546195164</c:v>
                </c:pt>
                <c:pt idx="84">
                  <c:v>62.655812145294284</c:v>
                </c:pt>
                <c:pt idx="85">
                  <c:v>62.671791871618176</c:v>
                </c:pt>
                <c:pt idx="86">
                  <c:v>62.695414075749163</c:v>
                </c:pt>
                <c:pt idx="87">
                  <c:v>62.717646738460665</c:v>
                </c:pt>
                <c:pt idx="88">
                  <c:v>62.738489859752704</c:v>
                </c:pt>
                <c:pt idx="89">
                  <c:v>62.753774815366867</c:v>
                </c:pt>
                <c:pt idx="90">
                  <c:v>62.773228395239435</c:v>
                </c:pt>
                <c:pt idx="91">
                  <c:v>62.795461057950959</c:v>
                </c:pt>
                <c:pt idx="92">
                  <c:v>62.808661701435909</c:v>
                </c:pt>
                <c:pt idx="93">
                  <c:v>62.822557115630609</c:v>
                </c:pt>
                <c:pt idx="94">
                  <c:v>62.836452529825301</c:v>
                </c:pt>
                <c:pt idx="95">
                  <c:v>62.859379963246553</c:v>
                </c:pt>
                <c:pt idx="96">
                  <c:v>62.875359689570445</c:v>
                </c:pt>
                <c:pt idx="97">
                  <c:v>62.888560333055395</c:v>
                </c:pt>
                <c:pt idx="98">
                  <c:v>62.912182537186382</c:v>
                </c:pt>
                <c:pt idx="99">
                  <c:v>62.927467492800552</c:v>
                </c:pt>
                <c:pt idx="100">
                  <c:v>62.933720429188163</c:v>
                </c:pt>
                <c:pt idx="101">
                  <c:v>62.942752448414716</c:v>
                </c:pt>
                <c:pt idx="102">
                  <c:v>62.962206028287284</c:v>
                </c:pt>
                <c:pt idx="103">
                  <c:v>62.976101442481976</c:v>
                </c:pt>
                <c:pt idx="104">
                  <c:v>62.992081168805868</c:v>
                </c:pt>
                <c:pt idx="105">
                  <c:v>63.012229519388178</c:v>
                </c:pt>
                <c:pt idx="106">
                  <c:v>63.02820924571207</c:v>
                </c:pt>
                <c:pt idx="107">
                  <c:v>63.039325577067835</c:v>
                </c:pt>
                <c:pt idx="108">
                  <c:v>63.052526220552785</c:v>
                </c:pt>
                <c:pt idx="109">
                  <c:v>63.083096131781119</c:v>
                </c:pt>
                <c:pt idx="110">
                  <c:v>63.094907233846605</c:v>
                </c:pt>
                <c:pt idx="111">
                  <c:v>63.112971272299703</c:v>
                </c:pt>
                <c:pt idx="112">
                  <c:v>63.137983017850161</c:v>
                </c:pt>
                <c:pt idx="113">
                  <c:v>63.147709807786448</c:v>
                </c:pt>
                <c:pt idx="114">
                  <c:v>63.160215680561663</c:v>
                </c:pt>
                <c:pt idx="115">
                  <c:v>63.167163387659023</c:v>
                </c:pt>
                <c:pt idx="116">
                  <c:v>63.177584948305039</c:v>
                </c:pt>
                <c:pt idx="117">
                  <c:v>63.190090821080268</c:v>
                </c:pt>
                <c:pt idx="118">
                  <c:v>63.200512381726284</c:v>
                </c:pt>
                <c:pt idx="119">
                  <c:v>63.219271190889117</c:v>
                </c:pt>
                <c:pt idx="120">
                  <c:v>63.236640458632486</c:v>
                </c:pt>
                <c:pt idx="121">
                  <c:v>63.252620184956378</c:v>
                </c:pt>
                <c:pt idx="122">
                  <c:v>63.266515599151077</c:v>
                </c:pt>
                <c:pt idx="123">
                  <c:v>63.281105784055512</c:v>
                </c:pt>
                <c:pt idx="124">
                  <c:v>63.294306427540469</c:v>
                </c:pt>
                <c:pt idx="125">
                  <c:v>63.308201841735162</c:v>
                </c:pt>
                <c:pt idx="126">
                  <c:v>63.325571109478524</c:v>
                </c:pt>
                <c:pt idx="127">
                  <c:v>63.342245606512158</c:v>
                </c:pt>
                <c:pt idx="128">
                  <c:v>63.354751479287387</c:v>
                </c:pt>
                <c:pt idx="129">
                  <c:v>63.371425976321014</c:v>
                </c:pt>
                <c:pt idx="130">
                  <c:v>63.399216804710406</c:v>
                </c:pt>
                <c:pt idx="131">
                  <c:v>63.41728084316351</c:v>
                </c:pt>
                <c:pt idx="132">
                  <c:v>63.436039652326336</c:v>
                </c:pt>
                <c:pt idx="133">
                  <c:v>63.455493232198918</c:v>
                </c:pt>
                <c:pt idx="134">
                  <c:v>63.473557270652023</c:v>
                </c:pt>
                <c:pt idx="135">
                  <c:v>63.493010850524591</c:v>
                </c:pt>
                <c:pt idx="136">
                  <c:v>63.501348099041401</c:v>
                </c:pt>
                <c:pt idx="137">
                  <c:v>63.52705461530158</c:v>
                </c:pt>
                <c:pt idx="138">
                  <c:v>63.543729112335214</c:v>
                </c:pt>
                <c:pt idx="139">
                  <c:v>63.564572233627267</c:v>
                </c:pt>
                <c:pt idx="140">
                  <c:v>63.576383335692753</c:v>
                </c:pt>
                <c:pt idx="141">
                  <c:v>63.603479393372403</c:v>
                </c:pt>
                <c:pt idx="142">
                  <c:v>63.61668003685736</c:v>
                </c:pt>
                <c:pt idx="143">
                  <c:v>63.632659763181266</c:v>
                </c:pt>
                <c:pt idx="144">
                  <c:v>63.655587196602511</c:v>
                </c:pt>
                <c:pt idx="145">
                  <c:v>63.67781985931402</c:v>
                </c:pt>
                <c:pt idx="146">
                  <c:v>63.693104814928184</c:v>
                </c:pt>
                <c:pt idx="147">
                  <c:v>63.711168853381281</c:v>
                </c:pt>
                <c:pt idx="148">
                  <c:v>63.727843350414915</c:v>
                </c:pt>
                <c:pt idx="149">
                  <c:v>63.76049757377244</c:v>
                </c:pt>
                <c:pt idx="150">
                  <c:v>63.794541338549443</c:v>
                </c:pt>
                <c:pt idx="151">
                  <c:v>63.816079230551225</c:v>
                </c:pt>
                <c:pt idx="152">
                  <c:v>63.844564829650345</c:v>
                </c:pt>
                <c:pt idx="153">
                  <c:v>63.864018409522913</c:v>
                </c:pt>
                <c:pt idx="154">
                  <c:v>63.8876406136539</c:v>
                </c:pt>
                <c:pt idx="155">
                  <c:v>63.929326856237978</c:v>
                </c:pt>
                <c:pt idx="156">
                  <c:v>63.95016997753001</c:v>
                </c:pt>
                <c:pt idx="157">
                  <c:v>63.972402640241533</c:v>
                </c:pt>
                <c:pt idx="158">
                  <c:v>64.002972551469867</c:v>
                </c:pt>
                <c:pt idx="159">
                  <c:v>64.032847691988451</c:v>
                </c:pt>
                <c:pt idx="160">
                  <c:v>64.054385583990225</c:v>
                </c:pt>
                <c:pt idx="161">
                  <c:v>64.08703980734775</c:v>
                </c:pt>
                <c:pt idx="162">
                  <c:v>64.107188157930068</c:v>
                </c:pt>
                <c:pt idx="163">
                  <c:v>64.126641737802629</c:v>
                </c:pt>
                <c:pt idx="164">
                  <c:v>64.152348254062815</c:v>
                </c:pt>
                <c:pt idx="165">
                  <c:v>64.177359999613273</c:v>
                </c:pt>
                <c:pt idx="166">
                  <c:v>64.199592662324775</c:v>
                </c:pt>
                <c:pt idx="167">
                  <c:v>64.216267159358409</c:v>
                </c:pt>
                <c:pt idx="168">
                  <c:v>64.232941656392043</c:v>
                </c:pt>
                <c:pt idx="169">
                  <c:v>64.249616153425677</c:v>
                </c:pt>
                <c:pt idx="170">
                  <c:v>64.259342943361943</c:v>
                </c:pt>
                <c:pt idx="171">
                  <c:v>64.275322669685849</c:v>
                </c:pt>
                <c:pt idx="172">
                  <c:v>64.296860561687637</c:v>
                </c:pt>
                <c:pt idx="173">
                  <c:v>64.327430472915964</c:v>
                </c:pt>
                <c:pt idx="174">
                  <c:v>64.369116715500041</c:v>
                </c:pt>
                <c:pt idx="175">
                  <c:v>64.428172225827481</c:v>
                </c:pt>
                <c:pt idx="176">
                  <c:v>64.494870213962017</c:v>
                </c:pt>
                <c:pt idx="177">
                  <c:v>64.553925724289471</c:v>
                </c:pt>
                <c:pt idx="178">
                  <c:v>64.631045273070015</c:v>
                </c:pt>
                <c:pt idx="179">
                  <c:v>64.692185095526668</c:v>
                </c:pt>
                <c:pt idx="180">
                  <c:v>64.769999415016954</c:v>
                </c:pt>
                <c:pt idx="181">
                  <c:v>64.842255568829358</c:v>
                </c:pt>
                <c:pt idx="182">
                  <c:v>64.936744385353293</c:v>
                </c:pt>
                <c:pt idx="183">
                  <c:v>65.01455870484358</c:v>
                </c:pt>
                <c:pt idx="184">
                  <c:v>65.077782839429432</c:v>
                </c:pt>
                <c:pt idx="185">
                  <c:v>65.167408260985212</c:v>
                </c:pt>
                <c:pt idx="186">
                  <c:v>65.242443497636543</c:v>
                </c:pt>
                <c:pt idx="187">
                  <c:v>65.334848002031265</c:v>
                </c:pt>
                <c:pt idx="188">
                  <c:v>65.419610028618891</c:v>
                </c:pt>
                <c:pt idx="189">
                  <c:v>65.512014533013613</c:v>
                </c:pt>
                <c:pt idx="190">
                  <c:v>65.574543896889736</c:v>
                </c:pt>
                <c:pt idx="191">
                  <c:v>65.655832069928692</c:v>
                </c:pt>
                <c:pt idx="192">
                  <c:v>65.737815013677391</c:v>
                </c:pt>
                <c:pt idx="193">
                  <c:v>65.828829976652642</c:v>
                </c:pt>
                <c:pt idx="194">
                  <c:v>65.898307047626105</c:v>
                </c:pt>
                <c:pt idx="195">
                  <c:v>65.968478889309296</c:v>
                </c:pt>
                <c:pt idx="196">
                  <c:v>66.047682750219053</c:v>
                </c:pt>
                <c:pt idx="197">
                  <c:v>66.119244133321729</c:v>
                </c:pt>
                <c:pt idx="198">
                  <c:v>66.19705845281203</c:v>
                </c:pt>
                <c:pt idx="199">
                  <c:v>66.263756440946551</c:v>
                </c:pt>
                <c:pt idx="200">
                  <c:v>66.344349843275779</c:v>
                </c:pt>
                <c:pt idx="201">
                  <c:v>66.40618443644216</c:v>
                </c:pt>
                <c:pt idx="202">
                  <c:v>66.500673252966095</c:v>
                </c:pt>
                <c:pt idx="203">
                  <c:v>66.570150323939558</c:v>
                </c:pt>
                <c:pt idx="204">
                  <c:v>66.63962739491302</c:v>
                </c:pt>
                <c:pt idx="205">
                  <c:v>66.696598593111261</c:v>
                </c:pt>
                <c:pt idx="206">
                  <c:v>66.749401167051104</c:v>
                </c:pt>
                <c:pt idx="207">
                  <c:v>66.808456677378558</c:v>
                </c:pt>
                <c:pt idx="208">
                  <c:v>66.864733104867071</c:v>
                </c:pt>
                <c:pt idx="209">
                  <c:v>66.923093844484782</c:v>
                </c:pt>
                <c:pt idx="210">
                  <c:v>66.987707520490105</c:v>
                </c:pt>
                <c:pt idx="211">
                  <c:v>67.054405508624626</c:v>
                </c:pt>
                <c:pt idx="212">
                  <c:v>67.109292394693668</c:v>
                </c:pt>
                <c:pt idx="213">
                  <c:v>67.16556882218218</c:v>
                </c:pt>
                <c:pt idx="214">
                  <c:v>67.227403415348576</c:v>
                </c:pt>
                <c:pt idx="215">
                  <c:v>67.273953052900808</c:v>
                </c:pt>
                <c:pt idx="216">
                  <c:v>67.319113149033555</c:v>
                </c:pt>
                <c:pt idx="217">
                  <c:v>67.373305264392854</c:v>
                </c:pt>
                <c:pt idx="218">
                  <c:v>67.43513985755925</c:v>
                </c:pt>
                <c:pt idx="219">
                  <c:v>67.480994724401739</c:v>
                </c:pt>
                <c:pt idx="220">
                  <c:v>67.543524088277863</c:v>
                </c:pt>
                <c:pt idx="221">
                  <c:v>67.605358681444244</c:v>
                </c:pt>
                <c:pt idx="222">
                  <c:v>67.661635108932757</c:v>
                </c:pt>
                <c:pt idx="223">
                  <c:v>67.752650071908008</c:v>
                </c:pt>
                <c:pt idx="224">
                  <c:v>67.845749347012458</c:v>
                </c:pt>
                <c:pt idx="225">
                  <c:v>67.916615959405391</c:v>
                </c:pt>
                <c:pt idx="226">
                  <c:v>68.04097991644791</c:v>
                </c:pt>
                <c:pt idx="227">
                  <c:v>68.168817727039098</c:v>
                </c:pt>
                <c:pt idx="228">
                  <c:v>68.289013059823191</c:v>
                </c:pt>
                <c:pt idx="229">
                  <c:v>68.406429309768356</c:v>
                </c:pt>
                <c:pt idx="230">
                  <c:v>68.521761247584308</c:v>
                </c:pt>
                <c:pt idx="231">
                  <c:v>68.639177497529474</c:v>
                </c:pt>
                <c:pt idx="232">
                  <c:v>68.800364302187916</c:v>
                </c:pt>
                <c:pt idx="233">
                  <c:v>68.915001469294154</c:v>
                </c:pt>
                <c:pt idx="234">
                  <c:v>69.069935337564985</c:v>
                </c:pt>
                <c:pt idx="235">
                  <c:v>69.191520211768548</c:v>
                </c:pt>
                <c:pt idx="236">
                  <c:v>69.315189398101339</c:v>
                </c:pt>
                <c:pt idx="237">
                  <c:v>69.429131794497835</c:v>
                </c:pt>
                <c:pt idx="238">
                  <c:v>69.571559789993444</c:v>
                </c:pt>
                <c:pt idx="239">
                  <c:v>69.679249250002314</c:v>
                </c:pt>
                <c:pt idx="240">
                  <c:v>69.776517149365162</c:v>
                </c:pt>
                <c:pt idx="241">
                  <c:v>69.857805322404133</c:v>
                </c:pt>
                <c:pt idx="242">
                  <c:v>69.922418998409455</c:v>
                </c:pt>
                <c:pt idx="243">
                  <c:v>69.996064693641344</c:v>
                </c:pt>
                <c:pt idx="244">
                  <c:v>70.086384885906838</c:v>
                </c:pt>
                <c:pt idx="245">
                  <c:v>70.153777644751116</c:v>
                </c:pt>
                <c:pt idx="246">
                  <c:v>70.198937740883864</c:v>
                </c:pt>
                <c:pt idx="247">
                  <c:v>70.235760588499815</c:v>
                </c:pt>
                <c:pt idx="248">
                  <c:v>70.271193894696268</c:v>
                </c:pt>
                <c:pt idx="249">
                  <c:v>70.301763805924594</c:v>
                </c:pt>
                <c:pt idx="250">
                  <c:v>70.339281424250274</c:v>
                </c:pt>
                <c:pt idx="251">
                  <c:v>70.360819316252048</c:v>
                </c:pt>
                <c:pt idx="252">
                  <c:v>70.391389227480374</c:v>
                </c:pt>
                <c:pt idx="253">
                  <c:v>70.4240434508379</c:v>
                </c:pt>
                <c:pt idx="254">
                  <c:v>70.455308132775968</c:v>
                </c:pt>
                <c:pt idx="255">
                  <c:v>70.469898317680389</c:v>
                </c:pt>
                <c:pt idx="256">
                  <c:v>70.493520521811377</c:v>
                </c:pt>
                <c:pt idx="257">
                  <c:v>70.516447955232621</c:v>
                </c:pt>
                <c:pt idx="258">
                  <c:v>70.529648598717586</c:v>
                </c:pt>
                <c:pt idx="259">
                  <c:v>70.544238783622006</c:v>
                </c:pt>
                <c:pt idx="260">
                  <c:v>70.561608051365383</c:v>
                </c:pt>
                <c:pt idx="261">
                  <c:v>70.572029612011391</c:v>
                </c:pt>
                <c:pt idx="262">
                  <c:v>70.591483191883967</c:v>
                </c:pt>
                <c:pt idx="263">
                  <c:v>70.605378606078659</c:v>
                </c:pt>
                <c:pt idx="264">
                  <c:v>70.620663561692822</c:v>
                </c:pt>
                <c:pt idx="265">
                  <c:v>70.636643288016714</c:v>
                </c:pt>
                <c:pt idx="266">
                  <c:v>70.658181180018502</c:v>
                </c:pt>
                <c:pt idx="267">
                  <c:v>70.676245218471593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53-40DB-9C71-76F6BA0FF5B9}"/>
            </c:ext>
          </c:extLst>
        </c:ser>
        <c:ser>
          <c:idx val="3"/>
          <c:order val="1"/>
          <c:tx>
            <c:strRef>
              <c:f>INC.DATA!$D$64</c:f>
              <c:strCache>
                <c:ptCount val="1"/>
                <c:pt idx="0">
                  <c:v>EUA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INC.DATA!$D$157:$D$424</c:f>
              <c:numCache>
                <c:formatCode>0.0</c:formatCode>
                <c:ptCount val="268"/>
                <c:pt idx="0">
                  <c:v>5309.6916774807551</c:v>
                </c:pt>
                <c:pt idx="1">
                  <c:v>5388.5913486365562</c:v>
                </c:pt>
                <c:pt idx="2">
                  <c:v>5432.9777006284785</c:v>
                </c:pt>
                <c:pt idx="3">
                  <c:v>5508.1734739118265</c:v>
                </c:pt>
                <c:pt idx="4">
                  <c:v>5552.2305234012229</c:v>
                </c:pt>
                <c:pt idx="5">
                  <c:v>5612.8614584764937</c:v>
                </c:pt>
                <c:pt idx="6">
                  <c:v>5700.2384032294458</c:v>
                </c:pt>
                <c:pt idx="7">
                  <c:v>5787.6032634868925</c:v>
                </c:pt>
                <c:pt idx="8">
                  <c:v>5841.5242824327024</c:v>
                </c:pt>
                <c:pt idx="9">
                  <c:v>5894.5027107290771</c:v>
                </c:pt>
                <c:pt idx="10">
                  <c:v>5946.57178073866</c:v>
                </c:pt>
                <c:pt idx="11">
                  <c:v>6007.9459122875232</c:v>
                </c:pt>
                <c:pt idx="12">
                  <c:v>6073.6402509796244</c:v>
                </c:pt>
                <c:pt idx="13">
                  <c:v>6140.5067857357653</c:v>
                </c:pt>
                <c:pt idx="14">
                  <c:v>6216.9835155427018</c:v>
                </c:pt>
                <c:pt idx="15">
                  <c:v>6282.705044349691</c:v>
                </c:pt>
                <c:pt idx="16">
                  <c:v>6338.6381317971754</c:v>
                </c:pt>
                <c:pt idx="17">
                  <c:v>6422.9909315498617</c:v>
                </c:pt>
                <c:pt idx="18">
                  <c:v>6492.8967169256503</c:v>
                </c:pt>
                <c:pt idx="19">
                  <c:v>6562.5215377809354</c:v>
                </c:pt>
                <c:pt idx="20">
                  <c:v>6673.1460307627085</c:v>
                </c:pt>
                <c:pt idx="21">
                  <c:v>6770.8763670400494</c:v>
                </c:pt>
                <c:pt idx="22">
                  <c:v>6854.1838579315045</c:v>
                </c:pt>
                <c:pt idx="23">
                  <c:v>6934.3010420094915</c:v>
                </c:pt>
                <c:pt idx="24">
                  <c:v>7037.5962884671435</c:v>
                </c:pt>
                <c:pt idx="25">
                  <c:v>7151.1935673432845</c:v>
                </c:pt>
                <c:pt idx="26">
                  <c:v>7273.6276335578668</c:v>
                </c:pt>
                <c:pt idx="27">
                  <c:v>7407.9407588544154</c:v>
                </c:pt>
                <c:pt idx="28">
                  <c:v>7542.6224612638825</c:v>
                </c:pt>
                <c:pt idx="29">
                  <c:v>7666.5127091868853</c:v>
                </c:pt>
                <c:pt idx="30">
                  <c:v>7774.5390356349626</c:v>
                </c:pt>
                <c:pt idx="31">
                  <c:v>7906.1271071950068</c:v>
                </c:pt>
                <c:pt idx="32">
                  <c:v>8070.0865210905704</c:v>
                </c:pt>
                <c:pt idx="33">
                  <c:v>8230.8495859249124</c:v>
                </c:pt>
                <c:pt idx="34">
                  <c:v>8387.7456121974756</c:v>
                </c:pt>
                <c:pt idx="35">
                  <c:v>8560.5116021927151</c:v>
                </c:pt>
                <c:pt idx="36">
                  <c:v>8692.4924198566914</c:v>
                </c:pt>
                <c:pt idx="37">
                  <c:v>8832.0502162026514</c:v>
                </c:pt>
                <c:pt idx="38">
                  <c:v>8983.9009656016442</c:v>
                </c:pt>
                <c:pt idx="39">
                  <c:v>9179.1562017327306</c:v>
                </c:pt>
                <c:pt idx="40">
                  <c:v>9357.3269823428327</c:v>
                </c:pt>
                <c:pt idx="41">
                  <c:v>9557.5700939938397</c:v>
                </c:pt>
                <c:pt idx="42">
                  <c:v>9745.9945690404093</c:v>
                </c:pt>
                <c:pt idx="43">
                  <c:v>9927.6033886218429</c:v>
                </c:pt>
                <c:pt idx="44">
                  <c:v>10105.003782643467</c:v>
                </c:pt>
                <c:pt idx="45">
                  <c:v>10288.419234302981</c:v>
                </c:pt>
                <c:pt idx="46">
                  <c:v>10491.333019460719</c:v>
                </c:pt>
                <c:pt idx="47">
                  <c:v>10707.295038640583</c:v>
                </c:pt>
                <c:pt idx="48">
                  <c:v>10931.927683345686</c:v>
                </c:pt>
                <c:pt idx="49">
                  <c:v>11134.23120148039</c:v>
                </c:pt>
                <c:pt idx="50">
                  <c:v>11323.921527431168</c:v>
                </c:pt>
                <c:pt idx="51">
                  <c:v>11496.959418575285</c:v>
                </c:pt>
                <c:pt idx="52">
                  <c:v>11687.075722992633</c:v>
                </c:pt>
                <c:pt idx="53">
                  <c:v>11897.469810868311</c:v>
                </c:pt>
                <c:pt idx="54">
                  <c:v>12114.126688539744</c:v>
                </c:pt>
                <c:pt idx="55">
                  <c:v>12338.399819503558</c:v>
                </c:pt>
                <c:pt idx="56">
                  <c:v>12531.655071628475</c:v>
                </c:pt>
                <c:pt idx="57">
                  <c:v>12717.448147778709</c:v>
                </c:pt>
                <c:pt idx="58">
                  <c:v>12880.655301829051</c:v>
                </c:pt>
                <c:pt idx="59">
                  <c:v>13060.801897454312</c:v>
                </c:pt>
                <c:pt idx="60">
                  <c:v>13258.40152571348</c:v>
                </c:pt>
                <c:pt idx="61">
                  <c:v>13463.30321038188</c:v>
                </c:pt>
                <c:pt idx="62">
                  <c:v>13667.226050914329</c:v>
                </c:pt>
                <c:pt idx="63">
                  <c:v>13843.62343180899</c:v>
                </c:pt>
                <c:pt idx="64">
                  <c:v>13986.169119668702</c:v>
                </c:pt>
                <c:pt idx="65">
                  <c:v>14134.660379317147</c:v>
                </c:pt>
                <c:pt idx="66">
                  <c:v>14284.595736178509</c:v>
                </c:pt>
                <c:pt idx="67">
                  <c:v>14445.842180833073</c:v>
                </c:pt>
                <c:pt idx="68">
                  <c:v>14612.964711427217</c:v>
                </c:pt>
                <c:pt idx="69">
                  <c:v>14797.337859355548</c:v>
                </c:pt>
                <c:pt idx="70">
                  <c:v>14960.155288425836</c:v>
                </c:pt>
                <c:pt idx="71">
                  <c:v>15105.060474033007</c:v>
                </c:pt>
                <c:pt idx="72">
                  <c:v>15225.58518995771</c:v>
                </c:pt>
                <c:pt idx="73">
                  <c:v>15391.115588268996</c:v>
                </c:pt>
                <c:pt idx="74">
                  <c:v>15560.017560826334</c:v>
                </c:pt>
                <c:pt idx="75">
                  <c:v>15719.529880375852</c:v>
                </c:pt>
                <c:pt idx="76">
                  <c:v>15886.776277048928</c:v>
                </c:pt>
                <c:pt idx="77">
                  <c:v>16051.049887827636</c:v>
                </c:pt>
                <c:pt idx="78">
                  <c:v>16175.1365088026</c:v>
                </c:pt>
                <c:pt idx="79">
                  <c:v>16293.337980466362</c:v>
                </c:pt>
                <c:pt idx="80">
                  <c:v>16407.862744372556</c:v>
                </c:pt>
                <c:pt idx="81">
                  <c:v>16547.616913770482</c:v>
                </c:pt>
                <c:pt idx="82">
                  <c:v>16680.401350385575</c:v>
                </c:pt>
                <c:pt idx="83">
                  <c:v>16819.252203744461</c:v>
                </c:pt>
                <c:pt idx="84">
                  <c:v>16955.03963749269</c:v>
                </c:pt>
                <c:pt idx="85">
                  <c:v>17069.132380684558</c:v>
                </c:pt>
                <c:pt idx="86">
                  <c:v>17168.475997111887</c:v>
                </c:pt>
                <c:pt idx="87">
                  <c:v>17280.348214254613</c:v>
                </c:pt>
                <c:pt idx="88">
                  <c:v>17417.761012648338</c:v>
                </c:pt>
                <c:pt idx="89">
                  <c:v>17557.318808994296</c:v>
                </c:pt>
                <c:pt idx="90">
                  <c:v>17690.254301803212</c:v>
                </c:pt>
                <c:pt idx="91">
                  <c:v>17823.132393258475</c:v>
                </c:pt>
                <c:pt idx="92">
                  <c:v>17935.119413108503</c:v>
                </c:pt>
                <c:pt idx="93">
                  <c:v>18031.215321368712</c:v>
                </c:pt>
                <c:pt idx="94">
                  <c:v>18160.102508183263</c:v>
                </c:pt>
                <c:pt idx="95">
                  <c:v>18279.140831160785</c:v>
                </c:pt>
                <c:pt idx="96">
                  <c:v>18413.771174464357</c:v>
                </c:pt>
                <c:pt idx="97">
                  <c:v>18562.202011635272</c:v>
                </c:pt>
                <c:pt idx="98">
                  <c:v>18699.209979429561</c:v>
                </c:pt>
                <c:pt idx="99">
                  <c:v>18800.375333554355</c:v>
                </c:pt>
                <c:pt idx="100">
                  <c:v>18878.969871198642</c:v>
                </c:pt>
                <c:pt idx="101">
                  <c:v>18949.072029626397</c:v>
                </c:pt>
                <c:pt idx="102">
                  <c:v>19045.711740184361</c:v>
                </c:pt>
                <c:pt idx="103">
                  <c:v>19157.88002746697</c:v>
                </c:pt>
                <c:pt idx="104">
                  <c:v>19295.410649691876</c:v>
                </c:pt>
                <c:pt idx="105">
                  <c:v>19416.636266355901</c:v>
                </c:pt>
                <c:pt idx="106">
                  <c:v>19522.91034095567</c:v>
                </c:pt>
                <c:pt idx="107">
                  <c:v>19625.963897503214</c:v>
                </c:pt>
                <c:pt idx="108">
                  <c:v>19728.91775696283</c:v>
                </c:pt>
                <c:pt idx="109">
                  <c:v>19852.164505500165</c:v>
                </c:pt>
                <c:pt idx="110">
                  <c:v>19980.918762864156</c:v>
                </c:pt>
                <c:pt idx="111">
                  <c:v>20126.736327881994</c:v>
                </c:pt>
                <c:pt idx="112">
                  <c:v>20252.702087908077</c:v>
                </c:pt>
                <c:pt idx="113">
                  <c:v>20363.776728347431</c:v>
                </c:pt>
                <c:pt idx="114">
                  <c:v>20482.038622488722</c:v>
                </c:pt>
                <c:pt idx="115">
                  <c:v>20630.605410234075</c:v>
                </c:pt>
                <c:pt idx="116">
                  <c:v>20751.580273616361</c:v>
                </c:pt>
                <c:pt idx="117">
                  <c:v>20876.213718012958</c:v>
                </c:pt>
                <c:pt idx="118">
                  <c:v>21027.481390503803</c:v>
                </c:pt>
                <c:pt idx="119">
                  <c:v>21175.389573244109</c:v>
                </c:pt>
                <c:pt idx="120">
                  <c:v>21281.784492798935</c:v>
                </c:pt>
                <c:pt idx="121">
                  <c:v>21380.538990070374</c:v>
                </c:pt>
                <c:pt idx="122">
                  <c:v>21496.779752338356</c:v>
                </c:pt>
                <c:pt idx="123">
                  <c:v>21632.685009917761</c:v>
                </c:pt>
                <c:pt idx="124">
                  <c:v>21772.541897527484</c:v>
                </c:pt>
                <c:pt idx="125">
                  <c:v>21921.981790073118</c:v>
                </c:pt>
                <c:pt idx="126">
                  <c:v>22070.125620475777</c:v>
                </c:pt>
                <c:pt idx="127">
                  <c:v>22179.296952873006</c:v>
                </c:pt>
                <c:pt idx="128">
                  <c:v>22296.87909414211</c:v>
                </c:pt>
                <c:pt idx="129">
                  <c:v>22414.412897429185</c:v>
                </c:pt>
                <c:pt idx="130">
                  <c:v>22572.895013736856</c:v>
                </c:pt>
                <c:pt idx="131">
                  <c:v>22736.736603801237</c:v>
                </c:pt>
                <c:pt idx="132">
                  <c:v>22911.442155325123</c:v>
                </c:pt>
                <c:pt idx="133">
                  <c:v>23071.727882586994</c:v>
                </c:pt>
                <c:pt idx="134">
                  <c:v>23208.660322284373</c:v>
                </c:pt>
                <c:pt idx="135">
                  <c:v>23348.562526752241</c:v>
                </c:pt>
                <c:pt idx="136">
                  <c:v>23488.46775234399</c:v>
                </c:pt>
                <c:pt idx="137">
                  <c:v>23667.034300181898</c:v>
                </c:pt>
                <c:pt idx="138">
                  <c:v>23857.49803384503</c:v>
                </c:pt>
                <c:pt idx="139">
                  <c:v>24068.47519862885</c:v>
                </c:pt>
                <c:pt idx="140">
                  <c:v>24227.10837113034</c:v>
                </c:pt>
                <c:pt idx="141">
                  <c:v>24367.222054269554</c:v>
                </c:pt>
                <c:pt idx="142">
                  <c:v>24545.52274320634</c:v>
                </c:pt>
                <c:pt idx="143">
                  <c:v>24727.258449990582</c:v>
                </c:pt>
                <c:pt idx="144">
                  <c:v>24918.679879922529</c:v>
                </c:pt>
                <c:pt idx="145">
                  <c:v>25137.234023388337</c:v>
                </c:pt>
                <c:pt idx="146">
                  <c:v>25386.869489294448</c:v>
                </c:pt>
                <c:pt idx="147">
                  <c:v>25636.492870705049</c:v>
                </c:pt>
                <c:pt idx="148">
                  <c:v>25824.902240132236</c:v>
                </c:pt>
                <c:pt idx="149">
                  <c:v>26015.671107306887</c:v>
                </c:pt>
                <c:pt idx="150">
                  <c:v>26233.318913609775</c:v>
                </c:pt>
                <c:pt idx="151">
                  <c:v>26476.168935289512</c:v>
                </c:pt>
                <c:pt idx="152">
                  <c:v>26745.193974234291</c:v>
                </c:pt>
                <c:pt idx="153">
                  <c:v>27045.3607580969</c:v>
                </c:pt>
                <c:pt idx="154">
                  <c:v>27288.19567415725</c:v>
                </c:pt>
                <c:pt idx="155">
                  <c:v>27517.462722888737</c:v>
                </c:pt>
                <c:pt idx="156">
                  <c:v>27775.502955418964</c:v>
                </c:pt>
                <c:pt idx="157">
                  <c:v>28041.854299733139</c:v>
                </c:pt>
                <c:pt idx="158">
                  <c:v>28362.2444868243</c:v>
                </c:pt>
                <c:pt idx="159">
                  <c:v>28715.051333109128</c:v>
                </c:pt>
                <c:pt idx="160">
                  <c:v>29113.298903618739</c:v>
                </c:pt>
                <c:pt idx="161">
                  <c:v>29497.437825625606</c:v>
                </c:pt>
                <c:pt idx="162">
                  <c:v>29813.625629404709</c:v>
                </c:pt>
                <c:pt idx="163">
                  <c:v>30182.900621939738</c:v>
                </c:pt>
                <c:pt idx="164">
                  <c:v>30587.534848324038</c:v>
                </c:pt>
                <c:pt idx="165">
                  <c:v>31016.764044186028</c:v>
                </c:pt>
                <c:pt idx="166">
                  <c:v>31602.05845725457</c:v>
                </c:pt>
                <c:pt idx="167">
                  <c:v>32149.081273057011</c:v>
                </c:pt>
                <c:pt idx="168">
                  <c:v>32617.358495021341</c:v>
                </c:pt>
                <c:pt idx="169">
                  <c:v>33032.720732290705</c:v>
                </c:pt>
                <c:pt idx="170">
                  <c:v>33489.714056576711</c:v>
                </c:pt>
                <c:pt idx="171">
                  <c:v>33985.311301755239</c:v>
                </c:pt>
                <c:pt idx="172">
                  <c:v>34482.467446853982</c:v>
                </c:pt>
                <c:pt idx="173">
                  <c:v>35038.931274770141</c:v>
                </c:pt>
                <c:pt idx="174">
                  <c:v>35616.065632248552</c:v>
                </c:pt>
                <c:pt idx="175">
                  <c:v>36170.574793016684</c:v>
                </c:pt>
                <c:pt idx="176">
                  <c:v>36614.976072985904</c:v>
                </c:pt>
                <c:pt idx="177">
                  <c:v>37089.836323876894</c:v>
                </c:pt>
                <c:pt idx="178">
                  <c:v>37588.596685753997</c:v>
                </c:pt>
                <c:pt idx="179">
                  <c:v>38134.966938799138</c:v>
                </c:pt>
                <c:pt idx="180">
                  <c:v>38561.616094870689</c:v>
                </c:pt>
                <c:pt idx="181">
                  <c:v>39092.333905112238</c:v>
                </c:pt>
                <c:pt idx="182">
                  <c:v>39524.992076573937</c:v>
                </c:pt>
                <c:pt idx="183">
                  <c:v>39983.218019401516</c:v>
                </c:pt>
                <c:pt idx="184">
                  <c:v>40440.024034007198</c:v>
                </c:pt>
                <c:pt idx="185">
                  <c:v>40977.711577031587</c:v>
                </c:pt>
                <c:pt idx="186">
                  <c:v>41569.153977188587</c:v>
                </c:pt>
                <c:pt idx="187">
                  <c:v>42229.786156362672</c:v>
                </c:pt>
                <c:pt idx="188">
                  <c:v>42873.669224766047</c:v>
                </c:pt>
                <c:pt idx="189">
                  <c:v>43495.528300110542</c:v>
                </c:pt>
                <c:pt idx="190">
                  <c:v>44019.35492679006</c:v>
                </c:pt>
                <c:pt idx="191">
                  <c:v>44579.691835515747</c:v>
                </c:pt>
                <c:pt idx="192">
                  <c:v>45233.34219741149</c:v>
                </c:pt>
                <c:pt idx="193">
                  <c:v>45930.774686523881</c:v>
                </c:pt>
                <c:pt idx="194">
                  <c:v>46540.077971038096</c:v>
                </c:pt>
                <c:pt idx="195">
                  <c:v>47274.842487891037</c:v>
                </c:pt>
                <c:pt idx="196">
                  <c:v>47917.063938162406</c:v>
                </c:pt>
                <c:pt idx="197">
                  <c:v>48462.135107940696</c:v>
                </c:pt>
                <c:pt idx="198">
                  <c:v>49079.293314533526</c:v>
                </c:pt>
                <c:pt idx="199">
                  <c:v>49687.953099662067</c:v>
                </c:pt>
                <c:pt idx="200">
                  <c:v>50400.349215334223</c:v>
                </c:pt>
                <c:pt idx="201">
                  <c:v>51094.950911374435</c:v>
                </c:pt>
                <c:pt idx="202">
                  <c:v>52310.25841312985</c:v>
                </c:pt>
                <c:pt idx="203">
                  <c:v>52915.25961724409</c:v>
                </c:pt>
                <c:pt idx="204">
                  <c:v>53511.022224544329</c:v>
                </c:pt>
                <c:pt idx="205">
                  <c:v>54063.341070502072</c:v>
                </c:pt>
                <c:pt idx="206">
                  <c:v>54652.916416103464</c:v>
                </c:pt>
                <c:pt idx="207">
                  <c:v>55321.022855747731</c:v>
                </c:pt>
                <c:pt idx="208">
                  <c:v>55901.365646782877</c:v>
                </c:pt>
                <c:pt idx="209">
                  <c:v>56340.905938434989</c:v>
                </c:pt>
                <c:pt idx="210">
                  <c:v>56879.60555795797</c:v>
                </c:pt>
                <c:pt idx="211">
                  <c:v>57319.218356583115</c:v>
                </c:pt>
                <c:pt idx="212">
                  <c:v>57847.353105910363</c:v>
                </c:pt>
                <c:pt idx="213">
                  <c:v>58449.049200503825</c:v>
                </c:pt>
                <c:pt idx="214">
                  <c:v>59148.218835845139</c:v>
                </c:pt>
                <c:pt idx="215">
                  <c:v>59838.355310796054</c:v>
                </c:pt>
                <c:pt idx="216">
                  <c:v>60345.176031175361</c:v>
                </c:pt>
                <c:pt idx="217">
                  <c:v>61204.117802719564</c:v>
                </c:pt>
                <c:pt idx="218">
                  <c:v>61842.916319638978</c:v>
                </c:pt>
                <c:pt idx="219">
                  <c:v>62366.703671708099</c:v>
                </c:pt>
                <c:pt idx="220">
                  <c:v>63053.613586359024</c:v>
                </c:pt>
                <c:pt idx="221">
                  <c:v>63958.627497018169</c:v>
                </c:pt>
                <c:pt idx="222">
                  <c:v>64796.067929934099</c:v>
                </c:pt>
                <c:pt idx="223">
                  <c:v>65743.238603164398</c:v>
                </c:pt>
                <c:pt idx="224">
                  <c:v>66492.746204534138</c:v>
                </c:pt>
                <c:pt idx="225">
                  <c:v>67158.988610746659</c:v>
                </c:pt>
                <c:pt idx="226">
                  <c:v>67759.551783886491</c:v>
                </c:pt>
                <c:pt idx="227">
                  <c:v>68415.6371716266</c:v>
                </c:pt>
                <c:pt idx="228">
                  <c:v>69097.121147795537</c:v>
                </c:pt>
                <c:pt idx="229">
                  <c:v>69781.731987176521</c:v>
                </c:pt>
                <c:pt idx="230">
                  <c:v>70526.393705848532</c:v>
                </c:pt>
                <c:pt idx="231">
                  <c:v>71167.636311983937</c:v>
                </c:pt>
                <c:pt idx="232">
                  <c:v>71727.701319560743</c:v>
                </c:pt>
                <c:pt idx="233">
                  <c:v>72157.425979738473</c:v>
                </c:pt>
                <c:pt idx="234">
                  <c:v>72619.467602021919</c:v>
                </c:pt>
                <c:pt idx="235">
                  <c:v>73187.194179749262</c:v>
                </c:pt>
                <c:pt idx="236">
                  <c:v>73755.697186312842</c:v>
                </c:pt>
                <c:pt idx="237">
                  <c:v>74332.713719960069</c:v>
                </c:pt>
                <c:pt idx="238">
                  <c:v>74848.972431329224</c:v>
                </c:pt>
                <c:pt idx="239">
                  <c:v>75277.038494498804</c:v>
                </c:pt>
                <c:pt idx="240">
                  <c:v>75680.083609724126</c:v>
                </c:pt>
                <c:pt idx="241">
                  <c:v>76128.820202455972</c:v>
                </c:pt>
                <c:pt idx="242">
                  <c:v>76597.707691443327</c:v>
                </c:pt>
                <c:pt idx="243">
                  <c:v>77075.507495866041</c:v>
                </c:pt>
                <c:pt idx="244">
                  <c:v>77572.225578002704</c:v>
                </c:pt>
                <c:pt idx="245">
                  <c:v>77999.191952081281</c:v>
                </c:pt>
                <c:pt idx="246">
                  <c:v>78337.947551217017</c:v>
                </c:pt>
                <c:pt idx="247">
                  <c:v>78716.929414766899</c:v>
                </c:pt>
                <c:pt idx="248">
                  <c:v>79069.681880821925</c:v>
                </c:pt>
                <c:pt idx="249">
                  <c:v>79434.863250504452</c:v>
                </c:pt>
                <c:pt idx="250">
                  <c:v>79812.098904453771</c:v>
                </c:pt>
                <c:pt idx="251">
                  <c:v>80204.727184553311</c:v>
                </c:pt>
                <c:pt idx="252">
                  <c:v>80527.951185840517</c:v>
                </c:pt>
                <c:pt idx="253">
                  <c:v>80804.118161629085</c:v>
                </c:pt>
                <c:pt idx="254">
                  <c:v>81065.291299619115</c:v>
                </c:pt>
                <c:pt idx="255">
                  <c:v>81340.002093699266</c:v>
                </c:pt>
                <c:pt idx="256">
                  <c:v>81633.45594030853</c:v>
                </c:pt>
                <c:pt idx="257">
                  <c:v>81940.683090670267</c:v>
                </c:pt>
                <c:pt idx="258">
                  <c:v>82239.846861405909</c:v>
                </c:pt>
                <c:pt idx="259">
                  <c:v>82505.391565645099</c:v>
                </c:pt>
                <c:pt idx="260">
                  <c:v>82590.92864595732</c:v>
                </c:pt>
                <c:pt idx="261">
                  <c:v>82880.660467950875</c:v>
                </c:pt>
                <c:pt idx="262">
                  <c:v>83055.450610943299</c:v>
                </c:pt>
                <c:pt idx="263">
                  <c:v>83264.116615961684</c:v>
                </c:pt>
                <c:pt idx="264">
                  <c:v>83470.130074216591</c:v>
                </c:pt>
                <c:pt idx="265">
                  <c:v>83691.397186923408</c:v>
                </c:pt>
                <c:pt idx="266">
                  <c:v>83905.815411802439</c:v>
                </c:pt>
                <c:pt idx="267">
                  <c:v>84072.953048015959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53-40DB-9C71-76F6BA0FF5B9}"/>
            </c:ext>
          </c:extLst>
        </c:ser>
        <c:ser>
          <c:idx val="4"/>
          <c:order val="2"/>
          <c:tx>
            <c:strRef>
              <c:f>INC.DATA!$E$64</c:f>
              <c:strCache>
                <c:ptCount val="1"/>
                <c:pt idx="0">
                  <c:v>Irã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INC.DATA!$E$157:$E$424</c:f>
              <c:numCache>
                <c:formatCode>0.0</c:formatCode>
                <c:ptCount val="268"/>
                <c:pt idx="0">
                  <c:v>1803.3179521620104</c:v>
                </c:pt>
                <c:pt idx="1">
                  <c:v>1838.7852133261704</c:v>
                </c:pt>
                <c:pt idx="2">
                  <c:v>1875.8954694687302</c:v>
                </c:pt>
                <c:pt idx="3">
                  <c:v>1913.2081235434121</c:v>
                </c:pt>
                <c:pt idx="4">
                  <c:v>1955.7593123318331</c:v>
                </c:pt>
                <c:pt idx="5">
                  <c:v>1990.11933774968</c:v>
                </c:pt>
                <c:pt idx="6">
                  <c:v>2017.133508807578</c:v>
                </c:pt>
                <c:pt idx="7">
                  <c:v>2045.2787271332154</c:v>
                </c:pt>
                <c:pt idx="8">
                  <c:v>2069.6021962699656</c:v>
                </c:pt>
                <c:pt idx="9">
                  <c:v>2094.544764963794</c:v>
                </c:pt>
                <c:pt idx="10">
                  <c:v>2118.4872497577267</c:v>
                </c:pt>
                <c:pt idx="11">
                  <c:v>2145.1323422335204</c:v>
                </c:pt>
                <c:pt idx="12">
                  <c:v>2173.337089362723</c:v>
                </c:pt>
                <c:pt idx="13">
                  <c:v>2202.0299726811604</c:v>
                </c:pt>
                <c:pt idx="14">
                  <c:v>2231.4610131638065</c:v>
                </c:pt>
                <c:pt idx="15">
                  <c:v>2260.6182211500532</c:v>
                </c:pt>
                <c:pt idx="16">
                  <c:v>2291.1326858575858</c:v>
                </c:pt>
                <c:pt idx="17">
                  <c:v>2322.2305328400589</c:v>
                </c:pt>
                <c:pt idx="18">
                  <c:v>2353.1378876511221</c:v>
                </c:pt>
                <c:pt idx="19">
                  <c:v>2384.2714519157339</c:v>
                </c:pt>
                <c:pt idx="20">
                  <c:v>2411.9166282914234</c:v>
                </c:pt>
                <c:pt idx="21">
                  <c:v>2440.109469659913</c:v>
                </c:pt>
                <c:pt idx="22">
                  <c:v>2470.7429919745769</c:v>
                </c:pt>
                <c:pt idx="23">
                  <c:v>2499.852576917971</c:v>
                </c:pt>
                <c:pt idx="24">
                  <c:v>2529.9860572826865</c:v>
                </c:pt>
                <c:pt idx="25">
                  <c:v>2560.8815063330371</c:v>
                </c:pt>
                <c:pt idx="26">
                  <c:v>2592.1698454869183</c:v>
                </c:pt>
                <c:pt idx="27">
                  <c:v>2621.4103937981558</c:v>
                </c:pt>
                <c:pt idx="28">
                  <c:v>2651.0438322129239</c:v>
                </c:pt>
                <c:pt idx="29">
                  <c:v>2681.2368413812046</c:v>
                </c:pt>
                <c:pt idx="30">
                  <c:v>2710.4892954531556</c:v>
                </c:pt>
                <c:pt idx="31">
                  <c:v>2740.8370795107062</c:v>
                </c:pt>
                <c:pt idx="32">
                  <c:v>2772.4111569217002</c:v>
                </c:pt>
                <c:pt idx="33">
                  <c:v>2802.9613389113724</c:v>
                </c:pt>
                <c:pt idx="34">
                  <c:v>2832.1185468976191</c:v>
                </c:pt>
                <c:pt idx="35">
                  <c:v>2862.5972943230131</c:v>
                </c:pt>
                <c:pt idx="36">
                  <c:v>2893.7070470661988</c:v>
                </c:pt>
                <c:pt idx="37">
                  <c:v>2925.1025380664969</c:v>
                </c:pt>
                <c:pt idx="38">
                  <c:v>2957.1409401453002</c:v>
                </c:pt>
                <c:pt idx="39">
                  <c:v>2981.8930166677201</c:v>
                </c:pt>
                <c:pt idx="40">
                  <c:v>3008.8238474006266</c:v>
                </c:pt>
                <c:pt idx="41">
                  <c:v>3037.3619558297942</c:v>
                </c:pt>
                <c:pt idx="42">
                  <c:v>3063.3879487485096</c:v>
                </c:pt>
                <c:pt idx="43">
                  <c:v>3091.3545806634515</c:v>
                </c:pt>
                <c:pt idx="44">
                  <c:v>3121.3690034210372</c:v>
                </c:pt>
                <c:pt idx="45">
                  <c:v>3149.7999600037874</c:v>
                </c:pt>
                <c:pt idx="46">
                  <c:v>3179.5643617863989</c:v>
                </c:pt>
                <c:pt idx="47">
                  <c:v>3207.8881665227323</c:v>
                </c:pt>
                <c:pt idx="48">
                  <c:v>3233.6760442271866</c:v>
                </c:pt>
                <c:pt idx="49">
                  <c:v>3259.6544141030499</c:v>
                </c:pt>
                <c:pt idx="50">
                  <c:v>3288.3949204643395</c:v>
                </c:pt>
                <c:pt idx="51">
                  <c:v>3319.6475423360816</c:v>
                </c:pt>
                <c:pt idx="52">
                  <c:v>3350.435839540015</c:v>
                </c:pt>
                <c:pt idx="53">
                  <c:v>3381.6408383689045</c:v>
                </c:pt>
                <c:pt idx="54">
                  <c:v>3411.2742767836726</c:v>
                </c:pt>
                <c:pt idx="55">
                  <c:v>3438.8480185950839</c:v>
                </c:pt>
                <c:pt idx="56">
                  <c:v>3466.6241583386168</c:v>
                </c:pt>
                <c:pt idx="57">
                  <c:v>3495.6027799141675</c:v>
                </c:pt>
                <c:pt idx="58">
                  <c:v>3527.3554437358575</c:v>
                </c:pt>
                <c:pt idx="59">
                  <c:v>3558.7390289754426</c:v>
                </c:pt>
                <c:pt idx="60">
                  <c:v>3589.9440278043326</c:v>
                </c:pt>
                <c:pt idx="61">
                  <c:v>3621.7800319510138</c:v>
                </c:pt>
                <c:pt idx="62">
                  <c:v>3652.1159102478514</c:v>
                </c:pt>
                <c:pt idx="63">
                  <c:v>3684.082877762376</c:v>
                </c:pt>
                <c:pt idx="64">
                  <c:v>3715.0140440948658</c:v>
                </c:pt>
                <c:pt idx="65">
                  <c:v>3747.7667918164516</c:v>
                </c:pt>
                <c:pt idx="66">
                  <c:v>3779.8766284595326</c:v>
                </c:pt>
                <c:pt idx="67">
                  <c:v>3811.2364021776921</c:v>
                </c:pt>
                <c:pt idx="68">
                  <c:v>3840.4055159246514</c:v>
                </c:pt>
                <c:pt idx="69">
                  <c:v>3865.7052574398713</c:v>
                </c:pt>
                <c:pt idx="70">
                  <c:v>3889.7548940802212</c:v>
                </c:pt>
                <c:pt idx="71">
                  <c:v>3915.1379759204319</c:v>
                </c:pt>
                <c:pt idx="72">
                  <c:v>3943.0569847925221</c:v>
                </c:pt>
                <c:pt idx="73">
                  <c:v>3972.9404441822635</c:v>
                </c:pt>
                <c:pt idx="74">
                  <c:v>4004.1930660540056</c:v>
                </c:pt>
                <c:pt idx="75">
                  <c:v>4033.9693735973301</c:v>
                </c:pt>
                <c:pt idx="76">
                  <c:v>4060.6978063981151</c:v>
                </c:pt>
                <c:pt idx="77">
                  <c:v>4086.0927939990397</c:v>
                </c:pt>
                <c:pt idx="78">
                  <c:v>4112.8450383212503</c:v>
                </c:pt>
                <c:pt idx="79">
                  <c:v>4141.2402776218623</c:v>
                </c:pt>
                <c:pt idx="80">
                  <c:v>4170.337956804543</c:v>
                </c:pt>
                <c:pt idx="81">
                  <c:v>4197.4711854695715</c:v>
                </c:pt>
                <c:pt idx="82">
                  <c:v>4223.7352936025482</c:v>
                </c:pt>
                <c:pt idx="83">
                  <c:v>4247.8801763286028</c:v>
                </c:pt>
                <c:pt idx="84">
                  <c:v>4273.0370487152659</c:v>
                </c:pt>
                <c:pt idx="85">
                  <c:v>4299.7654815160504</c:v>
                </c:pt>
                <c:pt idx="86">
                  <c:v>4326.1129299740178</c:v>
                </c:pt>
                <c:pt idx="87">
                  <c:v>4352.8175512533771</c:v>
                </c:pt>
                <c:pt idx="88">
                  <c:v>4378.8911672149452</c:v>
                </c:pt>
                <c:pt idx="89">
                  <c:v>4404.0718511230343</c:v>
                </c:pt>
                <c:pt idx="90">
                  <c:v>4426.7523252813844</c:v>
                </c:pt>
                <c:pt idx="91">
                  <c:v>4447.6350295720649</c:v>
                </c:pt>
                <c:pt idx="92">
                  <c:v>4467.1842886628838</c:v>
                </c:pt>
                <c:pt idx="93">
                  <c:v>4487.209778182224</c:v>
                </c:pt>
                <c:pt idx="94">
                  <c:v>4509.330681587061</c:v>
                </c:pt>
                <c:pt idx="95">
                  <c:v>4533.0707684488725</c:v>
                </c:pt>
                <c:pt idx="96">
                  <c:v>4557.1918396535011</c:v>
                </c:pt>
                <c:pt idx="97">
                  <c:v>4579.7413504440074</c:v>
                </c:pt>
                <c:pt idx="98">
                  <c:v>4603.457625784391</c:v>
                </c:pt>
                <c:pt idx="99">
                  <c:v>4629.0788228388637</c:v>
                </c:pt>
                <c:pt idx="100">
                  <c:v>4656.4858840002926</c:v>
                </c:pt>
                <c:pt idx="101">
                  <c:v>4684.0239085295652</c:v>
                </c:pt>
                <c:pt idx="102">
                  <c:v>4708.5854928805757</c:v>
                </c:pt>
                <c:pt idx="103">
                  <c:v>4736.1235174098474</c:v>
                </c:pt>
                <c:pt idx="104">
                  <c:v>4761.5899395750494</c:v>
                </c:pt>
                <c:pt idx="105">
                  <c:v>4786.4610737046005</c:v>
                </c:pt>
                <c:pt idx="106">
                  <c:v>4817.6422610120644</c:v>
                </c:pt>
                <c:pt idx="107">
                  <c:v>4849.8473437408493</c:v>
                </c:pt>
                <c:pt idx="108">
                  <c:v>4885.3384164264353</c:v>
                </c:pt>
                <c:pt idx="109">
                  <c:v>4918.8531328336558</c:v>
                </c:pt>
                <c:pt idx="110">
                  <c:v>4955.1537972477281</c:v>
                </c:pt>
                <c:pt idx="111">
                  <c:v>4989.0256864763405</c:v>
                </c:pt>
                <c:pt idx="112">
                  <c:v>5025.8978274046394</c:v>
                </c:pt>
                <c:pt idx="113">
                  <c:v>5065.6749739469215</c:v>
                </c:pt>
                <c:pt idx="114">
                  <c:v>5109.8691577137424</c:v>
                </c:pt>
                <c:pt idx="115">
                  <c:v>5152.7894250842683</c:v>
                </c:pt>
                <c:pt idx="116">
                  <c:v>5194.7096085548992</c:v>
                </c:pt>
                <c:pt idx="117">
                  <c:v>5237.1298339754767</c:v>
                </c:pt>
                <c:pt idx="118">
                  <c:v>5275.2758913000716</c:v>
                </c:pt>
                <c:pt idx="119">
                  <c:v>5315.3030588173269</c:v>
                </c:pt>
                <c:pt idx="120">
                  <c:v>5357.1160904415401</c:v>
                </c:pt>
                <c:pt idx="121">
                  <c:v>5400.8935725834044</c:v>
                </c:pt>
                <c:pt idx="122">
                  <c:v>5443.54000745753</c:v>
                </c:pt>
                <c:pt idx="123">
                  <c:v>5489.0795421849261</c:v>
                </c:pt>
                <c:pt idx="124">
                  <c:v>5531.3688042376598</c:v>
                </c:pt>
                <c:pt idx="125">
                  <c:v>5573.3127992297168</c:v>
                </c:pt>
                <c:pt idx="126">
                  <c:v>5616.8045431144683</c:v>
                </c:pt>
                <c:pt idx="127">
                  <c:v>5663.2608214167676</c:v>
                </c:pt>
                <c:pt idx="128">
                  <c:v>5712.6816341366166</c:v>
                </c:pt>
                <c:pt idx="129">
                  <c:v>5760.5308864423423</c:v>
                </c:pt>
                <c:pt idx="130">
                  <c:v>5812.8209874940339</c:v>
                </c:pt>
                <c:pt idx="131">
                  <c:v>5862.1346483674643</c:v>
                </c:pt>
                <c:pt idx="132">
                  <c:v>5908.269471130513</c:v>
                </c:pt>
                <c:pt idx="133">
                  <c:v>5953.7732885757687</c:v>
                </c:pt>
                <c:pt idx="134">
                  <c:v>6003.848918134835</c:v>
                </c:pt>
                <c:pt idx="135">
                  <c:v>6052.7577831440212</c:v>
                </c:pt>
                <c:pt idx="136">
                  <c:v>6110.2626073880274</c:v>
                </c:pt>
                <c:pt idx="137">
                  <c:v>6165.2195988394415</c:v>
                </c:pt>
                <c:pt idx="138">
                  <c:v>6219.4146216052195</c:v>
                </c:pt>
                <c:pt idx="139">
                  <c:v>6268.2639578108419</c:v>
                </c:pt>
                <c:pt idx="140">
                  <c:v>6314.5773669845848</c:v>
                </c:pt>
                <c:pt idx="141">
                  <c:v>6365.1887557757382</c:v>
                </c:pt>
                <c:pt idx="142">
                  <c:v>6425.181884008769</c:v>
                </c:pt>
                <c:pt idx="143">
                  <c:v>6492.0446361732274</c:v>
                </c:pt>
                <c:pt idx="144">
                  <c:v>6557.1810530342946</c:v>
                </c:pt>
                <c:pt idx="145">
                  <c:v>6630.2109892481094</c:v>
                </c:pt>
                <c:pt idx="146">
                  <c:v>6699.4310820337505</c:v>
                </c:pt>
                <c:pt idx="147">
                  <c:v>6773.1396466082097</c:v>
                </c:pt>
                <c:pt idx="148">
                  <c:v>6844.0979804579556</c:v>
                </c:pt>
                <c:pt idx="149">
                  <c:v>6927.0573211064511</c:v>
                </c:pt>
                <c:pt idx="150">
                  <c:v>7008.302232212267</c:v>
                </c:pt>
                <c:pt idx="151">
                  <c:v>7107.0367058055454</c:v>
                </c:pt>
                <c:pt idx="152">
                  <c:v>7202.4137548777462</c:v>
                </c:pt>
                <c:pt idx="153">
                  <c:v>7295.5168036537543</c:v>
                </c:pt>
                <c:pt idx="154">
                  <c:v>7387.4173705977455</c:v>
                </c:pt>
                <c:pt idx="155">
                  <c:v>7486.1042211481717</c:v>
                </c:pt>
                <c:pt idx="156">
                  <c:v>7592.4464758370859</c:v>
                </c:pt>
                <c:pt idx="157">
                  <c:v>7693.0739653837391</c:v>
                </c:pt>
                <c:pt idx="158">
                  <c:v>7797.5112983585659</c:v>
                </c:pt>
                <c:pt idx="159">
                  <c:v>7903.0439613189938</c:v>
                </c:pt>
                <c:pt idx="160">
                  <c:v>8015.5534000572652</c:v>
                </c:pt>
                <c:pt idx="161">
                  <c:v>8125.5150060029446</c:v>
                </c:pt>
                <c:pt idx="162">
                  <c:v>8250.0849803435303</c:v>
                </c:pt>
                <c:pt idx="163">
                  <c:v>8373.178640355698</c:v>
                </c:pt>
                <c:pt idx="164">
                  <c:v>8513.4285015553633</c:v>
                </c:pt>
                <c:pt idx="165">
                  <c:v>8650.5471476874973</c:v>
                </c:pt>
                <c:pt idx="166">
                  <c:v>8790.2850611765007</c:v>
                </c:pt>
                <c:pt idx="167">
                  <c:v>8923.665298444741</c:v>
                </c:pt>
                <c:pt idx="168">
                  <c:v>9072.9992550684583</c:v>
                </c:pt>
                <c:pt idx="169">
                  <c:v>9228.4051496558295</c:v>
                </c:pt>
                <c:pt idx="170">
                  <c:v>9387.3708666963994</c:v>
                </c:pt>
                <c:pt idx="171">
                  <c:v>9547.1580812261709</c:v>
                </c:pt>
                <c:pt idx="172">
                  <c:v>9704.5879551347607</c:v>
                </c:pt>
                <c:pt idx="173">
                  <c:v>9862.4583421897314</c:v>
                </c:pt>
                <c:pt idx="174">
                  <c:v>10016.41173397011</c:v>
                </c:pt>
                <c:pt idx="175">
                  <c:v>10171.817628557481</c:v>
                </c:pt>
                <c:pt idx="176">
                  <c:v>10320.163407042017</c:v>
                </c:pt>
                <c:pt idx="177">
                  <c:v>10483.522349785702</c:v>
                </c:pt>
                <c:pt idx="178">
                  <c:v>10648.333795336377</c:v>
                </c:pt>
                <c:pt idx="179">
                  <c:v>10814.550120651193</c:v>
                </c:pt>
                <c:pt idx="180">
                  <c:v>10981.837964430182</c:v>
                </c:pt>
                <c:pt idx="181">
                  <c:v>11141.398969506407</c:v>
                </c:pt>
                <c:pt idx="182">
                  <c:v>11295.578570740334</c:v>
                </c:pt>
                <c:pt idx="183">
                  <c:v>11454.175209198802</c:v>
                </c:pt>
                <c:pt idx="184">
                  <c:v>11619.439073656573</c:v>
                </c:pt>
                <c:pt idx="185">
                  <c:v>11781.607440328951</c:v>
                </c:pt>
                <c:pt idx="186">
                  <c:v>11947.359440975959</c:v>
                </c:pt>
                <c:pt idx="187">
                  <c:v>12106.194194648686</c:v>
                </c:pt>
                <c:pt idx="188">
                  <c:v>12250.861093072892</c:v>
                </c:pt>
                <c:pt idx="189">
                  <c:v>12388.503592676399</c:v>
                </c:pt>
                <c:pt idx="190">
                  <c:v>12517.407263916533</c:v>
                </c:pt>
                <c:pt idx="191">
                  <c:v>12648.644464256424</c:v>
                </c:pt>
                <c:pt idx="192">
                  <c:v>12770.357056025878</c:v>
                </c:pt>
                <c:pt idx="193">
                  <c:v>12894.212684723681</c:v>
                </c:pt>
                <c:pt idx="194">
                  <c:v>13008.436553004633</c:v>
                </c:pt>
                <c:pt idx="195">
                  <c:v>13106.07569661231</c:v>
                </c:pt>
                <c:pt idx="196">
                  <c:v>13194.785519685205</c:v>
                </c:pt>
                <c:pt idx="197">
                  <c:v>13284.090630793753</c:v>
                </c:pt>
                <c:pt idx="198">
                  <c:v>13375.812611327046</c:v>
                </c:pt>
                <c:pt idx="199">
                  <c:v>13466.332110028326</c:v>
                </c:pt>
                <c:pt idx="200">
                  <c:v>13555.065744622647</c:v>
                </c:pt>
                <c:pt idx="201">
                  <c:v>13639.846666660238</c:v>
                </c:pt>
                <c:pt idx="202">
                  <c:v>13716.293556198698</c:v>
                </c:pt>
                <c:pt idx="203">
                  <c:v>13791.442717819433</c:v>
                </c:pt>
                <c:pt idx="204">
                  <c:v>13864.675051965371</c:v>
                </c:pt>
                <c:pt idx="205">
                  <c:v>13938.586014471952</c:v>
                </c:pt>
                <c:pt idx="206">
                  <c:v>14013.127982296324</c:v>
                </c:pt>
                <c:pt idx="207">
                  <c:v>14086.681771981514</c:v>
                </c:pt>
                <c:pt idx="208">
                  <c:v>14158.366357234756</c:v>
                </c:pt>
                <c:pt idx="209">
                  <c:v>14226.943538941892</c:v>
                </c:pt>
                <c:pt idx="210">
                  <c:v>14292.449034385063</c:v>
                </c:pt>
                <c:pt idx="211">
                  <c:v>14362.78826867773</c:v>
                </c:pt>
                <c:pt idx="212">
                  <c:v>14435.508655113006</c:v>
                </c:pt>
                <c:pt idx="213">
                  <c:v>14510.181586305222</c:v>
                </c:pt>
                <c:pt idx="214">
                  <c:v>14586.259397261576</c:v>
                </c:pt>
                <c:pt idx="215">
                  <c:v>14661.099009103775</c:v>
                </c:pt>
                <c:pt idx="216">
                  <c:v>14733.06933261413</c:v>
                </c:pt>
                <c:pt idx="217">
                  <c:v>14804.027666463877</c:v>
                </c:pt>
                <c:pt idx="218">
                  <c:v>14876.331351274195</c:v>
                </c:pt>
                <c:pt idx="219">
                  <c:v>14949.111266513037</c:v>
                </c:pt>
                <c:pt idx="220">
                  <c:v>15023.915161073097</c:v>
                </c:pt>
                <c:pt idx="221">
                  <c:v>15099.635799208059</c:v>
                </c:pt>
                <c:pt idx="222">
                  <c:v>15174.058709425302</c:v>
                </c:pt>
                <c:pt idx="223">
                  <c:v>15244.588435889378</c:v>
                </c:pt>
                <c:pt idx="224">
                  <c:v>15315.642015824829</c:v>
                </c:pt>
                <c:pt idx="225">
                  <c:v>15389.552978331409</c:v>
                </c:pt>
                <c:pt idx="226">
                  <c:v>15465.845092980599</c:v>
                </c:pt>
                <c:pt idx="227">
                  <c:v>15541.053783404901</c:v>
                </c:pt>
                <c:pt idx="228">
                  <c:v>15618.095960979012</c:v>
                </c:pt>
                <c:pt idx="229">
                  <c:v>15695.304819203106</c:v>
                </c:pt>
                <c:pt idx="230">
                  <c:v>15767.929959552677</c:v>
                </c:pt>
                <c:pt idx="231">
                  <c:v>15839.555016002354</c:v>
                </c:pt>
                <c:pt idx="232">
                  <c:v>15908.679862702291</c:v>
                </c:pt>
                <c:pt idx="233">
                  <c:v>15979.126248841374</c:v>
                </c:pt>
                <c:pt idx="234">
                  <c:v>16052.727661569417</c:v>
                </c:pt>
                <c:pt idx="235">
                  <c:v>16126.591001033144</c:v>
                </c:pt>
                <c:pt idx="236">
                  <c:v>16201.65682232889</c:v>
                </c:pt>
                <c:pt idx="237">
                  <c:v>16275.555879074762</c:v>
                </c:pt>
                <c:pt idx="238">
                  <c:v>16346.33562651381</c:v>
                </c:pt>
                <c:pt idx="239">
                  <c:v>16421.44907085241</c:v>
                </c:pt>
                <c:pt idx="240">
                  <c:v>16497.884054630154</c:v>
                </c:pt>
                <c:pt idx="241">
                  <c:v>16576.557321421955</c:v>
                </c:pt>
                <c:pt idx="242">
                  <c:v>16654.266221595997</c:v>
                </c:pt>
                <c:pt idx="243">
                  <c:v>16732.522786762838</c:v>
                </c:pt>
                <c:pt idx="244">
                  <c:v>16807.731477187139</c:v>
                </c:pt>
                <c:pt idx="245">
                  <c:v>16882.356785336502</c:v>
                </c:pt>
                <c:pt idx="246">
                  <c:v>16960.89908876046</c:v>
                </c:pt>
                <c:pt idx="247">
                  <c:v>17042.096376823421</c:v>
                </c:pt>
                <c:pt idx="248">
                  <c:v>17123.88895292204</c:v>
                </c:pt>
                <c:pt idx="249">
                  <c:v>17207.705508341871</c:v>
                </c:pt>
                <c:pt idx="250">
                  <c:v>17291.77208473668</c:v>
                </c:pt>
                <c:pt idx="251">
                  <c:v>17374.91001179587</c:v>
                </c:pt>
                <c:pt idx="252">
                  <c:v>17459.024211233529</c:v>
                </c:pt>
                <c:pt idx="253">
                  <c:v>17546.186285413729</c:v>
                </c:pt>
                <c:pt idx="254">
                  <c:v>17637.146297261392</c:v>
                </c:pt>
                <c:pt idx="255">
                  <c:v>17727.451492269833</c:v>
                </c:pt>
                <c:pt idx="256">
                  <c:v>17816.435147839129</c:v>
                </c:pt>
                <c:pt idx="257">
                  <c:v>17903.323389522928</c:v>
                </c:pt>
                <c:pt idx="258">
                  <c:v>17988.092405799805</c:v>
                </c:pt>
                <c:pt idx="259">
                  <c:v>18076.075977469205</c:v>
                </c:pt>
                <c:pt idx="260">
                  <c:v>18168.464680602432</c:v>
                </c:pt>
                <c:pt idx="261">
                  <c:v>18263.841729674634</c:v>
                </c:pt>
                <c:pt idx="262">
                  <c:v>18359.587857328937</c:v>
                </c:pt>
                <c:pt idx="263">
                  <c:v>18455.619723240354</c:v>
                </c:pt>
                <c:pt idx="264">
                  <c:v>18551.068206876833</c:v>
                </c:pt>
                <c:pt idx="265">
                  <c:v>18645.385643245572</c:v>
                </c:pt>
                <c:pt idx="266">
                  <c:v>18739.810231460728</c:v>
                </c:pt>
                <c:pt idx="267">
                  <c:v>18838.187532232616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53-40DB-9C71-76F6BA0FF5B9}"/>
            </c:ext>
          </c:extLst>
        </c:ser>
        <c:ser>
          <c:idx val="5"/>
          <c:order val="3"/>
          <c:tx>
            <c:strRef>
              <c:f>INC.DATA!$F$64</c:f>
              <c:strCache>
                <c:ptCount val="1"/>
                <c:pt idx="0">
                  <c:v>Itália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INC.DATA!$F$157:$F$424</c:f>
              <c:numCache>
                <c:formatCode>0.0</c:formatCode>
                <c:ptCount val="268"/>
                <c:pt idx="0">
                  <c:v>3853.9853608131066</c:v>
                </c:pt>
                <c:pt idx="1">
                  <c:v>3856.9293670710717</c:v>
                </c:pt>
                <c:pt idx="2">
                  <c:v>3862.1888838690093</c:v>
                </c:pt>
                <c:pt idx="3">
                  <c:v>3867.4980187499455</c:v>
                </c:pt>
                <c:pt idx="4">
                  <c:v>3870.4254856469111</c:v>
                </c:pt>
                <c:pt idx="5">
                  <c:v>3878.9928746448086</c:v>
                </c:pt>
                <c:pt idx="6">
                  <c:v>3883.4585021147559</c:v>
                </c:pt>
                <c:pt idx="7">
                  <c:v>3886.7167562317172</c:v>
                </c:pt>
                <c:pt idx="8">
                  <c:v>3891.347777311662</c:v>
                </c:pt>
                <c:pt idx="9">
                  <c:v>3896.0284164746063</c:v>
                </c:pt>
                <c:pt idx="10">
                  <c:v>3899.3693673965663</c:v>
                </c:pt>
                <c:pt idx="11">
                  <c:v>3905.6377852154915</c:v>
                </c:pt>
                <c:pt idx="12">
                  <c:v>3908.3337010584596</c:v>
                </c:pt>
                <c:pt idx="13">
                  <c:v>3914.0563199643916</c:v>
                </c:pt>
                <c:pt idx="14">
                  <c:v>3919.6466239823249</c:v>
                </c:pt>
                <c:pt idx="15">
                  <c:v>3924.6249716432658</c:v>
                </c:pt>
                <c:pt idx="16">
                  <c:v>3928.0982374532241</c:v>
                </c:pt>
                <c:pt idx="17">
                  <c:v>3933.5231478611595</c:v>
                </c:pt>
                <c:pt idx="18">
                  <c:v>3938.9976763520945</c:v>
                </c:pt>
                <c:pt idx="19">
                  <c:v>3936.5498509241238</c:v>
                </c:pt>
                <c:pt idx="20">
                  <c:v>3940.916242228072</c:v>
                </c:pt>
                <c:pt idx="21">
                  <c:v>3944.6210590920277</c:v>
                </c:pt>
                <c:pt idx="22">
                  <c:v>3948.2762578729839</c:v>
                </c:pt>
                <c:pt idx="23">
                  <c:v>3950.1452056659623</c:v>
                </c:pt>
                <c:pt idx="24">
                  <c:v>3959.6884169628484</c:v>
                </c:pt>
                <c:pt idx="25">
                  <c:v>3964.5840678187897</c:v>
                </c:pt>
                <c:pt idx="26">
                  <c:v>3968.80160487374</c:v>
                </c:pt>
                <c:pt idx="27">
                  <c:v>3971.6959930487046</c:v>
                </c:pt>
                <c:pt idx="28">
                  <c:v>3974.5738418626711</c:v>
                </c:pt>
                <c:pt idx="29">
                  <c:v>3976.657801348646</c:v>
                </c:pt>
                <c:pt idx="30">
                  <c:v>3979.0063906106179</c:v>
                </c:pt>
                <c:pt idx="31">
                  <c:v>3982.0165543125827</c:v>
                </c:pt>
                <c:pt idx="32">
                  <c:v>3985.3409658735422</c:v>
                </c:pt>
                <c:pt idx="33">
                  <c:v>3989.0292433764985</c:v>
                </c:pt>
                <c:pt idx="34">
                  <c:v>3992.9159932114521</c:v>
                </c:pt>
                <c:pt idx="35">
                  <c:v>3996.0915505234143</c:v>
                </c:pt>
                <c:pt idx="36">
                  <c:v>3999.5317376113735</c:v>
                </c:pt>
                <c:pt idx="37">
                  <c:v>4001.7976300683472</c:v>
                </c:pt>
                <c:pt idx="38">
                  <c:v>4004.989726741308</c:v>
                </c:pt>
                <c:pt idx="39">
                  <c:v>4008.5291499952664</c:v>
                </c:pt>
                <c:pt idx="40">
                  <c:v>4013.0940136312115</c:v>
                </c:pt>
                <c:pt idx="41">
                  <c:v>4016.2034134991754</c:v>
                </c:pt>
                <c:pt idx="42">
                  <c:v>4020.0736239731291</c:v>
                </c:pt>
                <c:pt idx="43">
                  <c:v>4022.8687759820959</c:v>
                </c:pt>
                <c:pt idx="44">
                  <c:v>4024.754263136073</c:v>
                </c:pt>
                <c:pt idx="45">
                  <c:v>4027.4336396180411</c:v>
                </c:pt>
                <c:pt idx="46">
                  <c:v>4031.2376926479965</c:v>
                </c:pt>
                <c:pt idx="47">
                  <c:v>4035.0582850389501</c:v>
                </c:pt>
                <c:pt idx="48">
                  <c:v>4039.1765859279021</c:v>
                </c:pt>
                <c:pt idx="49">
                  <c:v>4042.7821666258587</c:v>
                </c:pt>
                <c:pt idx="50">
                  <c:v>4045.9246452158209</c:v>
                </c:pt>
                <c:pt idx="51">
                  <c:v>4048.0416834237963</c:v>
                </c:pt>
                <c:pt idx="52">
                  <c:v>4052.672704503741</c:v>
                </c:pt>
                <c:pt idx="53">
                  <c:v>4057.7337489696806</c:v>
                </c:pt>
                <c:pt idx="54">
                  <c:v>4061.9016679416304</c:v>
                </c:pt>
                <c:pt idx="55">
                  <c:v>4066.4334528555773</c:v>
                </c:pt>
                <c:pt idx="56">
                  <c:v>4070.6344505495267</c:v>
                </c:pt>
                <c:pt idx="57">
                  <c:v>4073.413063197494</c:v>
                </c:pt>
                <c:pt idx="58">
                  <c:v>4076.754014119454</c:v>
                </c:pt>
                <c:pt idx="59">
                  <c:v>4081.5173500873971</c:v>
                </c:pt>
                <c:pt idx="60">
                  <c:v>4087.8353859893218</c:v>
                </c:pt>
                <c:pt idx="61">
                  <c:v>4094.1038038082474</c:v>
                </c:pt>
                <c:pt idx="62">
                  <c:v>4098.9829153031897</c:v>
                </c:pt>
                <c:pt idx="63">
                  <c:v>4102.9192832211429</c:v>
                </c:pt>
                <c:pt idx="64">
                  <c:v>4105.549041620111</c:v>
                </c:pt>
                <c:pt idx="65">
                  <c:v>4108.6915202100745</c:v>
                </c:pt>
                <c:pt idx="66">
                  <c:v>4115.0426348339979</c:v>
                </c:pt>
                <c:pt idx="67">
                  <c:v>4121.6749185949193</c:v>
                </c:pt>
                <c:pt idx="68">
                  <c:v>4130.8046458668105</c:v>
                </c:pt>
                <c:pt idx="69">
                  <c:v>4136.543804133742</c:v>
                </c:pt>
                <c:pt idx="70">
                  <c:v>4144.2015282766506</c:v>
                </c:pt>
                <c:pt idx="71">
                  <c:v>4148.4852227755991</c:v>
                </c:pt>
                <c:pt idx="72">
                  <c:v>4155.2994395075184</c:v>
                </c:pt>
                <c:pt idx="73">
                  <c:v>4163.1721753434249</c:v>
                </c:pt>
                <c:pt idx="74">
                  <c:v>4171.805721785322</c:v>
                </c:pt>
                <c:pt idx="75">
                  <c:v>4181.2993149992089</c:v>
                </c:pt>
                <c:pt idx="76">
                  <c:v>4191.7025730680853</c:v>
                </c:pt>
                <c:pt idx="77">
                  <c:v>4199.5918482649913</c:v>
                </c:pt>
                <c:pt idx="78">
                  <c:v>4204.8844437849284</c:v>
                </c:pt>
                <c:pt idx="79">
                  <c:v>4211.5167275458489</c:v>
                </c:pt>
                <c:pt idx="80">
                  <c:v>4222.1349973077231</c:v>
                </c:pt>
                <c:pt idx="81">
                  <c:v>4236.0280605475573</c:v>
                </c:pt>
                <c:pt idx="82">
                  <c:v>4251.6908354143716</c:v>
                </c:pt>
                <c:pt idx="83">
                  <c:v>4269.4044910451603</c:v>
                </c:pt>
                <c:pt idx="84">
                  <c:v>4289.4005784939218</c:v>
                </c:pt>
                <c:pt idx="85">
                  <c:v>4305.1625895267343</c:v>
                </c:pt>
                <c:pt idx="86">
                  <c:v>4319.6510697625617</c:v>
                </c:pt>
                <c:pt idx="87">
                  <c:v>4342.2438368882922</c:v>
                </c:pt>
                <c:pt idx="88">
                  <c:v>4365.5477965370155</c:v>
                </c:pt>
                <c:pt idx="89">
                  <c:v>4389.6952635967273</c:v>
                </c:pt>
                <c:pt idx="90">
                  <c:v>4413.5781008804433</c:v>
                </c:pt>
                <c:pt idx="91">
                  <c:v>4436.1543286451742</c:v>
                </c:pt>
                <c:pt idx="92">
                  <c:v>4452.6275322009787</c:v>
                </c:pt>
                <c:pt idx="93">
                  <c:v>4468.7534091757861</c:v>
                </c:pt>
                <c:pt idx="94">
                  <c:v>4490.6846018615252</c:v>
                </c:pt>
                <c:pt idx="95">
                  <c:v>4513.7900891782501</c:v>
                </c:pt>
                <c:pt idx="96">
                  <c:v>4542.4362624299092</c:v>
                </c:pt>
                <c:pt idx="97">
                  <c:v>4570.4539399635751</c:v>
                </c:pt>
                <c:pt idx="98">
                  <c:v>4591.88895181932</c:v>
                </c:pt>
                <c:pt idx="99">
                  <c:v>4610.9092169690939</c:v>
                </c:pt>
                <c:pt idx="100">
                  <c:v>4633.551602177824</c:v>
                </c:pt>
                <c:pt idx="101">
                  <c:v>4657.2028884075416</c:v>
                </c:pt>
                <c:pt idx="102">
                  <c:v>4683.6162479242275</c:v>
                </c:pt>
                <c:pt idx="103">
                  <c:v>4710.3438552999096</c:v>
                </c:pt>
                <c:pt idx="104">
                  <c:v>4735.1694361606133</c:v>
                </c:pt>
                <c:pt idx="105">
                  <c:v>4759.2507457763268</c:v>
                </c:pt>
                <c:pt idx="106">
                  <c:v>4775.9224216641278</c:v>
                </c:pt>
                <c:pt idx="107">
                  <c:v>4796.2492963328859</c:v>
                </c:pt>
                <c:pt idx="108">
                  <c:v>4820.2644485046003</c:v>
                </c:pt>
                <c:pt idx="109">
                  <c:v>4846.4462569672887</c:v>
                </c:pt>
                <c:pt idx="110">
                  <c:v>4877.9868183939134</c:v>
                </c:pt>
                <c:pt idx="111">
                  <c:v>4905.0617523505907</c:v>
                </c:pt>
                <c:pt idx="112">
                  <c:v>4931.3097182572783</c:v>
                </c:pt>
                <c:pt idx="113">
                  <c:v>4953.6378556070122</c:v>
                </c:pt>
                <c:pt idx="114">
                  <c:v>4976.644106757738</c:v>
                </c:pt>
                <c:pt idx="115">
                  <c:v>5003.7686587974158</c:v>
                </c:pt>
                <c:pt idx="116">
                  <c:v>5033.3079575430629</c:v>
                </c:pt>
                <c:pt idx="117">
                  <c:v>5064.9312157746872</c:v>
                </c:pt>
                <c:pt idx="118">
                  <c:v>5095.8432814833186</c:v>
                </c:pt>
                <c:pt idx="119">
                  <c:v>5125.0517930089709</c:v>
                </c:pt>
                <c:pt idx="120">
                  <c:v>5149.7615983426767</c:v>
                </c:pt>
                <c:pt idx="121">
                  <c:v>5177.0019259093524</c:v>
                </c:pt>
                <c:pt idx="122">
                  <c:v>5207.5997437589876</c:v>
                </c:pt>
                <c:pt idx="123">
                  <c:v>5249.7420355864861</c:v>
                </c:pt>
                <c:pt idx="124">
                  <c:v>5291.0738987249943</c:v>
                </c:pt>
                <c:pt idx="125">
                  <c:v>5338.0953020474344</c:v>
                </c:pt>
                <c:pt idx="126">
                  <c:v>5380.7337747049269</c:v>
                </c:pt>
                <c:pt idx="127">
                  <c:v>5418.0631124814818</c:v>
                </c:pt>
                <c:pt idx="128">
                  <c:v>5462.3389818779542</c:v>
                </c:pt>
                <c:pt idx="129">
                  <c:v>5523.1542122742303</c:v>
                </c:pt>
                <c:pt idx="130">
                  <c:v>5596.8866836113521</c:v>
                </c:pt>
                <c:pt idx="131">
                  <c:v>5685.7361309022945</c:v>
                </c:pt>
                <c:pt idx="132">
                  <c:v>5780.4074332651671</c:v>
                </c:pt>
                <c:pt idx="133">
                  <c:v>5870.6461868800925</c:v>
                </c:pt>
                <c:pt idx="134">
                  <c:v>5947.0414953381833</c:v>
                </c:pt>
                <c:pt idx="135">
                  <c:v>6044.590646515021</c:v>
                </c:pt>
                <c:pt idx="136">
                  <c:v>6165.8572413655775</c:v>
                </c:pt>
                <c:pt idx="137">
                  <c:v>6311.4532362468435</c:v>
                </c:pt>
                <c:pt idx="138">
                  <c:v>6476.9957004938724</c:v>
                </c:pt>
                <c:pt idx="139">
                  <c:v>6657.6882194167201</c:v>
                </c:pt>
                <c:pt idx="140">
                  <c:v>6851.2814399194149</c:v>
                </c:pt>
                <c:pt idx="141">
                  <c:v>7005.7094535745764</c:v>
                </c:pt>
                <c:pt idx="142">
                  <c:v>7185.5088470034343</c:v>
                </c:pt>
                <c:pt idx="143">
                  <c:v>7436.8905948394413</c:v>
                </c:pt>
                <c:pt idx="144">
                  <c:v>7702.8104409942753</c:v>
                </c:pt>
                <c:pt idx="145">
                  <c:v>8019.4234286135052</c:v>
                </c:pt>
                <c:pt idx="146">
                  <c:v>8344.2564786496368</c:v>
                </c:pt>
                <c:pt idx="147">
                  <c:v>8696.0983051984476</c:v>
                </c:pt>
                <c:pt idx="148">
                  <c:v>8977.3832177220975</c:v>
                </c:pt>
                <c:pt idx="149">
                  <c:v>9341.0672267467671</c:v>
                </c:pt>
                <c:pt idx="150">
                  <c:v>9754.3527794098445</c:v>
                </c:pt>
                <c:pt idx="151">
                  <c:v>10198.087295673562</c:v>
                </c:pt>
                <c:pt idx="152">
                  <c:v>10712.11409618644</c:v>
                </c:pt>
                <c:pt idx="153">
                  <c:v>11237.338044096186</c:v>
                </c:pt>
                <c:pt idx="154">
                  <c:v>11731.947634795295</c:v>
                </c:pt>
                <c:pt idx="155">
                  <c:v>12099.998035123914</c:v>
                </c:pt>
                <c:pt idx="156">
                  <c:v>12567.086129119351</c:v>
                </c:pt>
                <c:pt idx="157">
                  <c:v>13072.330528941335</c:v>
                </c:pt>
                <c:pt idx="158">
                  <c:v>13642.971562156541</c:v>
                </c:pt>
                <c:pt idx="159">
                  <c:v>14268.192486671094</c:v>
                </c:pt>
                <c:pt idx="160">
                  <c:v>14926.607908712254</c:v>
                </c:pt>
                <c:pt idx="161">
                  <c:v>15466.022628359831</c:v>
                </c:pt>
                <c:pt idx="162">
                  <c:v>15883.955741463853</c:v>
                </c:pt>
                <c:pt idx="163">
                  <c:v>16464.321918946942</c:v>
                </c:pt>
                <c:pt idx="164">
                  <c:v>17009.47579686145</c:v>
                </c:pt>
                <c:pt idx="165">
                  <c:v>17637.591109550969</c:v>
                </c:pt>
                <c:pt idx="166">
                  <c:v>18314.084053164916</c:v>
                </c:pt>
                <c:pt idx="167">
                  <c:v>18930.158711046577</c:v>
                </c:pt>
                <c:pt idx="168">
                  <c:v>19492.116579736889</c:v>
                </c:pt>
                <c:pt idx="169">
                  <c:v>19944.501181803498</c:v>
                </c:pt>
                <c:pt idx="170">
                  <c:v>20476.919751748159</c:v>
                </c:pt>
                <c:pt idx="171">
                  <c:v>21043.889046821412</c:v>
                </c:pt>
                <c:pt idx="172">
                  <c:v>21642.216970350284</c:v>
                </c:pt>
                <c:pt idx="173">
                  <c:v>22258.126234621948</c:v>
                </c:pt>
                <c:pt idx="174">
                  <c:v>22833.100580419105</c:v>
                </c:pt>
                <c:pt idx="175">
                  <c:v>23301.776453070521</c:v>
                </c:pt>
                <c:pt idx="176">
                  <c:v>23680.974382713008</c:v>
                </c:pt>
                <c:pt idx="177">
                  <c:v>24065.134120655432</c:v>
                </c:pt>
                <c:pt idx="178">
                  <c:v>24492.709681222339</c:v>
                </c:pt>
                <c:pt idx="179">
                  <c:v>24972.36768957763</c:v>
                </c:pt>
                <c:pt idx="180">
                  <c:v>25441.126259034045</c:v>
                </c:pt>
                <c:pt idx="181">
                  <c:v>25876.359543743863</c:v>
                </c:pt>
                <c:pt idx="182">
                  <c:v>26217.831190945799</c:v>
                </c:pt>
                <c:pt idx="183">
                  <c:v>26488.679766678571</c:v>
                </c:pt>
                <c:pt idx="184">
                  <c:v>26808.666783941764</c:v>
                </c:pt>
                <c:pt idx="185">
                  <c:v>27151.180410886682</c:v>
                </c:pt>
                <c:pt idx="186">
                  <c:v>27535.207833941109</c:v>
                </c:pt>
                <c:pt idx="187">
                  <c:v>27933.971827646365</c:v>
                </c:pt>
                <c:pt idx="188">
                  <c:v>28282.158455414214</c:v>
                </c:pt>
                <c:pt idx="189">
                  <c:v>28594.537366617496</c:v>
                </c:pt>
                <c:pt idx="190">
                  <c:v>28820.779285733803</c:v>
                </c:pt>
                <c:pt idx="191">
                  <c:v>29066.17378488788</c:v>
                </c:pt>
                <c:pt idx="192">
                  <c:v>29277.133334440368</c:v>
                </c:pt>
                <c:pt idx="193">
                  <c:v>29558.269392715021</c:v>
                </c:pt>
                <c:pt idx="194">
                  <c:v>29867.985466797334</c:v>
                </c:pt>
                <c:pt idx="195">
                  <c:v>30197.151829415412</c:v>
                </c:pt>
                <c:pt idx="196">
                  <c:v>30493.818347668879</c:v>
                </c:pt>
                <c:pt idx="197">
                  <c:v>30692.704163691513</c:v>
                </c:pt>
                <c:pt idx="198">
                  <c:v>30938.131741567588</c:v>
                </c:pt>
                <c:pt idx="199">
                  <c:v>31228.695235612129</c:v>
                </c:pt>
                <c:pt idx="200">
                  <c:v>31530.257404721538</c:v>
                </c:pt>
                <c:pt idx="201">
                  <c:v>31784.980103479505</c:v>
                </c:pt>
                <c:pt idx="202">
                  <c:v>32054.654384581292</c:v>
                </c:pt>
                <c:pt idx="203">
                  <c:v>32304.431814400319</c:v>
                </c:pt>
                <c:pt idx="204">
                  <c:v>32484.198129107175</c:v>
                </c:pt>
                <c:pt idx="205">
                  <c:v>32704.436260180555</c:v>
                </c:pt>
                <c:pt idx="206">
                  <c:v>32934.465692965823</c:v>
                </c:pt>
                <c:pt idx="207">
                  <c:v>33232.819226041269</c:v>
                </c:pt>
                <c:pt idx="208">
                  <c:v>33547.67904139452</c:v>
                </c:pt>
                <c:pt idx="209">
                  <c:v>33719.771092597468</c:v>
                </c:pt>
                <c:pt idx="210">
                  <c:v>33867.58336185271</c:v>
                </c:pt>
                <c:pt idx="211">
                  <c:v>34009.507618592012</c:v>
                </c:pt>
                <c:pt idx="212">
                  <c:v>34194.913855399805</c:v>
                </c:pt>
                <c:pt idx="213">
                  <c:v>34462.884582318613</c:v>
                </c:pt>
                <c:pt idx="214">
                  <c:v>34851.17916051099</c:v>
                </c:pt>
                <c:pt idx="215">
                  <c:v>35218.518368316618</c:v>
                </c:pt>
                <c:pt idx="216">
                  <c:v>35414.096312139285</c:v>
                </c:pt>
                <c:pt idx="217">
                  <c:v>35649.699509581478</c:v>
                </c:pt>
                <c:pt idx="218">
                  <c:v>35828.291529657356</c:v>
                </c:pt>
                <c:pt idx="219">
                  <c:v>36082.584205029329</c:v>
                </c:pt>
                <c:pt idx="220">
                  <c:v>36418.763256711325</c:v>
                </c:pt>
                <c:pt idx="221">
                  <c:v>36723.352128883693</c:v>
                </c:pt>
                <c:pt idx="222">
                  <c:v>37013.270587849249</c:v>
                </c:pt>
                <c:pt idx="223">
                  <c:v>37343.660863181314</c:v>
                </c:pt>
                <c:pt idx="224">
                  <c:v>37651.706461802642</c:v>
                </c:pt>
                <c:pt idx="225">
                  <c:v>37858.944655130181</c:v>
                </c:pt>
                <c:pt idx="226">
                  <c:v>38094.498234489372</c:v>
                </c:pt>
                <c:pt idx="227">
                  <c:v>38355.37357553927</c:v>
                </c:pt>
                <c:pt idx="228">
                  <c:v>38640.561777258867</c:v>
                </c:pt>
                <c:pt idx="229">
                  <c:v>38907.573221239691</c:v>
                </c:pt>
                <c:pt idx="230">
                  <c:v>39177.330199146476</c:v>
                </c:pt>
                <c:pt idx="231">
                  <c:v>39384.799943528007</c:v>
                </c:pt>
                <c:pt idx="232">
                  <c:v>39530.759804351263</c:v>
                </c:pt>
                <c:pt idx="233">
                  <c:v>39704.356937405195</c:v>
                </c:pt>
                <c:pt idx="234">
                  <c:v>39928.762987450529</c:v>
                </c:pt>
                <c:pt idx="235">
                  <c:v>40161.223706302764</c:v>
                </c:pt>
                <c:pt idx="236">
                  <c:v>40386.704814813071</c:v>
                </c:pt>
                <c:pt idx="237">
                  <c:v>40607.191036301447</c:v>
                </c:pt>
                <c:pt idx="238">
                  <c:v>40799.51072600716</c:v>
                </c:pt>
                <c:pt idx="239">
                  <c:v>40941.071116804473</c:v>
                </c:pt>
                <c:pt idx="240">
                  <c:v>41116.123713626388</c:v>
                </c:pt>
                <c:pt idx="241">
                  <c:v>41367.373146574399</c:v>
                </c:pt>
                <c:pt idx="242">
                  <c:v>41604.878370531565</c:v>
                </c:pt>
                <c:pt idx="243">
                  <c:v>41829.201723771897</c:v>
                </c:pt>
                <c:pt idx="244">
                  <c:v>42039.466620162391</c:v>
                </c:pt>
                <c:pt idx="245">
                  <c:v>42225.517892049182</c:v>
                </c:pt>
                <c:pt idx="246">
                  <c:v>42356.592327972619</c:v>
                </c:pt>
                <c:pt idx="247">
                  <c:v>42516.213700981716</c:v>
                </c:pt>
                <c:pt idx="248">
                  <c:v>42734.235557681117</c:v>
                </c:pt>
                <c:pt idx="249">
                  <c:v>42960.097071494434</c:v>
                </c:pt>
                <c:pt idx="250">
                  <c:v>43195.171009384627</c:v>
                </c:pt>
                <c:pt idx="251">
                  <c:v>43417.443481860981</c:v>
                </c:pt>
                <c:pt idx="252">
                  <c:v>43609.961643898692</c:v>
                </c:pt>
                <c:pt idx="253">
                  <c:v>43741.763811706121</c:v>
                </c:pt>
                <c:pt idx="254">
                  <c:v>43917.279510636028</c:v>
                </c:pt>
                <c:pt idx="255">
                  <c:v>44131.414617500479</c:v>
                </c:pt>
                <c:pt idx="256">
                  <c:v>44381.770924954501</c:v>
                </c:pt>
                <c:pt idx="257">
                  <c:v>44611.552267324769</c:v>
                </c:pt>
                <c:pt idx="258">
                  <c:v>44835.214046125104</c:v>
                </c:pt>
                <c:pt idx="259">
                  <c:v>45018.139378782929</c:v>
                </c:pt>
                <c:pt idx="260">
                  <c:v>45139.60444596548</c:v>
                </c:pt>
                <c:pt idx="261">
                  <c:v>45311.08454081144</c:v>
                </c:pt>
                <c:pt idx="262">
                  <c:v>45510.64847063506</c:v>
                </c:pt>
                <c:pt idx="263">
                  <c:v>45738.147381187351</c:v>
                </c:pt>
                <c:pt idx="264">
                  <c:v>45994.011295854303</c:v>
                </c:pt>
                <c:pt idx="265">
                  <c:v>46240.679325805366</c:v>
                </c:pt>
                <c:pt idx="266">
                  <c:v>46463.133731252718</c:v>
                </c:pt>
                <c:pt idx="267">
                  <c:v>46622.19276598782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53-40DB-9C71-76F6BA0FF5B9}"/>
            </c:ext>
          </c:extLst>
        </c:ser>
        <c:ser>
          <c:idx val="6"/>
          <c:order val="4"/>
          <c:tx>
            <c:strRef>
              <c:f>INC.DATA!$G$64</c:f>
              <c:strCache>
                <c:ptCount val="1"/>
                <c:pt idx="0">
                  <c:v>Brasil</c:v>
                </c:pt>
              </c:strCache>
            </c:strRef>
          </c:tx>
          <c:spPr>
            <a:ln w="508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INC.DATA!$G$157:$G$424</c:f>
              <c:numCache>
                <c:formatCode>0.0</c:formatCode>
                <c:ptCount val="268"/>
                <c:pt idx="0">
                  <c:v>2344.9444197504331</c:v>
                </c:pt>
                <c:pt idx="1">
                  <c:v>2422.1416611108475</c:v>
                </c:pt>
                <c:pt idx="2">
                  <c:v>2476.7052302069583</c:v>
                </c:pt>
                <c:pt idx="3">
                  <c:v>2612.8365834889951</c:v>
                </c:pt>
                <c:pt idx="4">
                  <c:v>2747.5424529431207</c:v>
                </c:pt>
                <c:pt idx="5">
                  <c:v>2893.0311901648165</c:v>
                </c:pt>
                <c:pt idx="6">
                  <c:v>3038.0729935130748</c:v>
                </c:pt>
                <c:pt idx="7">
                  <c:v>3165.4491474428219</c:v>
                </c:pt>
                <c:pt idx="8">
                  <c:v>3254.4219202265472</c:v>
                </c:pt>
                <c:pt idx="9">
                  <c:v>3328.0672134349038</c:v>
                </c:pt>
                <c:pt idx="10">
                  <c:v>3479.0414758821612</c:v>
                </c:pt>
                <c:pt idx="11">
                  <c:v>3633.8828924764275</c:v>
                </c:pt>
                <c:pt idx="12">
                  <c:v>3776.95818678156</c:v>
                </c:pt>
                <c:pt idx="13">
                  <c:v>3899.1922488832288</c:v>
                </c:pt>
                <c:pt idx="14">
                  <c:v>4001.3001729789344</c:v>
                </c:pt>
                <c:pt idx="15">
                  <c:v>4081.79531586861</c:v>
                </c:pt>
                <c:pt idx="16">
                  <c:v>4178.9305125514347</c:v>
                </c:pt>
                <c:pt idx="17">
                  <c:v>4343.2045861587812</c:v>
                </c:pt>
                <c:pt idx="18">
                  <c:v>4494.6351916136537</c:v>
                </c:pt>
                <c:pt idx="19">
                  <c:v>4601.7346613905947</c:v>
                </c:pt>
                <c:pt idx="20">
                  <c:v>4859.4085054122443</c:v>
                </c:pt>
                <c:pt idx="21">
                  <c:v>5022.4970281132091</c:v>
                </c:pt>
                <c:pt idx="22">
                  <c:v>5104.6340649168824</c:v>
                </c:pt>
                <c:pt idx="23">
                  <c:v>5205.4623467644287</c:v>
                </c:pt>
                <c:pt idx="24">
                  <c:v>5390.9916544790549</c:v>
                </c:pt>
                <c:pt idx="25">
                  <c:v>5591.9942833488021</c:v>
                </c:pt>
                <c:pt idx="26">
                  <c:v>5777.7447057166028</c:v>
                </c:pt>
                <c:pt idx="27">
                  <c:v>5998.2007194986127</c:v>
                </c:pt>
                <c:pt idx="28">
                  <c:v>6180.2345338662471</c:v>
                </c:pt>
                <c:pt idx="29">
                  <c:v>6323.6109204650638</c:v>
                </c:pt>
                <c:pt idx="30">
                  <c:v>6436.7651680853132</c:v>
                </c:pt>
                <c:pt idx="31">
                  <c:v>6595.9959457734467</c:v>
                </c:pt>
                <c:pt idx="32">
                  <c:v>6815.755683626312</c:v>
                </c:pt>
                <c:pt idx="33">
                  <c:v>7042.0688834339016</c:v>
                </c:pt>
                <c:pt idx="34">
                  <c:v>7240.7098196250627</c:v>
                </c:pt>
                <c:pt idx="35">
                  <c:v>7419.1211173343072</c:v>
                </c:pt>
                <c:pt idx="36">
                  <c:v>7541.6797945651042</c:v>
                </c:pt>
                <c:pt idx="37">
                  <c:v>7636.8484822048031</c:v>
                </c:pt>
                <c:pt idx="38">
                  <c:v>7849.9888941637018</c:v>
                </c:pt>
                <c:pt idx="39">
                  <c:v>8059.6761538794071</c:v>
                </c:pt>
                <c:pt idx="40">
                  <c:v>8260.1800986377402</c:v>
                </c:pt>
                <c:pt idx="41">
                  <c:v>8472.1114368548133</c:v>
                </c:pt>
                <c:pt idx="42">
                  <c:v>8655.6977583617572</c:v>
                </c:pt>
                <c:pt idx="43">
                  <c:v>8772.5168637441966</c:v>
                </c:pt>
                <c:pt idx="44">
                  <c:v>8867.9537117079581</c:v>
                </c:pt>
                <c:pt idx="45">
                  <c:v>9064.8727763446113</c:v>
                </c:pt>
                <c:pt idx="46">
                  <c:v>9252.6979127985815</c:v>
                </c:pt>
                <c:pt idx="47">
                  <c:v>9466.2993723321833</c:v>
                </c:pt>
                <c:pt idx="48">
                  <c:v>9627.0873617267152</c:v>
                </c:pt>
                <c:pt idx="49">
                  <c:v>9761.3180699048717</c:v>
                </c:pt>
                <c:pt idx="50">
                  <c:v>9872.0118289376678</c:v>
                </c:pt>
                <c:pt idx="51">
                  <c:v>9967.3122444558539</c:v>
                </c:pt>
                <c:pt idx="52">
                  <c:v>10160.237131634101</c:v>
                </c:pt>
                <c:pt idx="53">
                  <c:v>10479.489054281292</c:v>
                </c:pt>
                <c:pt idx="54">
                  <c:v>10761.579601493906</c:v>
                </c:pt>
                <c:pt idx="55">
                  <c:v>11024.522560655032</c:v>
                </c:pt>
                <c:pt idx="56">
                  <c:v>11265.147053546803</c:v>
                </c:pt>
                <c:pt idx="57">
                  <c:v>11380.775903455773</c:v>
                </c:pt>
                <c:pt idx="58">
                  <c:v>11490.31704355181</c:v>
                </c:pt>
                <c:pt idx="59">
                  <c:v>11682.338653849005</c:v>
                </c:pt>
                <c:pt idx="60">
                  <c:v>12007.301920942016</c:v>
                </c:pt>
                <c:pt idx="61">
                  <c:v>12279.399967657982</c:v>
                </c:pt>
                <c:pt idx="62">
                  <c:v>12525.839305471536</c:v>
                </c:pt>
                <c:pt idx="63">
                  <c:v>12739.389014767161</c:v>
                </c:pt>
                <c:pt idx="64">
                  <c:v>12860.766845658665</c:v>
                </c:pt>
                <c:pt idx="65">
                  <c:v>12939.055546583684</c:v>
                </c:pt>
                <c:pt idx="66">
                  <c:v>13181.825322067958</c:v>
                </c:pt>
                <c:pt idx="67">
                  <c:v>13450.700740328084</c:v>
                </c:pt>
                <c:pt idx="68">
                  <c:v>13700.696730860784</c:v>
                </c:pt>
                <c:pt idx="69">
                  <c:v>13937.007135732109</c:v>
                </c:pt>
                <c:pt idx="70">
                  <c:v>14172.094353160344</c:v>
                </c:pt>
                <c:pt idx="71">
                  <c:v>14280.346441874046</c:v>
                </c:pt>
                <c:pt idx="72">
                  <c:v>14384.072737048304</c:v>
                </c:pt>
                <c:pt idx="73">
                  <c:v>14629.46295640105</c:v>
                </c:pt>
                <c:pt idx="74">
                  <c:v>14888.943354184807</c:v>
                </c:pt>
                <c:pt idx="75">
                  <c:v>15171.645495118968</c:v>
                </c:pt>
                <c:pt idx="76">
                  <c:v>15409.903590765065</c:v>
                </c:pt>
                <c:pt idx="77">
                  <c:v>15605.50067204976</c:v>
                </c:pt>
                <c:pt idx="78">
                  <c:v>15714.180876368546</c:v>
                </c:pt>
                <c:pt idx="79">
                  <c:v>15805.322454580217</c:v>
                </c:pt>
                <c:pt idx="80">
                  <c:v>16030.125488352296</c:v>
                </c:pt>
                <c:pt idx="81">
                  <c:v>16262.051236696841</c:v>
                </c:pt>
                <c:pt idx="82">
                  <c:v>16475.27633086334</c:v>
                </c:pt>
                <c:pt idx="83">
                  <c:v>16618.083464844407</c:v>
                </c:pt>
                <c:pt idx="84">
                  <c:v>16853.462365432148</c:v>
                </c:pt>
                <c:pt idx="85">
                  <c:v>16963.64803121936</c:v>
                </c:pt>
                <c:pt idx="86">
                  <c:v>17043.99262796219</c:v>
                </c:pt>
                <c:pt idx="87">
                  <c:v>17265.737693126535</c:v>
                </c:pt>
                <c:pt idx="88">
                  <c:v>17487.609781602281</c:v>
                </c:pt>
                <c:pt idx="89">
                  <c:v>17695.716306776143</c:v>
                </c:pt>
                <c:pt idx="90">
                  <c:v>17899.950973235911</c:v>
                </c:pt>
                <c:pt idx="91">
                  <c:v>18094.484822358532</c:v>
                </c:pt>
                <c:pt idx="92">
                  <c:v>18170.501217379653</c:v>
                </c:pt>
                <c:pt idx="93">
                  <c:v>18386.727825348818</c:v>
                </c:pt>
                <c:pt idx="94">
                  <c:v>18587.419952790704</c:v>
                </c:pt>
                <c:pt idx="95">
                  <c:v>18808.224104537287</c:v>
                </c:pt>
                <c:pt idx="96">
                  <c:v>19014.157119716117</c:v>
                </c:pt>
                <c:pt idx="97">
                  <c:v>19255.002727261064</c:v>
                </c:pt>
                <c:pt idx="98">
                  <c:v>19396.930107196527</c:v>
                </c:pt>
                <c:pt idx="99">
                  <c:v>19465.245125893249</c:v>
                </c:pt>
                <c:pt idx="100">
                  <c:v>19513.575143596678</c:v>
                </c:pt>
                <c:pt idx="101">
                  <c:v>19580.75165705791</c:v>
                </c:pt>
                <c:pt idx="102">
                  <c:v>19749.250431911012</c:v>
                </c:pt>
                <c:pt idx="103">
                  <c:v>19940.053559332206</c:v>
                </c:pt>
                <c:pt idx="104">
                  <c:v>20145.727823321151</c:v>
                </c:pt>
                <c:pt idx="105">
                  <c:v>20303.439025839594</c:v>
                </c:pt>
                <c:pt idx="106">
                  <c:v>20372.916072607259</c:v>
                </c:pt>
                <c:pt idx="107">
                  <c:v>20444.213786838296</c:v>
                </c:pt>
                <c:pt idx="108">
                  <c:v>20616.650284344738</c:v>
                </c:pt>
                <c:pt idx="109">
                  <c:v>20789.872444555018</c:v>
                </c:pt>
                <c:pt idx="110">
                  <c:v>20960.662343580378</c:v>
                </c:pt>
                <c:pt idx="111">
                  <c:v>21147.890000014067</c:v>
                </c:pt>
                <c:pt idx="112">
                  <c:v>21303.40887426912</c:v>
                </c:pt>
                <c:pt idx="113">
                  <c:v>21380.51202428776</c:v>
                </c:pt>
                <c:pt idx="114">
                  <c:v>21443.736701394384</c:v>
                </c:pt>
                <c:pt idx="115">
                  <c:v>21601.509063284986</c:v>
                </c:pt>
                <c:pt idx="116">
                  <c:v>21758.081760567937</c:v>
                </c:pt>
                <c:pt idx="117">
                  <c:v>21912.471538721675</c:v>
                </c:pt>
                <c:pt idx="118">
                  <c:v>22062.598979092945</c:v>
                </c:pt>
                <c:pt idx="119">
                  <c:v>22196.105183939424</c:v>
                </c:pt>
                <c:pt idx="120">
                  <c:v>22263.465175517118</c:v>
                </c:pt>
                <c:pt idx="121">
                  <c:v>22325.353755570519</c:v>
                </c:pt>
                <c:pt idx="122">
                  <c:v>22476.172767303844</c:v>
                </c:pt>
                <c:pt idx="123">
                  <c:v>22633.36646744252</c:v>
                </c:pt>
                <c:pt idx="124">
                  <c:v>22803.469499672912</c:v>
                </c:pt>
                <c:pt idx="125">
                  <c:v>22960.747882019186</c:v>
                </c:pt>
                <c:pt idx="126">
                  <c:v>23084.525042125988</c:v>
                </c:pt>
                <c:pt idx="127">
                  <c:v>23124.306861429031</c:v>
                </c:pt>
                <c:pt idx="128">
                  <c:v>23180.507619872053</c:v>
                </c:pt>
                <c:pt idx="129">
                  <c:v>23377.657208296056</c:v>
                </c:pt>
                <c:pt idx="130">
                  <c:v>23526.100413649532</c:v>
                </c:pt>
                <c:pt idx="131">
                  <c:v>23656.652150364233</c:v>
                </c:pt>
                <c:pt idx="132">
                  <c:v>23785.764289549748</c:v>
                </c:pt>
                <c:pt idx="133">
                  <c:v>23911.606754608543</c:v>
                </c:pt>
                <c:pt idx="134">
                  <c:v>23969.670521618737</c:v>
                </c:pt>
                <c:pt idx="135">
                  <c:v>24009.325317610379</c:v>
                </c:pt>
                <c:pt idx="136">
                  <c:v>24057.4059932581</c:v>
                </c:pt>
                <c:pt idx="137">
                  <c:v>24185.534877922059</c:v>
                </c:pt>
                <c:pt idx="138">
                  <c:v>24319.723244996414</c:v>
                </c:pt>
                <c:pt idx="139">
                  <c:v>24465.160231980131</c:v>
                </c:pt>
                <c:pt idx="140">
                  <c:v>24578.36152527127</c:v>
                </c:pt>
                <c:pt idx="141">
                  <c:v>24630.027081040669</c:v>
                </c:pt>
                <c:pt idx="142">
                  <c:v>24702.397436567957</c:v>
                </c:pt>
                <c:pt idx="143">
                  <c:v>24811.670416339934</c:v>
                </c:pt>
                <c:pt idx="144">
                  <c:v>24928.42836235022</c:v>
                </c:pt>
                <c:pt idx="145">
                  <c:v>25045.374491044055</c:v>
                </c:pt>
                <c:pt idx="146">
                  <c:v>25186.633822452903</c:v>
                </c:pt>
                <c:pt idx="147">
                  <c:v>25313.558337942122</c:v>
                </c:pt>
                <c:pt idx="148">
                  <c:v>25377.037061671545</c:v>
                </c:pt>
                <c:pt idx="149">
                  <c:v>25451.021083710297</c:v>
                </c:pt>
                <c:pt idx="150">
                  <c:v>25591.156023584914</c:v>
                </c:pt>
                <c:pt idx="151">
                  <c:v>25725.843074770688</c:v>
                </c:pt>
                <c:pt idx="152">
                  <c:v>25848.660503191368</c:v>
                </c:pt>
                <c:pt idx="153">
                  <c:v>25953.487667064412</c:v>
                </c:pt>
                <c:pt idx="154">
                  <c:v>26042.625099696244</c:v>
                </c:pt>
                <c:pt idx="155">
                  <c:v>26090.141227293305</c:v>
                </c:pt>
                <c:pt idx="156">
                  <c:v>26130.134752115348</c:v>
                </c:pt>
                <c:pt idx="157">
                  <c:v>26185.850940148219</c:v>
                </c:pt>
                <c:pt idx="158">
                  <c:v>26298.647640669718</c:v>
                </c:pt>
                <c:pt idx="159">
                  <c:v>26403.53125934783</c:v>
                </c:pt>
                <c:pt idx="160">
                  <c:v>26492.268803777115</c:v>
                </c:pt>
                <c:pt idx="161">
                  <c:v>26597.557015224862</c:v>
                </c:pt>
                <c:pt idx="162">
                  <c:v>26647.209016280241</c:v>
                </c:pt>
                <c:pt idx="163">
                  <c:v>26698.568775188869</c:v>
                </c:pt>
                <c:pt idx="164">
                  <c:v>26816.239407214387</c:v>
                </c:pt>
                <c:pt idx="165">
                  <c:v>27043.615839184044</c:v>
                </c:pt>
                <c:pt idx="166">
                  <c:v>27199.840398502423</c:v>
                </c:pt>
                <c:pt idx="167">
                  <c:v>27336.602163774365</c:v>
                </c:pt>
                <c:pt idx="168">
                  <c:v>27516.820015245714</c:v>
                </c:pt>
                <c:pt idx="169">
                  <c:v>27583.314366479066</c:v>
                </c:pt>
                <c:pt idx="170">
                  <c:v>27646.219133023653</c:v>
                </c:pt>
                <c:pt idx="171">
                  <c:v>27812.262123856395</c:v>
                </c:pt>
                <c:pt idx="172">
                  <c:v>27972.645520481288</c:v>
                </c:pt>
                <c:pt idx="173">
                  <c:v>28141.624161177453</c:v>
                </c:pt>
                <c:pt idx="174">
                  <c:v>28322.265423686797</c:v>
                </c:pt>
                <c:pt idx="175">
                  <c:v>28475.737811258219</c:v>
                </c:pt>
                <c:pt idx="176">
                  <c:v>28563.313327616561</c:v>
                </c:pt>
                <c:pt idx="177">
                  <c:v>28639.560246425033</c:v>
                </c:pt>
                <c:pt idx="178">
                  <c:v>28785.872282887278</c:v>
                </c:pt>
                <c:pt idx="179">
                  <c:v>29011.211637307479</c:v>
                </c:pt>
                <c:pt idx="180">
                  <c:v>29188.169223786277</c:v>
                </c:pt>
                <c:pt idx="181">
                  <c:v>29348.736098527635</c:v>
                </c:pt>
                <c:pt idx="182">
                  <c:v>29593.006630913242</c:v>
                </c:pt>
                <c:pt idx="183">
                  <c:v>29708.117978442442</c:v>
                </c:pt>
                <c:pt idx="184">
                  <c:v>29807.563117565875</c:v>
                </c:pt>
                <c:pt idx="185">
                  <c:v>30047.067923490511</c:v>
                </c:pt>
                <c:pt idx="186">
                  <c:v>30281.651752240243</c:v>
                </c:pt>
                <c:pt idx="187">
                  <c:v>30518.921888797686</c:v>
                </c:pt>
                <c:pt idx="188">
                  <c:v>30739.490812189826</c:v>
                </c:pt>
                <c:pt idx="189">
                  <c:v>30942.770451530563</c:v>
                </c:pt>
                <c:pt idx="190">
                  <c:v>31066.796953693072</c:v>
                </c:pt>
                <c:pt idx="191">
                  <c:v>31162.633689859384</c:v>
                </c:pt>
                <c:pt idx="192">
                  <c:v>31402.980613292919</c:v>
                </c:pt>
                <c:pt idx="193">
                  <c:v>31654.453837891506</c:v>
                </c:pt>
                <c:pt idx="194">
                  <c:v>31905.428378378674</c:v>
                </c:pt>
                <c:pt idx="195">
                  <c:v>32161.488555888864</c:v>
                </c:pt>
                <c:pt idx="196">
                  <c:v>32368.019051087973</c:v>
                </c:pt>
                <c:pt idx="197">
                  <c:v>32470.696227801425</c:v>
                </c:pt>
                <c:pt idx="198">
                  <c:v>32589.218386470013</c:v>
                </c:pt>
                <c:pt idx="199">
                  <c:v>32790.992564342327</c:v>
                </c:pt>
                <c:pt idx="200">
                  <c:v>33123.012682068569</c:v>
                </c:pt>
                <c:pt idx="201">
                  <c:v>33451.513783612369</c:v>
                </c:pt>
                <c:pt idx="202">
                  <c:v>33698.71055672723</c:v>
                </c:pt>
                <c:pt idx="203">
                  <c:v>33934.771619542844</c:v>
                </c:pt>
                <c:pt idx="204">
                  <c:v>34054.479329117821</c:v>
                </c:pt>
                <c:pt idx="205">
                  <c:v>34172.182893112957</c:v>
                </c:pt>
                <c:pt idx="206">
                  <c:v>34431.884405549885</c:v>
                </c:pt>
                <c:pt idx="207">
                  <c:v>34651.568870329327</c:v>
                </c:pt>
                <c:pt idx="208">
                  <c:v>34934.200442757159</c:v>
                </c:pt>
                <c:pt idx="209">
                  <c:v>35042.250235086038</c:v>
                </c:pt>
                <c:pt idx="210">
                  <c:v>35123.385199099801</c:v>
                </c:pt>
                <c:pt idx="211">
                  <c:v>35210.320894334065</c:v>
                </c:pt>
                <c:pt idx="212">
                  <c:v>35306.990338875097</c:v>
                </c:pt>
                <c:pt idx="213">
                  <c:v>35583.233109196313</c:v>
                </c:pt>
                <c:pt idx="214">
                  <c:v>35845.037563121943</c:v>
                </c:pt>
                <c:pt idx="215">
                  <c:v>36112.129950455404</c:v>
                </c:pt>
                <c:pt idx="216">
                  <c:v>36227.885823675766</c:v>
                </c:pt>
                <c:pt idx="217">
                  <c:v>36302.345006990494</c:v>
                </c:pt>
                <c:pt idx="218">
                  <c:v>36383.926904877684</c:v>
                </c:pt>
                <c:pt idx="219">
                  <c:v>36478.04647405658</c:v>
                </c:pt>
                <c:pt idx="220">
                  <c:v>36744.550790503941</c:v>
                </c:pt>
                <c:pt idx="221">
                  <c:v>37042.961480947662</c:v>
                </c:pt>
                <c:pt idx="222">
                  <c:v>37456.224767730702</c:v>
                </c:pt>
                <c:pt idx="223">
                  <c:v>37701.026916197348</c:v>
                </c:pt>
                <c:pt idx="224">
                  <c:v>37994.074400159814</c:v>
                </c:pt>
                <c:pt idx="225">
                  <c:v>38134.232862869882</c:v>
                </c:pt>
                <c:pt idx="226">
                  <c:v>38255.714194237335</c:v>
                </c:pt>
                <c:pt idx="227">
                  <c:v>38556.924102098914</c:v>
                </c:pt>
                <c:pt idx="228">
                  <c:v>38843.427533240836</c:v>
                </c:pt>
                <c:pt idx="229">
                  <c:v>39162.199590044969</c:v>
                </c:pt>
                <c:pt idx="230">
                  <c:v>39487.74622345699</c:v>
                </c:pt>
                <c:pt idx="231">
                  <c:v>39777.392305414251</c:v>
                </c:pt>
                <c:pt idx="232">
                  <c:v>39932.831202028792</c:v>
                </c:pt>
                <c:pt idx="233">
                  <c:v>40044.193009588205</c:v>
                </c:pt>
                <c:pt idx="234">
                  <c:v>40336.318398401265</c:v>
                </c:pt>
                <c:pt idx="235">
                  <c:v>40639.221950414816</c:v>
                </c:pt>
                <c:pt idx="236">
                  <c:v>40917.351252138644</c:v>
                </c:pt>
                <c:pt idx="237">
                  <c:v>41183.403930145476</c:v>
                </c:pt>
                <c:pt idx="238">
                  <c:v>41476.658415059857</c:v>
                </c:pt>
                <c:pt idx="239">
                  <c:v>41609.905868716451</c:v>
                </c:pt>
                <c:pt idx="240">
                  <c:v>41736.063539770192</c:v>
                </c:pt>
                <c:pt idx="241">
                  <c:v>42027.57263029462</c:v>
                </c:pt>
                <c:pt idx="242">
                  <c:v>42326.40673177634</c:v>
                </c:pt>
                <c:pt idx="243">
                  <c:v>42617.200728103264</c:v>
                </c:pt>
                <c:pt idx="244">
                  <c:v>42898.656158758888</c:v>
                </c:pt>
                <c:pt idx="245">
                  <c:v>43173.694559905372</c:v>
                </c:pt>
                <c:pt idx="246">
                  <c:v>43304.2745240226</c:v>
                </c:pt>
                <c:pt idx="247">
                  <c:v>43419.964533303719</c:v>
                </c:pt>
                <c:pt idx="248">
                  <c:v>43674.462794540414</c:v>
                </c:pt>
                <c:pt idx="249">
                  <c:v>43937.927960648405</c:v>
                </c:pt>
                <c:pt idx="250">
                  <c:v>44205.490804690751</c:v>
                </c:pt>
                <c:pt idx="251">
                  <c:v>44444.821541633093</c:v>
                </c:pt>
                <c:pt idx="252">
                  <c:v>44683.013773339946</c:v>
                </c:pt>
                <c:pt idx="253">
                  <c:v>44809.307876839266</c:v>
                </c:pt>
                <c:pt idx="254">
                  <c:v>44919.578224834077</c:v>
                </c:pt>
                <c:pt idx="255">
                  <c:v>45161.797565968955</c:v>
                </c:pt>
                <c:pt idx="256">
                  <c:v>45442.199173596688</c:v>
                </c:pt>
                <c:pt idx="257">
                  <c:v>45699.736585172759</c:v>
                </c:pt>
                <c:pt idx="258">
                  <c:v>45942.238200332969</c:v>
                </c:pt>
                <c:pt idx="259">
                  <c:v>46150.64581780052</c:v>
                </c:pt>
                <c:pt idx="260">
                  <c:v>46267.126194352561</c:v>
                </c:pt>
                <c:pt idx="261">
                  <c:v>46418.599140911239</c:v>
                </c:pt>
                <c:pt idx="262">
                  <c:v>46678.625268477299</c:v>
                </c:pt>
                <c:pt idx="263">
                  <c:v>46945.684723841136</c:v>
                </c:pt>
                <c:pt idx="264">
                  <c:v>47189.752959841921</c:v>
                </c:pt>
                <c:pt idx="265">
                  <c:v>47429.921109726085</c:v>
                </c:pt>
                <c:pt idx="266">
                  <c:v>47700.301989454631</c:v>
                </c:pt>
                <c:pt idx="267">
                  <c:v>47836.856753774657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253-40DB-9C71-76F6BA0FF5B9}"/>
            </c:ext>
          </c:extLst>
        </c:ser>
        <c:ser>
          <c:idx val="7"/>
          <c:order val="5"/>
          <c:tx>
            <c:strRef>
              <c:f>INC.DATA!$H$64</c:f>
              <c:strCache>
                <c:ptCount val="1"/>
                <c:pt idx="0">
                  <c:v>Alemanha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INC.DATA!$H$157:$H$424</c:f>
              <c:numCache>
                <c:formatCode>0.0</c:formatCode>
                <c:ptCount val="268"/>
                <c:pt idx="0">
                  <c:v>2170.0458244118249</c:v>
                </c:pt>
                <c:pt idx="1">
                  <c:v>2172.588077584554</c:v>
                </c:pt>
                <c:pt idx="2">
                  <c:v>2176.6700052140063</c:v>
                </c:pt>
                <c:pt idx="3">
                  <c:v>2181.3725768105096</c:v>
                </c:pt>
                <c:pt idx="4">
                  <c:v>2187.423855489259</c:v>
                </c:pt>
                <c:pt idx="5">
                  <c:v>2192.2815880775252</c:v>
                </c:pt>
                <c:pt idx="6">
                  <c:v>2195.8741618098788</c:v>
                </c:pt>
                <c:pt idx="7">
                  <c:v>2198.428350443513</c:v>
                </c:pt>
                <c:pt idx="8">
                  <c:v>2202.6057617602032</c:v>
                </c:pt>
                <c:pt idx="9">
                  <c:v>2206.4012383279396</c:v>
                </c:pt>
                <c:pt idx="10">
                  <c:v>2213.0254191301206</c:v>
                </c:pt>
                <c:pt idx="11">
                  <c:v>2216.1047680435672</c:v>
                </c:pt>
                <c:pt idx="12">
                  <c:v>2220.2583084384487</c:v>
                </c:pt>
                <c:pt idx="13">
                  <c:v>2223.2063672819418</c:v>
                </c:pt>
                <c:pt idx="14">
                  <c:v>2225.4979757756691</c:v>
                </c:pt>
                <c:pt idx="15">
                  <c:v>2230.0095799976953</c:v>
                </c:pt>
                <c:pt idx="16">
                  <c:v>2234.1273140098619</c:v>
                </c:pt>
                <c:pt idx="17">
                  <c:v>2241.049881334664</c:v>
                </c:pt>
                <c:pt idx="18">
                  <c:v>2250.2401862313836</c:v>
                </c:pt>
                <c:pt idx="19">
                  <c:v>2257.4133982351868</c:v>
                </c:pt>
                <c:pt idx="20">
                  <c:v>2265.6130598768059</c:v>
                </c:pt>
                <c:pt idx="21">
                  <c:v>2272.0224023827</c:v>
                </c:pt>
                <c:pt idx="22">
                  <c:v>2278.0259392178295</c:v>
                </c:pt>
                <c:pt idx="23">
                  <c:v>2285.0320547689657</c:v>
                </c:pt>
                <c:pt idx="24">
                  <c:v>2292.5513951390089</c:v>
                </c:pt>
                <c:pt idx="25">
                  <c:v>2298.2446099906133</c:v>
                </c:pt>
                <c:pt idx="26">
                  <c:v>2306.4442716322324</c:v>
                </c:pt>
                <c:pt idx="27">
                  <c:v>2309.4997496238689</c:v>
                </c:pt>
                <c:pt idx="28">
                  <c:v>2312.6268403809345</c:v>
                </c:pt>
                <c:pt idx="29">
                  <c:v>2318.5706999115405</c:v>
                </c:pt>
                <c:pt idx="30">
                  <c:v>2324.1326246931917</c:v>
                </c:pt>
                <c:pt idx="31">
                  <c:v>2330.1361615283217</c:v>
                </c:pt>
                <c:pt idx="32">
                  <c:v>2335.4593770918764</c:v>
                </c:pt>
                <c:pt idx="33">
                  <c:v>2340.4961415937146</c:v>
                </c:pt>
                <c:pt idx="34">
                  <c:v>2343.3487167499693</c:v>
                </c:pt>
                <c:pt idx="35">
                  <c:v>2345.9625826881274</c:v>
                </c:pt>
                <c:pt idx="36">
                  <c:v>2350.6174124410113</c:v>
                </c:pt>
                <c:pt idx="37">
                  <c:v>2355.3557904202294</c:v>
                </c:pt>
                <c:pt idx="38">
                  <c:v>2360.6312641401641</c:v>
                </c:pt>
                <c:pt idx="39">
                  <c:v>2365.3457711975725</c:v>
                </c:pt>
                <c:pt idx="40">
                  <c:v>2369.8573754195986</c:v>
                </c:pt>
                <c:pt idx="41">
                  <c:v>2372.8173697239968</c:v>
                </c:pt>
                <c:pt idx="42">
                  <c:v>2374.7151080078647</c:v>
                </c:pt>
                <c:pt idx="43">
                  <c:v>2379.6325179006549</c:v>
                </c:pt>
                <c:pt idx="44">
                  <c:v>2383.8218646782507</c:v>
                </c:pt>
                <c:pt idx="45">
                  <c:v>2390.1954008014304</c:v>
                </c:pt>
                <c:pt idx="46">
                  <c:v>2397.1537745089468</c:v>
                </c:pt>
                <c:pt idx="47">
                  <c:v>2403.4676333276025</c:v>
                </c:pt>
                <c:pt idx="48">
                  <c:v>2405.8785964303784</c:v>
                </c:pt>
                <c:pt idx="49">
                  <c:v>2408.8505261956811</c:v>
                </c:pt>
                <c:pt idx="50">
                  <c:v>2415.0808367880027</c:v>
                </c:pt>
                <c:pt idx="51">
                  <c:v>2420.4995360387957</c:v>
                </c:pt>
                <c:pt idx="52">
                  <c:v>2427.2908132936445</c:v>
                </c:pt>
                <c:pt idx="53">
                  <c:v>2437.0182139310818</c:v>
                </c:pt>
                <c:pt idx="54">
                  <c:v>2446.3398088977547</c:v>
                </c:pt>
                <c:pt idx="55">
                  <c:v>2449.9801244737282</c:v>
                </c:pt>
                <c:pt idx="56">
                  <c:v>2454.0381811813709</c:v>
                </c:pt>
                <c:pt idx="57">
                  <c:v>2461.5933279341289</c:v>
                </c:pt>
                <c:pt idx="58">
                  <c:v>2469.7571831930331</c:v>
                </c:pt>
                <c:pt idx="59">
                  <c:v>2480.5229689291905</c:v>
                </c:pt>
                <c:pt idx="60">
                  <c:v>2490.906819916393</c:v>
                </c:pt>
                <c:pt idx="61">
                  <c:v>2502.3051850805068</c:v>
                </c:pt>
                <c:pt idx="62">
                  <c:v>2505.1696956976662</c:v>
                </c:pt>
                <c:pt idx="63">
                  <c:v>2511.2448452982253</c:v>
                </c:pt>
                <c:pt idx="64">
                  <c:v>2521.7361154335713</c:v>
                </c:pt>
                <c:pt idx="65">
                  <c:v>2530.580291964051</c:v>
                </c:pt>
                <c:pt idx="66">
                  <c:v>2543.0528486095996</c:v>
                </c:pt>
                <c:pt idx="67">
                  <c:v>2556.7428222674403</c:v>
                </c:pt>
                <c:pt idx="68">
                  <c:v>2570.1344094026608</c:v>
                </c:pt>
                <c:pt idx="69">
                  <c:v>2576.7585902048418</c:v>
                </c:pt>
                <c:pt idx="70">
                  <c:v>2581.9624511593479</c:v>
                </c:pt>
                <c:pt idx="71">
                  <c:v>2593.4921063934148</c:v>
                </c:pt>
                <c:pt idx="72">
                  <c:v>2608.1249814627372</c:v>
                </c:pt>
                <c:pt idx="73">
                  <c:v>2625.3717224702177</c:v>
                </c:pt>
                <c:pt idx="74">
                  <c:v>2642.6662053213176</c:v>
                </c:pt>
                <c:pt idx="75">
                  <c:v>2659.5548825016535</c:v>
                </c:pt>
                <c:pt idx="76">
                  <c:v>2667.0145455671727</c:v>
                </c:pt>
                <c:pt idx="77">
                  <c:v>2673.7103391347828</c:v>
                </c:pt>
                <c:pt idx="78">
                  <c:v>2690.3006297924976</c:v>
                </c:pt>
                <c:pt idx="79">
                  <c:v>2708.3231757587923</c:v>
                </c:pt>
                <c:pt idx="80">
                  <c:v>2728.6970075233389</c:v>
                </c:pt>
                <c:pt idx="81">
                  <c:v>2745.7289102345326</c:v>
                </c:pt>
                <c:pt idx="82">
                  <c:v>2770.0056377149585</c:v>
                </c:pt>
                <c:pt idx="83">
                  <c:v>2779.339168142536</c:v>
                </c:pt>
                <c:pt idx="84">
                  <c:v>2787.8252808458706</c:v>
                </c:pt>
                <c:pt idx="85">
                  <c:v>2803.0787998822448</c:v>
                </c:pt>
                <c:pt idx="86">
                  <c:v>2821.8890862682583</c:v>
                </c:pt>
                <c:pt idx="87">
                  <c:v>2839.8758258518383</c:v>
                </c:pt>
                <c:pt idx="88">
                  <c:v>2858.6264349333278</c:v>
                </c:pt>
                <c:pt idx="89">
                  <c:v>2876.2789816115724</c:v>
                </c:pt>
                <c:pt idx="90">
                  <c:v>2885.6483184218646</c:v>
                </c:pt>
                <c:pt idx="91">
                  <c:v>2892.9289495738112</c:v>
                </c:pt>
                <c:pt idx="92">
                  <c:v>2907.4663409558957</c:v>
                </c:pt>
                <c:pt idx="93">
                  <c:v>2922.4572798523632</c:v>
                </c:pt>
                <c:pt idx="94">
                  <c:v>2938.1046690985963</c:v>
                </c:pt>
                <c:pt idx="95">
                  <c:v>2955.4468937933157</c:v>
                </c:pt>
                <c:pt idx="96">
                  <c:v>2971.8939589201727</c:v>
                </c:pt>
                <c:pt idx="97">
                  <c:v>2983.6861942941455</c:v>
                </c:pt>
                <c:pt idx="98">
                  <c:v>2993.4016594706777</c:v>
                </c:pt>
                <c:pt idx="99">
                  <c:v>3011.2929153670193</c:v>
                </c:pt>
                <c:pt idx="100">
                  <c:v>3025.3290173911005</c:v>
                </c:pt>
                <c:pt idx="101">
                  <c:v>3047.9109094230403</c:v>
                </c:pt>
                <c:pt idx="102">
                  <c:v>3065.6231334058093</c:v>
                </c:pt>
                <c:pt idx="103">
                  <c:v>3085.0779346806839</c:v>
                </c:pt>
                <c:pt idx="104">
                  <c:v>3096.3927516184635</c:v>
                </c:pt>
                <c:pt idx="105">
                  <c:v>3107.4569238772419</c:v>
                </c:pt>
                <c:pt idx="106">
                  <c:v>3124.2501173703386</c:v>
                </c:pt>
                <c:pt idx="107">
                  <c:v>3146.9394285504222</c:v>
                </c:pt>
                <c:pt idx="108">
                  <c:v>3173.1258297756212</c:v>
                </c:pt>
                <c:pt idx="109">
                  <c:v>3195.994172869277</c:v>
                </c:pt>
                <c:pt idx="110">
                  <c:v>3223.4099265676737</c:v>
                </c:pt>
                <c:pt idx="111">
                  <c:v>3239.4631214846709</c:v>
                </c:pt>
                <c:pt idx="112">
                  <c:v>3250.4676164389252</c:v>
                </c:pt>
                <c:pt idx="113">
                  <c:v>3272.2020907466222</c:v>
                </c:pt>
                <c:pt idx="114">
                  <c:v>3293.3159210872677</c:v>
                </c:pt>
                <c:pt idx="115">
                  <c:v>3318.8936138063209</c:v>
                </c:pt>
                <c:pt idx="116">
                  <c:v>3344.5906611344212</c:v>
                </c:pt>
                <c:pt idx="117">
                  <c:v>3374.5128616228321</c:v>
                </c:pt>
                <c:pt idx="118">
                  <c:v>3391.341861498644</c:v>
                </c:pt>
                <c:pt idx="119">
                  <c:v>3405.5689308972023</c:v>
                </c:pt>
                <c:pt idx="120">
                  <c:v>3430.502108727394</c:v>
                </c:pt>
                <c:pt idx="121">
                  <c:v>3451.9620674342796</c:v>
                </c:pt>
                <c:pt idx="122">
                  <c:v>3481.8365260790715</c:v>
                </c:pt>
                <c:pt idx="123">
                  <c:v>3513.7400130776841</c:v>
                </c:pt>
                <c:pt idx="124">
                  <c:v>3544.3305993767663</c:v>
                </c:pt>
                <c:pt idx="125">
                  <c:v>3571.5315147788756</c:v>
                </c:pt>
                <c:pt idx="126">
                  <c:v>3588.0263217493516</c:v>
                </c:pt>
                <c:pt idx="127">
                  <c:v>3619.5240030772006</c:v>
                </c:pt>
                <c:pt idx="128">
                  <c:v>3653.2774865160623</c:v>
                </c:pt>
                <c:pt idx="129">
                  <c:v>3701.7115868678657</c:v>
                </c:pt>
                <c:pt idx="130">
                  <c:v>3755.6121283140824</c:v>
                </c:pt>
                <c:pt idx="131">
                  <c:v>3811.9594392457889</c:v>
                </c:pt>
                <c:pt idx="132">
                  <c:v>3853.5306495773148</c:v>
                </c:pt>
                <c:pt idx="133">
                  <c:v>3882.9754316295325</c:v>
                </c:pt>
                <c:pt idx="134">
                  <c:v>3932.1734014792455</c:v>
                </c:pt>
                <c:pt idx="135">
                  <c:v>3993.4261868428375</c:v>
                </c:pt>
                <c:pt idx="136">
                  <c:v>4072.6537763291039</c:v>
                </c:pt>
                <c:pt idx="137">
                  <c:v>4160.1884466051342</c:v>
                </c:pt>
                <c:pt idx="138">
                  <c:v>4253.6431054899604</c:v>
                </c:pt>
                <c:pt idx="139">
                  <c:v>4320.3265255652504</c:v>
                </c:pt>
                <c:pt idx="140">
                  <c:v>4371.947393978643</c:v>
                </c:pt>
                <c:pt idx="141">
                  <c:v>4453.9201394730217</c:v>
                </c:pt>
                <c:pt idx="142">
                  <c:v>4544.5699650452125</c:v>
                </c:pt>
                <c:pt idx="143">
                  <c:v>4679.2855122780384</c:v>
                </c:pt>
                <c:pt idx="144">
                  <c:v>4813.4639637701475</c:v>
                </c:pt>
                <c:pt idx="145">
                  <c:v>4989.082335523829</c:v>
                </c:pt>
                <c:pt idx="146">
                  <c:v>5122.4730465962184</c:v>
                </c:pt>
                <c:pt idx="147">
                  <c:v>5226.1325245546741</c:v>
                </c:pt>
                <c:pt idx="148">
                  <c:v>5362.3041980178905</c:v>
                </c:pt>
                <c:pt idx="149">
                  <c:v>5540.9064349977789</c:v>
                </c:pt>
                <c:pt idx="150">
                  <c:v>5741.1118562154124</c:v>
                </c:pt>
                <c:pt idx="151">
                  <c:v>5964.0782013785574</c:v>
                </c:pt>
                <c:pt idx="152">
                  <c:v>6191.5561507637294</c:v>
                </c:pt>
                <c:pt idx="153">
                  <c:v>6360.7651800115163</c:v>
                </c:pt>
                <c:pt idx="154">
                  <c:v>6505.148450577256</c:v>
                </c:pt>
                <c:pt idx="155">
                  <c:v>6688.3816463882195</c:v>
                </c:pt>
                <c:pt idx="156">
                  <c:v>6893.8386704039776</c:v>
                </c:pt>
                <c:pt idx="157">
                  <c:v>7132.428533891547</c:v>
                </c:pt>
                <c:pt idx="158">
                  <c:v>7389.1125561108393</c:v>
                </c:pt>
                <c:pt idx="159">
                  <c:v>7668.3904058229773</c:v>
                </c:pt>
                <c:pt idx="160">
                  <c:v>7859.5606831356536</c:v>
                </c:pt>
                <c:pt idx="161">
                  <c:v>8019.0542472069092</c:v>
                </c:pt>
                <c:pt idx="162">
                  <c:v>8202.0487337997747</c:v>
                </c:pt>
                <c:pt idx="163">
                  <c:v>8422.6995995473826</c:v>
                </c:pt>
                <c:pt idx="164">
                  <c:v>8683.680387692415</c:v>
                </c:pt>
                <c:pt idx="165">
                  <c:v>8964.665008313943</c:v>
                </c:pt>
                <c:pt idx="166">
                  <c:v>9232.7473956973499</c:v>
                </c:pt>
                <c:pt idx="167">
                  <c:v>9435.0176516515185</c:v>
                </c:pt>
                <c:pt idx="168">
                  <c:v>9564.2070804854084</c:v>
                </c:pt>
                <c:pt idx="169">
                  <c:v>9736.3044912721653</c:v>
                </c:pt>
                <c:pt idx="170">
                  <c:v>9945.9031202218994</c:v>
                </c:pt>
                <c:pt idx="171">
                  <c:v>10215.751955819222</c:v>
                </c:pt>
                <c:pt idx="172">
                  <c:v>10498.001735296661</c:v>
                </c:pt>
                <c:pt idx="173">
                  <c:v>10772.087659515197</c:v>
                </c:pt>
                <c:pt idx="174">
                  <c:v>10959.96374961814</c:v>
                </c:pt>
                <c:pt idx="175">
                  <c:v>11089.630596888222</c:v>
                </c:pt>
                <c:pt idx="176">
                  <c:v>11251.403833992301</c:v>
                </c:pt>
                <c:pt idx="177">
                  <c:v>11473.797277032014</c:v>
                </c:pt>
                <c:pt idx="178">
                  <c:v>11739.576120460786</c:v>
                </c:pt>
                <c:pt idx="179">
                  <c:v>12011.77624185636</c:v>
                </c:pt>
                <c:pt idx="180">
                  <c:v>12270.716066186667</c:v>
                </c:pt>
                <c:pt idx="181">
                  <c:v>12445.10508546715</c:v>
                </c:pt>
                <c:pt idx="182">
                  <c:v>12578.412248313205</c:v>
                </c:pt>
                <c:pt idx="183">
                  <c:v>12740.782258462525</c:v>
                </c:pt>
                <c:pt idx="184">
                  <c:v>12946.907668288954</c:v>
                </c:pt>
                <c:pt idx="185">
                  <c:v>13210.036839396855</c:v>
                </c:pt>
                <c:pt idx="186">
                  <c:v>13489.899526693331</c:v>
                </c:pt>
                <c:pt idx="187">
                  <c:v>13768.210604072177</c:v>
                </c:pt>
                <c:pt idx="188">
                  <c:v>13980.267937968307</c:v>
                </c:pt>
                <c:pt idx="189">
                  <c:v>14127.456041846681</c:v>
                </c:pt>
                <c:pt idx="190">
                  <c:v>14295.208944864078</c:v>
                </c:pt>
                <c:pt idx="191">
                  <c:v>14543.645563598133</c:v>
                </c:pt>
                <c:pt idx="192">
                  <c:v>14826.265342363624</c:v>
                </c:pt>
                <c:pt idx="193">
                  <c:v>15182.837236895446</c:v>
                </c:pt>
                <c:pt idx="194">
                  <c:v>15522.257874107027</c:v>
                </c:pt>
                <c:pt idx="195">
                  <c:v>15763.354184384609</c:v>
                </c:pt>
                <c:pt idx="196">
                  <c:v>15958.642195709454</c:v>
                </c:pt>
                <c:pt idx="197">
                  <c:v>16130.894767487973</c:v>
                </c:pt>
                <c:pt idx="198">
                  <c:v>16461.84122745712</c:v>
                </c:pt>
                <c:pt idx="199">
                  <c:v>16783.179641397885</c:v>
                </c:pt>
                <c:pt idx="200">
                  <c:v>17186.323704380357</c:v>
                </c:pt>
                <c:pt idx="201">
                  <c:v>17559.903630701563</c:v>
                </c:pt>
                <c:pt idx="202">
                  <c:v>17831.686010965466</c:v>
                </c:pt>
                <c:pt idx="203">
                  <c:v>18030.327886804567</c:v>
                </c:pt>
                <c:pt idx="204">
                  <c:v>18263.403567354104</c:v>
                </c:pt>
                <c:pt idx="205">
                  <c:v>18558.68687013962</c:v>
                </c:pt>
                <c:pt idx="206">
                  <c:v>18942.94903397065</c:v>
                </c:pt>
                <c:pt idx="207">
                  <c:v>19247.697157253697</c:v>
                </c:pt>
                <c:pt idx="208">
                  <c:v>19420.224244633024</c:v>
                </c:pt>
                <c:pt idx="209">
                  <c:v>19584.396509378974</c:v>
                </c:pt>
                <c:pt idx="210">
                  <c:v>19715.400128270398</c:v>
                </c:pt>
                <c:pt idx="211">
                  <c:v>19869.272090255476</c:v>
                </c:pt>
                <c:pt idx="212">
                  <c:v>20137.330606717074</c:v>
                </c:pt>
                <c:pt idx="213">
                  <c:v>20525.85373009113</c:v>
                </c:pt>
                <c:pt idx="214">
                  <c:v>20799.46223587347</c:v>
                </c:pt>
                <c:pt idx="215">
                  <c:v>20950.923234755777</c:v>
                </c:pt>
                <c:pt idx="216">
                  <c:v>21074.037513989104</c:v>
                </c:pt>
                <c:pt idx="217">
                  <c:v>21191.565997518977</c:v>
                </c:pt>
                <c:pt idx="218">
                  <c:v>21333.562175903749</c:v>
                </c:pt>
                <c:pt idx="219">
                  <c:v>21587.03555913964</c:v>
                </c:pt>
                <c:pt idx="220">
                  <c:v>21902.024307879034</c:v>
                </c:pt>
                <c:pt idx="221">
                  <c:v>22282.156802236994</c:v>
                </c:pt>
                <c:pt idx="222">
                  <c:v>22576.891073820887</c:v>
                </c:pt>
                <c:pt idx="223">
                  <c:v>22779.14939431415</c:v>
                </c:pt>
                <c:pt idx="224">
                  <c:v>22928.306849241821</c:v>
                </c:pt>
                <c:pt idx="225">
                  <c:v>23081.104619745463</c:v>
                </c:pt>
                <c:pt idx="226">
                  <c:v>23315.039653480151</c:v>
                </c:pt>
                <c:pt idx="227">
                  <c:v>23615.383591689315</c:v>
                </c:pt>
                <c:pt idx="228">
                  <c:v>23882.35598120857</c:v>
                </c:pt>
                <c:pt idx="229">
                  <c:v>24105.286519989004</c:v>
                </c:pt>
                <c:pt idx="230">
                  <c:v>24270.974588269863</c:v>
                </c:pt>
                <c:pt idx="231">
                  <c:v>24356.205714591262</c:v>
                </c:pt>
                <c:pt idx="232">
                  <c:v>24491.899969618287</c:v>
                </c:pt>
                <c:pt idx="233">
                  <c:v>24682.557022112054</c:v>
                </c:pt>
                <c:pt idx="234">
                  <c:v>24926.016553648791</c:v>
                </c:pt>
                <c:pt idx="235">
                  <c:v>25139.207756330881</c:v>
                </c:pt>
                <c:pt idx="236">
                  <c:v>25335.152218005493</c:v>
                </c:pt>
                <c:pt idx="237">
                  <c:v>25481.445162316002</c:v>
                </c:pt>
                <c:pt idx="238">
                  <c:v>25561.758878744608</c:v>
                </c:pt>
                <c:pt idx="239">
                  <c:v>25638.289054066387</c:v>
                </c:pt>
                <c:pt idx="240">
                  <c:v>25795.861008931963</c:v>
                </c:pt>
                <c:pt idx="241">
                  <c:v>26005.31641235084</c:v>
                </c:pt>
                <c:pt idx="242">
                  <c:v>26172.675445158377</c:v>
                </c:pt>
                <c:pt idx="243">
                  <c:v>26319.732258966797</c:v>
                </c:pt>
                <c:pt idx="244">
                  <c:v>26453.313937413666</c:v>
                </c:pt>
                <c:pt idx="245">
                  <c:v>26520.248002167955</c:v>
                </c:pt>
                <c:pt idx="246">
                  <c:v>26593.221410140093</c:v>
                </c:pt>
                <c:pt idx="247">
                  <c:v>26709.055058221475</c:v>
                </c:pt>
                <c:pt idx="248">
                  <c:v>26878.669893140028</c:v>
                </c:pt>
                <c:pt idx="249">
                  <c:v>27032.732822499587</c:v>
                </c:pt>
                <c:pt idx="250">
                  <c:v>27157.876130086737</c:v>
                </c:pt>
                <c:pt idx="251">
                  <c:v>27260.712061242761</c:v>
                </c:pt>
                <c:pt idx="252">
                  <c:v>27314.839376446165</c:v>
                </c:pt>
                <c:pt idx="253">
                  <c:v>27355.16929884359</c:v>
                </c:pt>
                <c:pt idx="254">
                  <c:v>27451.512339267385</c:v>
                </c:pt>
                <c:pt idx="255">
                  <c:v>27573.695652550141</c:v>
                </c:pt>
                <c:pt idx="256">
                  <c:v>27691.379297071773</c:v>
                </c:pt>
                <c:pt idx="257">
                  <c:v>27791.088137470728</c:v>
                </c:pt>
                <c:pt idx="258">
                  <c:v>27864.061545442863</c:v>
                </c:pt>
                <c:pt idx="259">
                  <c:v>27916.887895407646</c:v>
                </c:pt>
                <c:pt idx="260">
                  <c:v>27962.911032656677</c:v>
                </c:pt>
                <c:pt idx="261">
                  <c:v>28053.095375253575</c:v>
                </c:pt>
                <c:pt idx="262">
                  <c:v>28174.920624709186</c:v>
                </c:pt>
                <c:pt idx="263">
                  <c:v>28283.68847993491</c:v>
                </c:pt>
                <c:pt idx="264">
                  <c:v>28393.065043666782</c:v>
                </c:pt>
                <c:pt idx="265">
                  <c:v>28484.681641572261</c:v>
                </c:pt>
                <c:pt idx="266">
                  <c:v>28536.827670265466</c:v>
                </c:pt>
                <c:pt idx="267">
                  <c:v>28583.173064958923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253-40DB-9C71-76F6BA0FF5B9}"/>
            </c:ext>
          </c:extLst>
        </c:ser>
        <c:ser>
          <c:idx val="8"/>
          <c:order val="6"/>
          <c:tx>
            <c:strRef>
              <c:f>INC.DATA!$I$64</c:f>
              <c:strCache>
                <c:ptCount val="1"/>
                <c:pt idx="0">
                  <c:v>França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INC.DATA!$I$157:$I$424</c:f>
              <c:numCache>
                <c:formatCode>0.0</c:formatCode>
                <c:ptCount val="268"/>
                <c:pt idx="0">
                  <c:v>2275.4099702801345</c:v>
                </c:pt>
                <c:pt idx="1">
                  <c:v>2279.2553279498734</c:v>
                </c:pt>
                <c:pt idx="2">
                  <c:v>2266.3864018838149</c:v>
                </c:pt>
                <c:pt idx="3">
                  <c:v>2271.4114111096092</c:v>
                </c:pt>
                <c:pt idx="4">
                  <c:v>2281.7984728629281</c:v>
                </c:pt>
                <c:pt idx="5">
                  <c:v>2290.2858360064952</c:v>
                </c:pt>
                <c:pt idx="6">
                  <c:v>2298.3595550979394</c:v>
                </c:pt>
                <c:pt idx="7">
                  <c:v>2302.8483590709811</c:v>
                </c:pt>
                <c:pt idx="8">
                  <c:v>2304.349733778688</c:v>
                </c:pt>
                <c:pt idx="9">
                  <c:v>2309.4819840550326</c:v>
                </c:pt>
                <c:pt idx="10">
                  <c:v>2315.8704866378262</c:v>
                </c:pt>
                <c:pt idx="11">
                  <c:v>2321.048697364407</c:v>
                </c:pt>
                <c:pt idx="12">
                  <c:v>2329.689262008761</c:v>
                </c:pt>
                <c:pt idx="13">
                  <c:v>2335.7100809896674</c:v>
                </c:pt>
                <c:pt idx="14">
                  <c:v>2340.4133670638098</c:v>
                </c:pt>
                <c:pt idx="15">
                  <c:v>2341.2100148678992</c:v>
                </c:pt>
                <c:pt idx="16">
                  <c:v>2344.672368785672</c:v>
                </c:pt>
                <c:pt idx="17">
                  <c:v>2349.4369354601299</c:v>
                </c:pt>
                <c:pt idx="18">
                  <c:v>2352.5162856259367</c:v>
                </c:pt>
                <c:pt idx="19">
                  <c:v>2361.4632532718629</c:v>
                </c:pt>
                <c:pt idx="20">
                  <c:v>2367.913036454971</c:v>
                </c:pt>
                <c:pt idx="21">
                  <c:v>2367.9896372053645</c:v>
                </c:pt>
                <c:pt idx="22">
                  <c:v>2372.9686859809226</c:v>
                </c:pt>
                <c:pt idx="23">
                  <c:v>2378.5452206095483</c:v>
                </c:pt>
                <c:pt idx="24">
                  <c:v>2378.5452206095483</c:v>
                </c:pt>
                <c:pt idx="25">
                  <c:v>2378.5452206095483</c:v>
                </c:pt>
                <c:pt idx="26">
                  <c:v>2392.3333556803254</c:v>
                </c:pt>
                <c:pt idx="27">
                  <c:v>2392.3333556803254</c:v>
                </c:pt>
                <c:pt idx="28">
                  <c:v>2392.3333556803254</c:v>
                </c:pt>
                <c:pt idx="29">
                  <c:v>2403.5323853878122</c:v>
                </c:pt>
                <c:pt idx="30">
                  <c:v>2408.2356714619555</c:v>
                </c:pt>
                <c:pt idx="31">
                  <c:v>2417.6116033100839</c:v>
                </c:pt>
                <c:pt idx="32">
                  <c:v>2424.9652753478317</c:v>
                </c:pt>
                <c:pt idx="33">
                  <c:v>2431.8287025830627</c:v>
                </c:pt>
                <c:pt idx="34">
                  <c:v>2431.8287025830627</c:v>
                </c:pt>
                <c:pt idx="35">
                  <c:v>2431.8287025830627</c:v>
                </c:pt>
                <c:pt idx="36">
                  <c:v>2444.6057077486498</c:v>
                </c:pt>
                <c:pt idx="37">
                  <c:v>2449.8298789254668</c:v>
                </c:pt>
                <c:pt idx="38">
                  <c:v>2455.498334454564</c:v>
                </c:pt>
                <c:pt idx="39">
                  <c:v>2463.2196900941994</c:v>
                </c:pt>
                <c:pt idx="40">
                  <c:v>2470.7572039328911</c:v>
                </c:pt>
                <c:pt idx="41">
                  <c:v>2470.7572039328911</c:v>
                </c:pt>
                <c:pt idx="42">
                  <c:v>2470.7572039328911</c:v>
                </c:pt>
                <c:pt idx="43">
                  <c:v>2487.8391712705761</c:v>
                </c:pt>
                <c:pt idx="44">
                  <c:v>2487.8391712705761</c:v>
                </c:pt>
                <c:pt idx="45">
                  <c:v>2499.5897263808938</c:v>
                </c:pt>
                <c:pt idx="46">
                  <c:v>2505.6105453618002</c:v>
                </c:pt>
                <c:pt idx="47">
                  <c:v>2516.2886899666132</c:v>
                </c:pt>
                <c:pt idx="48">
                  <c:v>2516.2886899666132</c:v>
                </c:pt>
                <c:pt idx="49">
                  <c:v>2516.2886899666132</c:v>
                </c:pt>
                <c:pt idx="50">
                  <c:v>2544.018161608954</c:v>
                </c:pt>
                <c:pt idx="51">
                  <c:v>2550.9735097446573</c:v>
                </c:pt>
                <c:pt idx="52">
                  <c:v>2565.4510515689735</c:v>
                </c:pt>
                <c:pt idx="53">
                  <c:v>2578.243376884639</c:v>
                </c:pt>
                <c:pt idx="54">
                  <c:v>2592.5064366078541</c:v>
                </c:pt>
                <c:pt idx="55">
                  <c:v>2592.5064366078541</c:v>
                </c:pt>
                <c:pt idx="56">
                  <c:v>2592.5064366078541</c:v>
                </c:pt>
                <c:pt idx="57">
                  <c:v>2627.0380548851117</c:v>
                </c:pt>
                <c:pt idx="58">
                  <c:v>2637.3331957379587</c:v>
                </c:pt>
                <c:pt idx="59">
                  <c:v>2656.6519049871254</c:v>
                </c:pt>
                <c:pt idx="60">
                  <c:v>2675.6335709345626</c:v>
                </c:pt>
                <c:pt idx="61">
                  <c:v>2695.1208018345942</c:v>
                </c:pt>
                <c:pt idx="62">
                  <c:v>2695.1208018345942</c:v>
                </c:pt>
                <c:pt idx="63">
                  <c:v>2695.1208018345942</c:v>
                </c:pt>
                <c:pt idx="64">
                  <c:v>2743.4099148824721</c:v>
                </c:pt>
                <c:pt idx="65">
                  <c:v>2758.1938597083608</c:v>
                </c:pt>
                <c:pt idx="66">
                  <c:v>2782.9359020853667</c:v>
                </c:pt>
                <c:pt idx="67">
                  <c:v>2806.2225302049014</c:v>
                </c:pt>
                <c:pt idx="68">
                  <c:v>2839.6357775264182</c:v>
                </c:pt>
                <c:pt idx="69">
                  <c:v>2839.6357775264182</c:v>
                </c:pt>
                <c:pt idx="70">
                  <c:v>2839.6357775264182</c:v>
                </c:pt>
                <c:pt idx="71">
                  <c:v>2910.3995507396626</c:v>
                </c:pt>
                <c:pt idx="72">
                  <c:v>2930.2085047913465</c:v>
                </c:pt>
                <c:pt idx="73">
                  <c:v>2967.4211493323664</c:v>
                </c:pt>
                <c:pt idx="74">
                  <c:v>3005.951326780149</c:v>
                </c:pt>
                <c:pt idx="75">
                  <c:v>3046.810167039886</c:v>
                </c:pt>
                <c:pt idx="76">
                  <c:v>3096.4780935948411</c:v>
                </c:pt>
                <c:pt idx="77">
                  <c:v>3141.6265758765976</c:v>
                </c:pt>
                <c:pt idx="78">
                  <c:v>3146.4524231513697</c:v>
                </c:pt>
                <c:pt idx="79">
                  <c:v>3179.620548071628</c:v>
                </c:pt>
                <c:pt idx="80">
                  <c:v>3235.9987003610286</c:v>
                </c:pt>
                <c:pt idx="81">
                  <c:v>3307.8195639296996</c:v>
                </c:pt>
                <c:pt idx="82">
                  <c:v>3375.1669436754073</c:v>
                </c:pt>
                <c:pt idx="83">
                  <c:v>3422.8126104199819</c:v>
                </c:pt>
                <c:pt idx="84">
                  <c:v>3496.4259315478535</c:v>
                </c:pt>
                <c:pt idx="85">
                  <c:v>3524.645647992711</c:v>
                </c:pt>
                <c:pt idx="86">
                  <c:v>3574.0837722964866</c:v>
                </c:pt>
                <c:pt idx="87">
                  <c:v>3650.6538823895366</c:v>
                </c:pt>
                <c:pt idx="88">
                  <c:v>3742.007937308475</c:v>
                </c:pt>
                <c:pt idx="89">
                  <c:v>3853.2628671795692</c:v>
                </c:pt>
                <c:pt idx="90">
                  <c:v>3934.6588245473909</c:v>
                </c:pt>
                <c:pt idx="91">
                  <c:v>4013.1899138505069</c:v>
                </c:pt>
                <c:pt idx="92">
                  <c:v>4059.119723786273</c:v>
                </c:pt>
                <c:pt idx="93">
                  <c:v>4132.1202389110003</c:v>
                </c:pt>
                <c:pt idx="94">
                  <c:v>4235.5006116416716</c:v>
                </c:pt>
                <c:pt idx="95">
                  <c:v>4339.6623120263548</c:v>
                </c:pt>
                <c:pt idx="96">
                  <c:v>4475.3988417231176</c:v>
                </c:pt>
                <c:pt idx="97">
                  <c:v>4603.8736202826049</c:v>
                </c:pt>
                <c:pt idx="98">
                  <c:v>4710.5171849800272</c:v>
                </c:pt>
                <c:pt idx="99">
                  <c:v>4773.5596025536361</c:v>
                </c:pt>
                <c:pt idx="100">
                  <c:v>4858.111510837658</c:v>
                </c:pt>
                <c:pt idx="101">
                  <c:v>4985.1768355899094</c:v>
                </c:pt>
                <c:pt idx="102">
                  <c:v>5133.5524891015511</c:v>
                </c:pt>
                <c:pt idx="103">
                  <c:v>5275.4170788297706</c:v>
                </c:pt>
                <c:pt idx="104">
                  <c:v>5423.1186457379526</c:v>
                </c:pt>
                <c:pt idx="105">
                  <c:v>5531.9070314463852</c:v>
                </c:pt>
                <c:pt idx="106">
                  <c:v>5622.1886758598184</c:v>
                </c:pt>
                <c:pt idx="107">
                  <c:v>5740.4602344669302</c:v>
                </c:pt>
                <c:pt idx="108">
                  <c:v>5880.4557658855556</c:v>
                </c:pt>
                <c:pt idx="109">
                  <c:v>6040.8270969087735</c:v>
                </c:pt>
                <c:pt idx="110">
                  <c:v>6241.2759405377174</c:v>
                </c:pt>
                <c:pt idx="111">
                  <c:v>6447.5617613466238</c:v>
                </c:pt>
                <c:pt idx="112">
                  <c:v>6624.8005776064265</c:v>
                </c:pt>
                <c:pt idx="113">
                  <c:v>6686.954426475475</c:v>
                </c:pt>
                <c:pt idx="114">
                  <c:v>6823.6254853270348</c:v>
                </c:pt>
                <c:pt idx="115">
                  <c:v>7018.6509958281395</c:v>
                </c:pt>
                <c:pt idx="116">
                  <c:v>7264.8151672917493</c:v>
                </c:pt>
                <c:pt idx="117">
                  <c:v>7503.3805443163528</c:v>
                </c:pt>
                <c:pt idx="118">
                  <c:v>7716.1161483083679</c:v>
                </c:pt>
                <c:pt idx="119">
                  <c:v>7886.5221776330955</c:v>
                </c:pt>
                <c:pt idx="120">
                  <c:v>7945.3668740851572</c:v>
                </c:pt>
                <c:pt idx="121">
                  <c:v>8064.5423215469082</c:v>
                </c:pt>
                <c:pt idx="122">
                  <c:v>8246.6835858318755</c:v>
                </c:pt>
                <c:pt idx="123">
                  <c:v>8460.5375607796323</c:v>
                </c:pt>
                <c:pt idx="124">
                  <c:v>8637.3780531373905</c:v>
                </c:pt>
                <c:pt idx="125">
                  <c:v>8896.4571111172936</c:v>
                </c:pt>
                <c:pt idx="126">
                  <c:v>9088.6483938538495</c:v>
                </c:pt>
                <c:pt idx="127">
                  <c:v>9162.3842761823507</c:v>
                </c:pt>
                <c:pt idx="128">
                  <c:v>9322.8781684061978</c:v>
                </c:pt>
                <c:pt idx="129">
                  <c:v>9597.5990996163946</c:v>
                </c:pt>
                <c:pt idx="130">
                  <c:v>9874.9550966401184</c:v>
                </c:pt>
                <c:pt idx="131">
                  <c:v>10183.196516222384</c:v>
                </c:pt>
                <c:pt idx="132">
                  <c:v>10591.861519570142</c:v>
                </c:pt>
                <c:pt idx="133">
                  <c:v>10838.531255986349</c:v>
                </c:pt>
                <c:pt idx="134">
                  <c:v>10965.61190088868</c:v>
                </c:pt>
                <c:pt idx="135">
                  <c:v>11164.482769059523</c:v>
                </c:pt>
                <c:pt idx="136">
                  <c:v>11496.868745165726</c:v>
                </c:pt>
                <c:pt idx="137">
                  <c:v>11964.945290518457</c:v>
                </c:pt>
                <c:pt idx="138">
                  <c:v>12343.720681062787</c:v>
                </c:pt>
                <c:pt idx="139">
                  <c:v>12840.507187662892</c:v>
                </c:pt>
                <c:pt idx="140">
                  <c:v>13297.553224959</c:v>
                </c:pt>
                <c:pt idx="141">
                  <c:v>13495.857247576934</c:v>
                </c:pt>
                <c:pt idx="142">
                  <c:v>13808.755992783106</c:v>
                </c:pt>
                <c:pt idx="143">
                  <c:v>14204.735911865751</c:v>
                </c:pt>
                <c:pt idx="144">
                  <c:v>14841.073665532198</c:v>
                </c:pt>
                <c:pt idx="145">
                  <c:v>15481.838942571376</c:v>
                </c:pt>
                <c:pt idx="146">
                  <c:v>16177.18991434075</c:v>
                </c:pt>
                <c:pt idx="147">
                  <c:v>16973.99091993089</c:v>
                </c:pt>
                <c:pt idx="148">
                  <c:v>17377.584953602618</c:v>
                </c:pt>
                <c:pt idx="149">
                  <c:v>17889.354566979637</c:v>
                </c:pt>
                <c:pt idx="150">
                  <c:v>18431.182314810947</c:v>
                </c:pt>
                <c:pt idx="151">
                  <c:v>19160.988304107184</c:v>
                </c:pt>
                <c:pt idx="152">
                  <c:v>19905.133953877033</c:v>
                </c:pt>
                <c:pt idx="153">
                  <c:v>20403.498435935238</c:v>
                </c:pt>
                <c:pt idx="154">
                  <c:v>21158.628633311473</c:v>
                </c:pt>
                <c:pt idx="155">
                  <c:v>21957.666380813094</c:v>
                </c:pt>
                <c:pt idx="156">
                  <c:v>22513.083101764158</c:v>
                </c:pt>
                <c:pt idx="157">
                  <c:v>23122.932315944636</c:v>
                </c:pt>
                <c:pt idx="158">
                  <c:v>24011.761463057177</c:v>
                </c:pt>
                <c:pt idx="159">
                  <c:v>24934.570703044141</c:v>
                </c:pt>
                <c:pt idx="160">
                  <c:v>26264.26780896974</c:v>
                </c:pt>
                <c:pt idx="161">
                  <c:v>26855.916684856791</c:v>
                </c:pt>
                <c:pt idx="162">
                  <c:v>27155.747342045881</c:v>
                </c:pt>
                <c:pt idx="163">
                  <c:v>27495.333788689048</c:v>
                </c:pt>
                <c:pt idx="164">
                  <c:v>28031.094757089217</c:v>
                </c:pt>
                <c:pt idx="165">
                  <c:v>28536.32266638265</c:v>
                </c:pt>
                <c:pt idx="166">
                  <c:v>28898.184611240158</c:v>
                </c:pt>
                <c:pt idx="167">
                  <c:v>29389.333302611325</c:v>
                </c:pt>
                <c:pt idx="168">
                  <c:v>29804.861733194317</c:v>
                </c:pt>
                <c:pt idx="169">
                  <c:v>29944.18317800948</c:v>
                </c:pt>
                <c:pt idx="170">
                  <c:v>30641.219366287507</c:v>
                </c:pt>
                <c:pt idx="171">
                  <c:v>31065.081958513278</c:v>
                </c:pt>
                <c:pt idx="172">
                  <c:v>31388.79672967497</c:v>
                </c:pt>
                <c:pt idx="173">
                  <c:v>31735.67556775557</c:v>
                </c:pt>
                <c:pt idx="174">
                  <c:v>32009.201527259633</c:v>
                </c:pt>
                <c:pt idx="175">
                  <c:v>32210.768741844317</c:v>
                </c:pt>
                <c:pt idx="176">
                  <c:v>32274.347364670677</c:v>
                </c:pt>
                <c:pt idx="177">
                  <c:v>32414.036493087729</c:v>
                </c:pt>
                <c:pt idx="178">
                  <c:v>32653.000194014381</c:v>
                </c:pt>
                <c:pt idx="179">
                  <c:v>32860.450346229263</c:v>
                </c:pt>
                <c:pt idx="180">
                  <c:v>33050.650009455596</c:v>
                </c:pt>
                <c:pt idx="181">
                  <c:v>33241.830162286962</c:v>
                </c:pt>
                <c:pt idx="182">
                  <c:v>33389.976013547421</c:v>
                </c:pt>
                <c:pt idx="183">
                  <c:v>33448.100662945792</c:v>
                </c:pt>
                <c:pt idx="184">
                  <c:v>33570.646543424846</c:v>
                </c:pt>
                <c:pt idx="185">
                  <c:v>33784.178795220949</c:v>
                </c:pt>
                <c:pt idx="186">
                  <c:v>33978.147215366625</c:v>
                </c:pt>
                <c:pt idx="187">
                  <c:v>34148.308122290095</c:v>
                </c:pt>
                <c:pt idx="188">
                  <c:v>34345.172050800633</c:v>
                </c:pt>
                <c:pt idx="189">
                  <c:v>34514.030744967422</c:v>
                </c:pt>
                <c:pt idx="190">
                  <c:v>34561.569170661445</c:v>
                </c:pt>
                <c:pt idx="191">
                  <c:v>34771.654388689858</c:v>
                </c:pt>
                <c:pt idx="192">
                  <c:v>34987.423382397443</c:v>
                </c:pt>
                <c:pt idx="193">
                  <c:v>35196.895794422708</c:v>
                </c:pt>
                <c:pt idx="194">
                  <c:v>35400.286106866748</c:v>
                </c:pt>
                <c:pt idx="195">
                  <c:v>35613.266833260022</c:v>
                </c:pt>
                <c:pt idx="196">
                  <c:v>35789.954124116994</c:v>
                </c:pt>
                <c:pt idx="197">
                  <c:v>35829.633312820675</c:v>
                </c:pt>
                <c:pt idx="198">
                  <c:v>36005.523955873556</c:v>
                </c:pt>
                <c:pt idx="199">
                  <c:v>36272.722693395139</c:v>
                </c:pt>
                <c:pt idx="200">
                  <c:v>36548.868398562656</c:v>
                </c:pt>
                <c:pt idx="201">
                  <c:v>36785.411515776876</c:v>
                </c:pt>
                <c:pt idx="202">
                  <c:v>37050.848436039414</c:v>
                </c:pt>
                <c:pt idx="203">
                  <c:v>37246.915716745869</c:v>
                </c:pt>
                <c:pt idx="204">
                  <c:v>37333.260082589091</c:v>
                </c:pt>
                <c:pt idx="205">
                  <c:v>37512.046234006833</c:v>
                </c:pt>
                <c:pt idx="206">
                  <c:v>37739.33598057356</c:v>
                </c:pt>
                <c:pt idx="207">
                  <c:v>38068.657926664033</c:v>
                </c:pt>
                <c:pt idx="208">
                  <c:v>38378.109638102513</c:v>
                </c:pt>
                <c:pt idx="209">
                  <c:v>38415.766566995815</c:v>
                </c:pt>
                <c:pt idx="210">
                  <c:v>38550.829010089117</c:v>
                </c:pt>
                <c:pt idx="211">
                  <c:v>38593.066663855934</c:v>
                </c:pt>
                <c:pt idx="212">
                  <c:v>38766.107758994178</c:v>
                </c:pt>
                <c:pt idx="213">
                  <c:v>39169.150267263081</c:v>
                </c:pt>
                <c:pt idx="214">
                  <c:v>39471.141065613258</c:v>
                </c:pt>
                <c:pt idx="215">
                  <c:v>39765.916073276399</c:v>
                </c:pt>
                <c:pt idx="216">
                  <c:v>39819.015713448971</c:v>
                </c:pt>
                <c:pt idx="217">
                  <c:v>40010.349067781121</c:v>
                </c:pt>
                <c:pt idx="218">
                  <c:v>40065.026683411794</c:v>
                </c:pt>
                <c:pt idx="219">
                  <c:v>40377.036859913402</c:v>
                </c:pt>
                <c:pt idx="220">
                  <c:v>40762.936120244303</c:v>
                </c:pt>
                <c:pt idx="221">
                  <c:v>41092.472548435879</c:v>
                </c:pt>
                <c:pt idx="222">
                  <c:v>41389.806021162149</c:v>
                </c:pt>
                <c:pt idx="223">
                  <c:v>41696.729907837653</c:v>
                </c:pt>
                <c:pt idx="224">
                  <c:v>41938.926160430899</c:v>
                </c:pt>
                <c:pt idx="225">
                  <c:v>41987.261233929006</c:v>
                </c:pt>
                <c:pt idx="226">
                  <c:v>42287.582135920617</c:v>
                </c:pt>
                <c:pt idx="227">
                  <c:v>42649.888365130406</c:v>
                </c:pt>
                <c:pt idx="228">
                  <c:v>42969.650537571812</c:v>
                </c:pt>
                <c:pt idx="229">
                  <c:v>43291.128566822015</c:v>
                </c:pt>
                <c:pt idx="230">
                  <c:v>43616.022989539764</c:v>
                </c:pt>
                <c:pt idx="231">
                  <c:v>43870.980927148521</c:v>
                </c:pt>
                <c:pt idx="232">
                  <c:v>43917.738025188526</c:v>
                </c:pt>
                <c:pt idx="233">
                  <c:v>44275.417569074576</c:v>
                </c:pt>
                <c:pt idx="234">
                  <c:v>44682.397355913679</c:v>
                </c:pt>
                <c:pt idx="235">
                  <c:v>45027.88206033712</c:v>
                </c:pt>
                <c:pt idx="236">
                  <c:v>45374.255333465124</c:v>
                </c:pt>
                <c:pt idx="237">
                  <c:v>45734.615903614933</c:v>
                </c:pt>
                <c:pt idx="238">
                  <c:v>46017.042870314683</c:v>
                </c:pt>
                <c:pt idx="239">
                  <c:v>46078.507312430193</c:v>
                </c:pt>
                <c:pt idx="240">
                  <c:v>46416.868147067064</c:v>
                </c:pt>
                <c:pt idx="241">
                  <c:v>46821.412030043677</c:v>
                </c:pt>
                <c:pt idx="242">
                  <c:v>47179.091573929712</c:v>
                </c:pt>
                <c:pt idx="243">
                  <c:v>47526.399376212517</c:v>
                </c:pt>
                <c:pt idx="244">
                  <c:v>47896.166518510603</c:v>
                </c:pt>
                <c:pt idx="245">
                  <c:v>48190.849605273273</c:v>
                </c:pt>
                <c:pt idx="246">
                  <c:v>48247.059235911809</c:v>
                </c:pt>
                <c:pt idx="247">
                  <c:v>48597.446388360411</c:v>
                </c:pt>
                <c:pt idx="248">
                  <c:v>48994.299555997539</c:v>
                </c:pt>
                <c:pt idx="249">
                  <c:v>49348.930390017929</c:v>
                </c:pt>
                <c:pt idx="250">
                  <c:v>49666.685622799028</c:v>
                </c:pt>
                <c:pt idx="251">
                  <c:v>49982.066232317942</c:v>
                </c:pt>
                <c:pt idx="252">
                  <c:v>50284.102991118358</c:v>
                </c:pt>
                <c:pt idx="253">
                  <c:v>50338.734646298799</c:v>
                </c:pt>
                <c:pt idx="254">
                  <c:v>50623.22983325916</c:v>
                </c:pt>
                <c:pt idx="255">
                  <c:v>51000.58044984618</c:v>
                </c:pt>
                <c:pt idx="256">
                  <c:v>51313.203432350936</c:v>
                </c:pt>
                <c:pt idx="257">
                  <c:v>51623.880755795704</c:v>
                </c:pt>
                <c:pt idx="258">
                  <c:v>51936.381177099829</c:v>
                </c:pt>
                <c:pt idx="259">
                  <c:v>52189.868380301035</c:v>
                </c:pt>
                <c:pt idx="260">
                  <c:v>52252.665675473385</c:v>
                </c:pt>
                <c:pt idx="261">
                  <c:v>52543.917048618438</c:v>
                </c:pt>
                <c:pt idx="262">
                  <c:v>52910.359718349464</c:v>
                </c:pt>
                <c:pt idx="263">
                  <c:v>53254.909893618104</c:v>
                </c:pt>
                <c:pt idx="264">
                  <c:v>53609.87777094022</c:v>
                </c:pt>
                <c:pt idx="265">
                  <c:v>53946.063144265929</c:v>
                </c:pt>
                <c:pt idx="266">
                  <c:v>54283.811172899659</c:v>
                </c:pt>
                <c:pt idx="267">
                  <c:v>54341.414937195354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253-40DB-9C71-76F6BA0FF5B9}"/>
            </c:ext>
          </c:extLst>
        </c:ser>
        <c:ser>
          <c:idx val="9"/>
          <c:order val="7"/>
          <c:tx>
            <c:strRef>
              <c:f>INC.DATA!$J$64</c:f>
              <c:strCache>
                <c:ptCount val="1"/>
                <c:pt idx="0">
                  <c:v>Turquia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INC.DATA!$J$157:$J$424</c:f>
              <c:numCache>
                <c:formatCode>0.0</c:formatCode>
                <c:ptCount val="268"/>
                <c:pt idx="0">
                  <c:v>1943.8441262339313</c:v>
                </c:pt>
                <c:pt idx="1">
                  <c:v>1953.64978367617</c:v>
                </c:pt>
                <c:pt idx="2">
                  <c:v>1962.9693081617797</c:v>
                </c:pt>
                <c:pt idx="3">
                  <c:v>1973.2492416592659</c:v>
                </c:pt>
                <c:pt idx="4">
                  <c:v>1984.9638602238745</c:v>
                </c:pt>
                <c:pt idx="5">
                  <c:v>1995.9907785083749</c:v>
                </c:pt>
                <c:pt idx="6">
                  <c:v>2006.401137921054</c:v>
                </c:pt>
                <c:pt idx="7">
                  <c:v>2017.2383457834555</c:v>
                </c:pt>
                <c:pt idx="8">
                  <c:v>2028.9648212494455</c:v>
                </c:pt>
                <c:pt idx="9">
                  <c:v>2040.7387243209603</c:v>
                </c:pt>
                <c:pt idx="10">
                  <c:v>2051.670787394411</c:v>
                </c:pt>
                <c:pt idx="11">
                  <c:v>2063.3735490576391</c:v>
                </c:pt>
                <c:pt idx="12">
                  <c:v>2077.542546208153</c:v>
                </c:pt>
                <c:pt idx="13">
                  <c:v>2094.8417653232991</c:v>
                </c:pt>
                <c:pt idx="14">
                  <c:v>2113.3622452807072</c:v>
                </c:pt>
                <c:pt idx="15">
                  <c:v>2132.238432279551</c:v>
                </c:pt>
                <c:pt idx="16">
                  <c:v>2149.6325066057461</c:v>
                </c:pt>
                <c:pt idx="17">
                  <c:v>2166.5760186794573</c:v>
                </c:pt>
                <c:pt idx="18">
                  <c:v>2182.0374180805202</c:v>
                </c:pt>
                <c:pt idx="19">
                  <c:v>2196.4316963572765</c:v>
                </c:pt>
                <c:pt idx="20">
                  <c:v>2211.2291092809928</c:v>
                </c:pt>
                <c:pt idx="21">
                  <c:v>2225.3625357273631</c:v>
                </c:pt>
                <c:pt idx="22">
                  <c:v>2239.7331002013575</c:v>
                </c:pt>
                <c:pt idx="23">
                  <c:v>2254.7676511526979</c:v>
                </c:pt>
                <c:pt idx="24">
                  <c:v>2272.4581480134229</c:v>
                </c:pt>
                <c:pt idx="25">
                  <c:v>2289.7455102271879</c:v>
                </c:pt>
                <c:pt idx="26">
                  <c:v>2306.2977445553197</c:v>
                </c:pt>
                <c:pt idx="27">
                  <c:v>2322.5654132503032</c:v>
                </c:pt>
                <c:pt idx="28">
                  <c:v>2338.6433715231874</c:v>
                </c:pt>
                <c:pt idx="29">
                  <c:v>2354.9347540209333</c:v>
                </c:pt>
                <c:pt idx="30">
                  <c:v>2370.2657275068032</c:v>
                </c:pt>
                <c:pt idx="31">
                  <c:v>2384.3991539531735</c:v>
                </c:pt>
                <c:pt idx="32">
                  <c:v>2398.4614389912567</c:v>
                </c:pt>
                <c:pt idx="33">
                  <c:v>2412.3577274100035</c:v>
                </c:pt>
                <c:pt idx="34">
                  <c:v>2426.0405916038885</c:v>
                </c:pt>
                <c:pt idx="35">
                  <c:v>2439.6523143894869</c:v>
                </c:pt>
                <c:pt idx="36">
                  <c:v>2452.5289092894518</c:v>
                </c:pt>
                <c:pt idx="37">
                  <c:v>2465.0142264438377</c:v>
                </c:pt>
                <c:pt idx="38">
                  <c:v>2477.3572607816491</c:v>
                </c:pt>
                <c:pt idx="39">
                  <c:v>2489.4987277959808</c:v>
                </c:pt>
                <c:pt idx="40">
                  <c:v>2501.3911998813078</c:v>
                </c:pt>
                <c:pt idx="41">
                  <c:v>2513.4378116845896</c:v>
                </c:pt>
                <c:pt idx="42">
                  <c:v>2525.4369958823472</c:v>
                </c:pt>
                <c:pt idx="43">
                  <c:v>2537.3887524745796</c:v>
                </c:pt>
                <c:pt idx="44">
                  <c:v>2549.1507986447132</c:v>
                </c:pt>
                <c:pt idx="45">
                  <c:v>2560.3792842526941</c:v>
                </c:pt>
                <c:pt idx="46">
                  <c:v>2571.4417732413381</c:v>
                </c:pt>
                <c:pt idx="47">
                  <c:v>2582.4212639203138</c:v>
                </c:pt>
                <c:pt idx="48">
                  <c:v>2593.3058993882396</c:v>
                </c:pt>
                <c:pt idx="49">
                  <c:v>2604.2616762644529</c:v>
                </c:pt>
                <c:pt idx="50">
                  <c:v>2615.3004514503341</c:v>
                </c:pt>
                <c:pt idx="51">
                  <c:v>2626.3036559320726</c:v>
                </c:pt>
                <c:pt idx="52">
                  <c:v>2636.9985809778996</c:v>
                </c:pt>
                <c:pt idx="53">
                  <c:v>2647.8239319389199</c:v>
                </c:pt>
                <c:pt idx="54">
                  <c:v>2658.9338485330886</c:v>
                </c:pt>
                <c:pt idx="55">
                  <c:v>2669.854054705158</c:v>
                </c:pt>
                <c:pt idx="56">
                  <c:v>2680.8454022855149</c:v>
                </c:pt>
                <c:pt idx="57">
                  <c:v>2691.7418946548223</c:v>
                </c:pt>
                <c:pt idx="58">
                  <c:v>2782.9570369802641</c:v>
                </c:pt>
                <c:pt idx="59">
                  <c:v>2873.923184376702</c:v>
                </c:pt>
                <c:pt idx="60">
                  <c:v>2965.185754307669</c:v>
                </c:pt>
                <c:pt idx="61">
                  <c:v>3056.6261777593531</c:v>
                </c:pt>
                <c:pt idx="62">
                  <c:v>3148.2325978303747</c:v>
                </c:pt>
                <c:pt idx="63">
                  <c:v>3239.7323057889648</c:v>
                </c:pt>
                <c:pt idx="64">
                  <c:v>3331.3268689586052</c:v>
                </c:pt>
                <c:pt idx="65">
                  <c:v>3423.964839449789</c:v>
                </c:pt>
                <c:pt idx="66">
                  <c:v>3517.7292155721852</c:v>
                </c:pt>
                <c:pt idx="67">
                  <c:v>3611.1971691600525</c:v>
                </c:pt>
                <c:pt idx="68">
                  <c:v>3705.0445435921174</c:v>
                </c:pt>
                <c:pt idx="69">
                  <c:v>3798.7377783062266</c:v>
                </c:pt>
                <c:pt idx="70">
                  <c:v>3892.549582034148</c:v>
                </c:pt>
                <c:pt idx="71">
                  <c:v>3986.4918116772619</c:v>
                </c:pt>
                <c:pt idx="72">
                  <c:v>4080.3154723065645</c:v>
                </c:pt>
                <c:pt idx="73">
                  <c:v>4174.4829830759209</c:v>
                </c:pt>
                <c:pt idx="74">
                  <c:v>4269.0180577880947</c:v>
                </c:pt>
                <c:pt idx="75">
                  <c:v>4363.3515651767875</c:v>
                </c:pt>
                <c:pt idx="76">
                  <c:v>4458.0407796069176</c:v>
                </c:pt>
                <c:pt idx="77">
                  <c:v>4551.9711523486503</c:v>
                </c:pt>
                <c:pt idx="78">
                  <c:v>4646.3876580470123</c:v>
                </c:pt>
                <c:pt idx="79">
                  <c:v>4741.1598707868088</c:v>
                </c:pt>
                <c:pt idx="80">
                  <c:v>4836.4063595818525</c:v>
                </c:pt>
                <c:pt idx="81">
                  <c:v>4932.9452506274465</c:v>
                </c:pt>
                <c:pt idx="82">
                  <c:v>5027.0060492843722</c:v>
                </c:pt>
                <c:pt idx="83">
                  <c:v>5122.3236794877039</c:v>
                </c:pt>
                <c:pt idx="84">
                  <c:v>5216.5504747639661</c:v>
                </c:pt>
                <c:pt idx="85">
                  <c:v>5313.4569297523767</c:v>
                </c:pt>
                <c:pt idx="86">
                  <c:v>5411.0629419222769</c:v>
                </c:pt>
                <c:pt idx="87">
                  <c:v>5506.4279997311332</c:v>
                </c:pt>
                <c:pt idx="88">
                  <c:v>5603.9035859858404</c:v>
                </c:pt>
                <c:pt idx="89">
                  <c:v>5701.6874516764574</c:v>
                </c:pt>
                <c:pt idx="90">
                  <c:v>5799.850738211273</c:v>
                </c:pt>
                <c:pt idx="91">
                  <c:v>5897.2196123535496</c:v>
                </c:pt>
                <c:pt idx="92">
                  <c:v>5995.8334611408491</c:v>
                </c:pt>
                <c:pt idx="93">
                  <c:v>6094.2694564074318</c:v>
                </c:pt>
                <c:pt idx="94">
                  <c:v>6192.9900173071637</c:v>
                </c:pt>
                <c:pt idx="95">
                  <c:v>6292.255995670429</c:v>
                </c:pt>
                <c:pt idx="96">
                  <c:v>6391.166266992258</c:v>
                </c:pt>
                <c:pt idx="97">
                  <c:v>6490.7998092983416</c:v>
                </c:pt>
                <c:pt idx="98">
                  <c:v>6589.3069459732105</c:v>
                </c:pt>
                <c:pt idx="99">
                  <c:v>6689.2961953207287</c:v>
                </c:pt>
                <c:pt idx="100">
                  <c:v>6789.9731449483552</c:v>
                </c:pt>
                <c:pt idx="101">
                  <c:v>6889.606687254437</c:v>
                </c:pt>
                <c:pt idx="102">
                  <c:v>6987.331268438149</c:v>
                </c:pt>
                <c:pt idx="103">
                  <c:v>7086.9410969414685</c:v>
                </c:pt>
                <c:pt idx="104">
                  <c:v>7184.6301074210369</c:v>
                </c:pt>
                <c:pt idx="105">
                  <c:v>7282.5325421254656</c:v>
                </c:pt>
                <c:pt idx="106">
                  <c:v>7382.6759311909391</c:v>
                </c:pt>
                <c:pt idx="107">
                  <c:v>7483.1275996923223</c:v>
                </c:pt>
                <c:pt idx="108">
                  <c:v>7583.9231183337615</c:v>
                </c:pt>
                <c:pt idx="109">
                  <c:v>7683.2602381053139</c:v>
                </c:pt>
                <c:pt idx="110">
                  <c:v>7784.0557567467522</c:v>
                </c:pt>
                <c:pt idx="111">
                  <c:v>7882.0886173663739</c:v>
                </c:pt>
                <c:pt idx="112">
                  <c:v>7979.8961968597541</c:v>
                </c:pt>
                <c:pt idx="113">
                  <c:v>8080.3597222625194</c:v>
                </c:pt>
                <c:pt idx="114">
                  <c:v>8180.2185456948446</c:v>
                </c:pt>
                <c:pt idx="115">
                  <c:v>8280.9666367307582</c:v>
                </c:pt>
                <c:pt idx="116">
                  <c:v>8381.1693103031357</c:v>
                </c:pt>
                <c:pt idx="117">
                  <c:v>8480.707997398169</c:v>
                </c:pt>
                <c:pt idx="118">
                  <c:v>8578.4207216805007</c:v>
                </c:pt>
                <c:pt idx="119">
                  <c:v>8675.6117423020587</c:v>
                </c:pt>
                <c:pt idx="120">
                  <c:v>8772.1506333476518</c:v>
                </c:pt>
                <c:pt idx="121">
                  <c:v>8868.8673779139626</c:v>
                </c:pt>
                <c:pt idx="122">
                  <c:v>8965.157274030551</c:v>
                </c:pt>
                <c:pt idx="123">
                  <c:v>9061.6368805692382</c:v>
                </c:pt>
                <c:pt idx="124">
                  <c:v>9158.5314786562667</c:v>
                </c:pt>
                <c:pt idx="125">
                  <c:v>9256.1374908261678</c:v>
                </c:pt>
                <c:pt idx="126">
                  <c:v>9352.8779491952409</c:v>
                </c:pt>
                <c:pt idx="127">
                  <c:v>9451.6815084046393</c:v>
                </c:pt>
                <c:pt idx="128">
                  <c:v>9549.394232686971</c:v>
                </c:pt>
                <c:pt idx="129">
                  <c:v>9647.9369400659853</c:v>
                </c:pt>
                <c:pt idx="130">
                  <c:v>9746.8827820919578</c:v>
                </c:pt>
                <c:pt idx="131">
                  <c:v>9845.9946207372668</c:v>
                </c:pt>
                <c:pt idx="132">
                  <c:v>9945.3435974102013</c:v>
                </c:pt>
                <c:pt idx="133">
                  <c:v>10042.949609580101</c:v>
                </c:pt>
                <c:pt idx="134">
                  <c:v>10141.883594704694</c:v>
                </c:pt>
                <c:pt idx="135">
                  <c:v>10241.031004054146</c:v>
                </c:pt>
                <c:pt idx="136">
                  <c:v>10340.640832557467</c:v>
                </c:pt>
                <c:pt idx="137">
                  <c:v>10440.511512891173</c:v>
                </c:pt>
                <c:pt idx="138">
                  <c:v>10541.79316448924</c:v>
                </c:pt>
                <c:pt idx="139">
                  <c:v>10642.019551864381</c:v>
                </c:pt>
                <c:pt idx="140">
                  <c:v>10743.336774166592</c:v>
                </c:pt>
                <c:pt idx="141">
                  <c:v>10847.155802660231</c:v>
                </c:pt>
                <c:pt idx="142">
                  <c:v>10949.409720171554</c:v>
                </c:pt>
                <c:pt idx="143">
                  <c:v>11053.07460894724</c:v>
                </c:pt>
                <c:pt idx="144">
                  <c:v>11157.794761945848</c:v>
                </c:pt>
                <c:pt idx="145">
                  <c:v>11263.261899731473</c:v>
                </c:pt>
                <c:pt idx="146">
                  <c:v>11367.851626814891</c:v>
                </c:pt>
                <c:pt idx="147">
                  <c:v>11471.563943196101</c:v>
                </c:pt>
                <c:pt idx="148">
                  <c:v>11577.422358727301</c:v>
                </c:pt>
                <c:pt idx="149">
                  <c:v>11683.411200173698</c:v>
                </c:pt>
                <c:pt idx="150">
                  <c:v>11790.538304152689</c:v>
                </c:pt>
                <c:pt idx="151">
                  <c:v>11897.831404751016</c:v>
                </c:pt>
                <c:pt idx="152">
                  <c:v>12005.160076053486</c:v>
                </c:pt>
                <c:pt idx="153">
                  <c:v>12111.196345105407</c:v>
                </c:pt>
                <c:pt idx="154">
                  <c:v>12215.963925709542</c:v>
                </c:pt>
                <c:pt idx="155">
                  <c:v>12323.055458984389</c:v>
                </c:pt>
                <c:pt idx="156">
                  <c:v>12430.633125215862</c:v>
                </c:pt>
                <c:pt idx="157">
                  <c:v>12538.779922713635</c:v>
                </c:pt>
                <c:pt idx="158">
                  <c:v>12645.97816810091</c:v>
                </c:pt>
                <c:pt idx="159">
                  <c:v>12754.658526160836</c:v>
                </c:pt>
                <c:pt idx="160">
                  <c:v>12863.896158585678</c:v>
                </c:pt>
                <c:pt idx="161">
                  <c:v>12973.525068756097</c:v>
                </c:pt>
                <c:pt idx="162">
                  <c:v>13083.865393009388</c:v>
                </c:pt>
                <c:pt idx="163">
                  <c:v>13193.648442897762</c:v>
                </c:pt>
                <c:pt idx="164">
                  <c:v>13305.376024612651</c:v>
                </c:pt>
                <c:pt idx="165">
                  <c:v>13418.858427731955</c:v>
                </c:pt>
                <c:pt idx="166">
                  <c:v>13534.75963873302</c:v>
                </c:pt>
                <c:pt idx="167">
                  <c:v>13651.50268973215</c:v>
                </c:pt>
                <c:pt idx="168">
                  <c:v>13769.514429179066</c:v>
                </c:pt>
                <c:pt idx="169">
                  <c:v>13888.628860454432</c:v>
                </c:pt>
                <c:pt idx="170">
                  <c:v>14013.707313124534</c:v>
                </c:pt>
                <c:pt idx="171">
                  <c:v>14143.492955642965</c:v>
                </c:pt>
                <c:pt idx="172">
                  <c:v>14277.155804913042</c:v>
                </c:pt>
                <c:pt idx="173">
                  <c:v>14417.470375857965</c:v>
                </c:pt>
                <c:pt idx="174">
                  <c:v>14562.871557495413</c:v>
                </c:pt>
                <c:pt idx="175">
                  <c:v>14714.023336302735</c:v>
                </c:pt>
                <c:pt idx="176">
                  <c:v>14873.427518471362</c:v>
                </c:pt>
                <c:pt idx="177">
                  <c:v>15040.752110762618</c:v>
                </c:pt>
                <c:pt idx="178">
                  <c:v>15201.353839970747</c:v>
                </c:pt>
                <c:pt idx="179">
                  <c:v>15546.769091007374</c:v>
                </c:pt>
                <c:pt idx="180">
                  <c:v>15900.638312728786</c:v>
                </c:pt>
                <c:pt idx="181">
                  <c:v>16257.566615006543</c:v>
                </c:pt>
                <c:pt idx="182">
                  <c:v>16604.748544348968</c:v>
                </c:pt>
                <c:pt idx="183">
                  <c:v>16974.909148568124</c:v>
                </c:pt>
                <c:pt idx="184">
                  <c:v>17331.92044915555</c:v>
                </c:pt>
                <c:pt idx="185">
                  <c:v>17710.42831194706</c:v>
                </c:pt>
                <c:pt idx="186">
                  <c:v>18094.36663557115</c:v>
                </c:pt>
                <c:pt idx="187">
                  <c:v>18482.514159185564</c:v>
                </c:pt>
                <c:pt idx="188">
                  <c:v>18860.701885639784</c:v>
                </c:pt>
                <c:pt idx="189">
                  <c:v>19221.175401430515</c:v>
                </c:pt>
                <c:pt idx="190">
                  <c:v>19602.220641117598</c:v>
                </c:pt>
                <c:pt idx="191">
                  <c:v>19995.846053170117</c:v>
                </c:pt>
                <c:pt idx="192">
                  <c:v>20371.852109770196</c:v>
                </c:pt>
                <c:pt idx="193">
                  <c:v>20732.586477391316</c:v>
                </c:pt>
                <c:pt idx="194">
                  <c:v>21113.26415313558</c:v>
                </c:pt>
                <c:pt idx="195">
                  <c:v>21458.726831777734</c:v>
                </c:pt>
                <c:pt idx="196">
                  <c:v>21777.902760057805</c:v>
                </c:pt>
                <c:pt idx="197">
                  <c:v>22129.068608264304</c:v>
                </c:pt>
                <c:pt idx="198">
                  <c:v>22509.698856403047</c:v>
                </c:pt>
                <c:pt idx="199">
                  <c:v>22862.062251649048</c:v>
                </c:pt>
                <c:pt idx="200">
                  <c:v>23188.304893152304</c:v>
                </c:pt>
                <c:pt idx="201">
                  <c:v>23501.445658629353</c:v>
                </c:pt>
                <c:pt idx="202">
                  <c:v>23764.609584784714</c:v>
                </c:pt>
                <c:pt idx="203">
                  <c:v>24005.49439324483</c:v>
                </c:pt>
                <c:pt idx="204">
                  <c:v>24231.996780329569</c:v>
                </c:pt>
                <c:pt idx="205">
                  <c:v>24460.313273325635</c:v>
                </c:pt>
                <c:pt idx="206">
                  <c:v>24693.301385465882</c:v>
                </c:pt>
                <c:pt idx="207">
                  <c:v>24907.935014268063</c:v>
                </c:pt>
                <c:pt idx="208">
                  <c:v>25115.940635198156</c:v>
                </c:pt>
                <c:pt idx="209">
                  <c:v>25295.193270278887</c:v>
                </c:pt>
                <c:pt idx="210">
                  <c:v>25463.620554398593</c:v>
                </c:pt>
                <c:pt idx="211">
                  <c:v>25643.809884688435</c:v>
                </c:pt>
                <c:pt idx="212">
                  <c:v>25831.208211018034</c:v>
                </c:pt>
                <c:pt idx="213">
                  <c:v>26017.266707491559</c:v>
                </c:pt>
                <c:pt idx="214">
                  <c:v>26187.768949352972</c:v>
                </c:pt>
                <c:pt idx="215">
                  <c:v>26332.458716907549</c:v>
                </c:pt>
                <c:pt idx="216">
                  <c:v>26465.018874349178</c:v>
                </c:pt>
                <c:pt idx="217">
                  <c:v>26582.129489291125</c:v>
                </c:pt>
                <c:pt idx="218">
                  <c:v>26744.509753706428</c:v>
                </c:pt>
                <c:pt idx="219">
                  <c:v>26916.3636823253</c:v>
                </c:pt>
                <c:pt idx="220">
                  <c:v>27080.344628427061</c:v>
                </c:pt>
                <c:pt idx="221">
                  <c:v>27224.65497513744</c:v>
                </c:pt>
                <c:pt idx="222">
                  <c:v>27360.76034609204</c:v>
                </c:pt>
                <c:pt idx="223">
                  <c:v>27473.839614564386</c:v>
                </c:pt>
                <c:pt idx="224">
                  <c:v>27582.187979385639</c:v>
                </c:pt>
                <c:pt idx="225">
                  <c:v>27703.365511501332</c:v>
                </c:pt>
                <c:pt idx="226">
                  <c:v>27819.669857149358</c:v>
                </c:pt>
                <c:pt idx="227">
                  <c:v>27932.950692945182</c:v>
                </c:pt>
                <c:pt idx="228">
                  <c:v>28039.212243123344</c:v>
                </c:pt>
                <c:pt idx="229">
                  <c:v>28137.790521206502</c:v>
                </c:pt>
                <c:pt idx="230">
                  <c:v>28227.310126634435</c:v>
                </c:pt>
                <c:pt idx="231">
                  <c:v>28303.621143923727</c:v>
                </c:pt>
                <c:pt idx="232">
                  <c:v>28373.126299820226</c:v>
                </c:pt>
                <c:pt idx="233">
                  <c:v>28453.966653437132</c:v>
                </c:pt>
                <c:pt idx="234">
                  <c:v>28530.265813825044</c:v>
                </c:pt>
                <c:pt idx="235">
                  <c:v>28604.833866611305</c:v>
                </c:pt>
                <c:pt idx="236">
                  <c:v>28675.583997152826</c:v>
                </c:pt>
                <c:pt idx="237">
                  <c:v>28745.018011641037</c:v>
                </c:pt>
                <c:pt idx="238">
                  <c:v>28807.586880229537</c:v>
                </c:pt>
                <c:pt idx="239">
                  <c:v>28874.483517822173</c:v>
                </c:pt>
                <c:pt idx="240">
                  <c:v>28958.703088332717</c:v>
                </c:pt>
                <c:pt idx="241">
                  <c:v>29047.499422776396</c:v>
                </c:pt>
                <c:pt idx="242">
                  <c:v>29133.805807930032</c:v>
                </c:pt>
                <c:pt idx="243">
                  <c:v>29215.760710276769</c:v>
                </c:pt>
                <c:pt idx="244">
                  <c:v>29297.229479666879</c:v>
                </c:pt>
                <c:pt idx="245">
                  <c:v>29375.0344665302</c:v>
                </c:pt>
                <c:pt idx="246">
                  <c:v>29466.557888291554</c:v>
                </c:pt>
                <c:pt idx="247">
                  <c:v>29558.982434557878</c:v>
                </c:pt>
                <c:pt idx="248">
                  <c:v>29655.047049548222</c:v>
                </c:pt>
                <c:pt idx="249">
                  <c:v>29748.823282572001</c:v>
                </c:pt>
                <c:pt idx="250">
                  <c:v>29842.50466038473</c:v>
                </c:pt>
                <c:pt idx="251">
                  <c:v>29936.138610591934</c:v>
                </c:pt>
                <c:pt idx="252">
                  <c:v>30015.224142804425</c:v>
                </c:pt>
                <c:pt idx="253">
                  <c:v>30111.300614696152</c:v>
                </c:pt>
                <c:pt idx="254">
                  <c:v>30213.69681502405</c:v>
                </c:pt>
                <c:pt idx="255">
                  <c:v>30316.164156760235</c:v>
                </c:pt>
                <c:pt idx="256">
                  <c:v>30406.158038243415</c:v>
                </c:pt>
                <c:pt idx="257">
                  <c:v>30498.203163665541</c:v>
                </c:pt>
                <c:pt idx="258">
                  <c:v>30589.572445708938</c:v>
                </c:pt>
                <c:pt idx="259">
                  <c:v>30664.116784692436</c:v>
                </c:pt>
                <c:pt idx="260">
                  <c:v>30758.319866165937</c:v>
                </c:pt>
                <c:pt idx="261">
                  <c:v>30852.06052848557</c:v>
                </c:pt>
                <c:pt idx="262">
                  <c:v>30938.91233110274</c:v>
                </c:pt>
                <c:pt idx="263">
                  <c:v>31024.768154003883</c:v>
                </c:pt>
                <c:pt idx="264">
                  <c:v>31112.734505350883</c:v>
                </c:pt>
                <c:pt idx="265">
                  <c:v>31205.89417950284</c:v>
                </c:pt>
                <c:pt idx="266">
                  <c:v>31283.509455944062</c:v>
                </c:pt>
                <c:pt idx="267">
                  <c:v>31379.597784737172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253-40DB-9C71-76F6BA0FF5B9}"/>
            </c:ext>
          </c:extLst>
        </c:ser>
        <c:ser>
          <c:idx val="10"/>
          <c:order val="8"/>
          <c:tx>
            <c:strRef>
              <c:f>INC.DATA!$K$64</c:f>
              <c:strCache>
                <c:ptCount val="1"/>
                <c:pt idx="0">
                  <c:v>Bélgica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INC.DATA!$K$157:$K$424</c:f>
              <c:numCache>
                <c:formatCode>0.0</c:formatCode>
                <c:ptCount val="268"/>
                <c:pt idx="0">
                  <c:v>5095.7684879291946</c:v>
                </c:pt>
                <c:pt idx="1">
                  <c:v>5100.8592519372514</c:v>
                </c:pt>
                <c:pt idx="2">
                  <c:v>5116.4766805043409</c:v>
                </c:pt>
                <c:pt idx="3">
                  <c:v>5130.1958580853761</c:v>
                </c:pt>
                <c:pt idx="4">
                  <c:v>5145.0367294308971</c:v>
                </c:pt>
                <c:pt idx="5">
                  <c:v>5158.3244863332829</c:v>
                </c:pt>
                <c:pt idx="6">
                  <c:v>5164.2780916986376</c:v>
                </c:pt>
                <c:pt idx="7">
                  <c:v>5168.8511508923166</c:v>
                </c:pt>
                <c:pt idx="8">
                  <c:v>5181.9663395232428</c:v>
                </c:pt>
                <c:pt idx="9">
                  <c:v>5194.4775392040601</c:v>
                </c:pt>
                <c:pt idx="10">
                  <c:v>5204.7453513559039</c:v>
                </c:pt>
                <c:pt idx="11">
                  <c:v>5212.9423442502321</c:v>
                </c:pt>
                <c:pt idx="12">
                  <c:v>5220.6216323301824</c:v>
                </c:pt>
                <c:pt idx="13">
                  <c:v>5224.8495549809413</c:v>
                </c:pt>
                <c:pt idx="14">
                  <c:v>5226.7478059669966</c:v>
                </c:pt>
                <c:pt idx="15">
                  <c:v>5239.4315739192743</c:v>
                </c:pt>
                <c:pt idx="16">
                  <c:v>5247.9737033565216</c:v>
                </c:pt>
                <c:pt idx="17">
                  <c:v>5258.5866520512845</c:v>
                </c:pt>
                <c:pt idx="18">
                  <c:v>5267.9053387101003</c:v>
                </c:pt>
                <c:pt idx="19">
                  <c:v>5278.3457191334037</c:v>
                </c:pt>
                <c:pt idx="20">
                  <c:v>5282.659925919892</c:v>
                </c:pt>
                <c:pt idx="21">
                  <c:v>5284.3856086344886</c:v>
                </c:pt>
                <c:pt idx="22">
                  <c:v>5296.7242400438463</c:v>
                </c:pt>
                <c:pt idx="23">
                  <c:v>5306.2154949741216</c:v>
                </c:pt>
                <c:pt idx="24">
                  <c:v>5314.8439085470991</c:v>
                </c:pt>
                <c:pt idx="25">
                  <c:v>5321.4015028625627</c:v>
                </c:pt>
                <c:pt idx="26">
                  <c:v>5331.1516102000269</c:v>
                </c:pt>
                <c:pt idx="27">
                  <c:v>5334.6892597649485</c:v>
                </c:pt>
                <c:pt idx="28">
                  <c:v>5336.7600790224624</c:v>
                </c:pt>
                <c:pt idx="29">
                  <c:v>5347.7181642601454</c:v>
                </c:pt>
                <c:pt idx="30">
                  <c:v>5356.346577833122</c:v>
                </c:pt>
                <c:pt idx="31">
                  <c:v>5367.9949361566423</c:v>
                </c:pt>
                <c:pt idx="32">
                  <c:v>5376.0193607795118</c:v>
                </c:pt>
                <c:pt idx="33">
                  <c:v>5384.1300695381105</c:v>
                </c:pt>
                <c:pt idx="34">
                  <c:v>5389.6522542248167</c:v>
                </c:pt>
                <c:pt idx="35">
                  <c:v>5391.7230734823315</c:v>
                </c:pt>
                <c:pt idx="36">
                  <c:v>5401.3868966840655</c:v>
                </c:pt>
                <c:pt idx="37">
                  <c:v>5409.9290261213146</c:v>
                </c:pt>
                <c:pt idx="38">
                  <c:v>5421.7499527162936</c:v>
                </c:pt>
                <c:pt idx="39">
                  <c:v>5432.4491855467859</c:v>
                </c:pt>
                <c:pt idx="40">
                  <c:v>5443.407270784468</c:v>
                </c:pt>
                <c:pt idx="41">
                  <c:v>5448.7568871997137</c:v>
                </c:pt>
                <c:pt idx="42">
                  <c:v>5452.4671050360939</c:v>
                </c:pt>
                <c:pt idx="43">
                  <c:v>5471.7947514395646</c:v>
                </c:pt>
                <c:pt idx="44">
                  <c:v>5489.6555675356285</c:v>
                </c:pt>
                <c:pt idx="45">
                  <c:v>5512.0894428253705</c:v>
                </c:pt>
                <c:pt idx="46">
                  <c:v>5531.5896575003007</c:v>
                </c:pt>
                <c:pt idx="47">
                  <c:v>5555.2315106902588</c:v>
                </c:pt>
                <c:pt idx="48">
                  <c:v>5566.4484483351298</c:v>
                </c:pt>
                <c:pt idx="49">
                  <c:v>5571.970633021836</c:v>
                </c:pt>
                <c:pt idx="50">
                  <c:v>5610.194505150127</c:v>
                </c:pt>
                <c:pt idx="51">
                  <c:v>5622.7057048309453</c:v>
                </c:pt>
                <c:pt idx="52">
                  <c:v>5670.4208318895116</c:v>
                </c:pt>
                <c:pt idx="53">
                  <c:v>5708.2995674748845</c:v>
                </c:pt>
                <c:pt idx="54">
                  <c:v>5751.0964987968546</c:v>
                </c:pt>
                <c:pt idx="55">
                  <c:v>5770.8555658789728</c:v>
                </c:pt>
                <c:pt idx="56">
                  <c:v>5786.7318468532521</c:v>
                </c:pt>
                <c:pt idx="57">
                  <c:v>5838.0709076124695</c:v>
                </c:pt>
                <c:pt idx="58">
                  <c:v>5897.1755405873673</c:v>
                </c:pt>
                <c:pt idx="59">
                  <c:v>5957.8332880054004</c:v>
                </c:pt>
                <c:pt idx="60">
                  <c:v>6012.6237141938091</c:v>
                </c:pt>
                <c:pt idx="61">
                  <c:v>6071.6420630329767</c:v>
                </c:pt>
                <c:pt idx="62">
                  <c:v>6098.3038609734785</c:v>
                </c:pt>
                <c:pt idx="63">
                  <c:v>6111.0739130614857</c:v>
                </c:pt>
                <c:pt idx="64">
                  <c:v>6179.5835168309286</c:v>
                </c:pt>
                <c:pt idx="65">
                  <c:v>6249.7325191792379</c:v>
                </c:pt>
                <c:pt idx="66">
                  <c:v>6315.9124512839771</c:v>
                </c:pt>
                <c:pt idx="67">
                  <c:v>6382.264951660175</c:v>
                </c:pt>
                <c:pt idx="68">
                  <c:v>6448.7900203078334</c:v>
                </c:pt>
                <c:pt idx="69">
                  <c:v>6475.0203975696859</c:v>
                </c:pt>
                <c:pt idx="70">
                  <c:v>6485.5470621287195</c:v>
                </c:pt>
                <c:pt idx="71">
                  <c:v>6560.8731126208149</c:v>
                </c:pt>
                <c:pt idx="72">
                  <c:v>6622.8251220747952</c:v>
                </c:pt>
                <c:pt idx="73">
                  <c:v>6675.3721607342295</c:v>
                </c:pt>
                <c:pt idx="74">
                  <c:v>6733.0962475374508</c:v>
                </c:pt>
                <c:pt idx="75">
                  <c:v>6783.7450352108299</c:v>
                </c:pt>
                <c:pt idx="76">
                  <c:v>6797.8093493347833</c:v>
                </c:pt>
                <c:pt idx="77">
                  <c:v>6809.1988552511148</c:v>
                </c:pt>
                <c:pt idx="78">
                  <c:v>6870.201739212067</c:v>
                </c:pt>
                <c:pt idx="79">
                  <c:v>6932.7577376161562</c:v>
                </c:pt>
                <c:pt idx="80">
                  <c:v>6985.5636286827794</c:v>
                </c:pt>
                <c:pt idx="81">
                  <c:v>7035.6947115417797</c:v>
                </c:pt>
                <c:pt idx="82">
                  <c:v>7079.6996207639668</c:v>
                </c:pt>
                <c:pt idx="83">
                  <c:v>7097.2153003171106</c:v>
                </c:pt>
                <c:pt idx="84">
                  <c:v>7107.1379759260353</c:v>
                </c:pt>
                <c:pt idx="85">
                  <c:v>7159.512446314011</c:v>
                </c:pt>
                <c:pt idx="86">
                  <c:v>7204.9841858436039</c:v>
                </c:pt>
                <c:pt idx="87">
                  <c:v>7250.3696412374666</c:v>
                </c:pt>
                <c:pt idx="88">
                  <c:v>7296.5316538528978</c:v>
                </c:pt>
                <c:pt idx="89">
                  <c:v>7349.5101131909805</c:v>
                </c:pt>
                <c:pt idx="90">
                  <c:v>7366.335519658287</c:v>
                </c:pt>
                <c:pt idx="91">
                  <c:v>7376.4307635386713</c:v>
                </c:pt>
                <c:pt idx="92">
                  <c:v>7431.1349055913497</c:v>
                </c:pt>
                <c:pt idx="93">
                  <c:v>7479.8854422786744</c:v>
                </c:pt>
                <c:pt idx="94">
                  <c:v>7529.4125361875667</c:v>
                </c:pt>
                <c:pt idx="95">
                  <c:v>7587.8268960766254</c:v>
                </c:pt>
                <c:pt idx="96">
                  <c:v>7650.6417468879035</c:v>
                </c:pt>
                <c:pt idx="97">
                  <c:v>7678.4252385928921</c:v>
                </c:pt>
                <c:pt idx="98">
                  <c:v>7691.7992796310073</c:v>
                </c:pt>
                <c:pt idx="99">
                  <c:v>7771.0081162309434</c:v>
                </c:pt>
                <c:pt idx="100">
                  <c:v>7846.1615984515793</c:v>
                </c:pt>
                <c:pt idx="101">
                  <c:v>7934.5165534388716</c:v>
                </c:pt>
                <c:pt idx="102">
                  <c:v>8033.1393205780068</c:v>
                </c:pt>
                <c:pt idx="103">
                  <c:v>8143.9281508550421</c:v>
                </c:pt>
                <c:pt idx="104">
                  <c:v>8197.1654626003128</c:v>
                </c:pt>
                <c:pt idx="105">
                  <c:v>8223.1369874549764</c:v>
                </c:pt>
                <c:pt idx="106">
                  <c:v>8371.8908374531129</c:v>
                </c:pt>
                <c:pt idx="107">
                  <c:v>8512.361410421192</c:v>
                </c:pt>
                <c:pt idx="108">
                  <c:v>8679.9252020084186</c:v>
                </c:pt>
                <c:pt idx="109">
                  <c:v>8830.9224395355286</c:v>
                </c:pt>
                <c:pt idx="110">
                  <c:v>8978.3820274977188</c:v>
                </c:pt>
                <c:pt idx="111">
                  <c:v>9055.5200448401392</c:v>
                </c:pt>
                <c:pt idx="112">
                  <c:v>9095.2970314115664</c:v>
                </c:pt>
                <c:pt idx="113">
                  <c:v>9285.2946982885369</c:v>
                </c:pt>
                <c:pt idx="114">
                  <c:v>9464.247995792095</c:v>
                </c:pt>
                <c:pt idx="115">
                  <c:v>9645.0995442817093</c:v>
                </c:pt>
                <c:pt idx="116">
                  <c:v>9799.9795679166582</c:v>
                </c:pt>
                <c:pt idx="117">
                  <c:v>9940.0187202060879</c:v>
                </c:pt>
                <c:pt idx="118">
                  <c:v>10021.470944334998</c:v>
                </c:pt>
                <c:pt idx="119">
                  <c:v>10068.064377629076</c:v>
                </c:pt>
                <c:pt idx="120">
                  <c:v>10308.10684322932</c:v>
                </c:pt>
                <c:pt idx="121">
                  <c:v>10565.578704246975</c:v>
                </c:pt>
                <c:pt idx="122">
                  <c:v>10845.398156418643</c:v>
                </c:pt>
                <c:pt idx="123">
                  <c:v>11139.627059257184</c:v>
                </c:pt>
                <c:pt idx="124">
                  <c:v>11460.690328307686</c:v>
                </c:pt>
                <c:pt idx="125">
                  <c:v>11608.149916269875</c:v>
                </c:pt>
                <c:pt idx="126">
                  <c:v>11697.453996750195</c:v>
                </c:pt>
                <c:pt idx="127">
                  <c:v>12150.359425195797</c:v>
                </c:pt>
                <c:pt idx="128">
                  <c:v>12641.057305091041</c:v>
                </c:pt>
                <c:pt idx="129">
                  <c:v>13228.048280460716</c:v>
                </c:pt>
                <c:pt idx="130">
                  <c:v>13796.488166648489</c:v>
                </c:pt>
                <c:pt idx="131">
                  <c:v>14468.727868119186</c:v>
                </c:pt>
                <c:pt idx="132">
                  <c:v>14840.612493114526</c:v>
                </c:pt>
                <c:pt idx="133">
                  <c:v>15047.95327127318</c:v>
                </c:pt>
                <c:pt idx="134">
                  <c:v>15888.101900874022</c:v>
                </c:pt>
                <c:pt idx="135">
                  <c:v>16973.470044218895</c:v>
                </c:pt>
                <c:pt idx="136">
                  <c:v>18035.110050238076</c:v>
                </c:pt>
                <c:pt idx="137">
                  <c:v>19054.815966292583</c:v>
                </c:pt>
                <c:pt idx="138">
                  <c:v>20217.667263522795</c:v>
                </c:pt>
                <c:pt idx="139">
                  <c:v>20907.595212818094</c:v>
                </c:pt>
                <c:pt idx="140">
                  <c:v>21277.667870963112</c:v>
                </c:pt>
                <c:pt idx="141">
                  <c:v>22620.421591189908</c:v>
                </c:pt>
                <c:pt idx="142">
                  <c:v>24282.685466024068</c:v>
                </c:pt>
                <c:pt idx="143">
                  <c:v>25791.536147530685</c:v>
                </c:pt>
                <c:pt idx="144">
                  <c:v>27317.72994031899</c:v>
                </c:pt>
                <c:pt idx="145">
                  <c:v>28946.515570489999</c:v>
                </c:pt>
                <c:pt idx="146">
                  <c:v>29943.873895390494</c:v>
                </c:pt>
                <c:pt idx="147">
                  <c:v>30366.234739787753</c:v>
                </c:pt>
                <c:pt idx="148">
                  <c:v>32080.52794846697</c:v>
                </c:pt>
                <c:pt idx="149">
                  <c:v>33997.15745543252</c:v>
                </c:pt>
                <c:pt idx="150">
                  <c:v>35550.185614432783</c:v>
                </c:pt>
                <c:pt idx="151">
                  <c:v>36852.213222595128</c:v>
                </c:pt>
                <c:pt idx="152">
                  <c:v>38181.247765240885</c:v>
                </c:pt>
                <c:pt idx="153">
                  <c:v>38725.52809342432</c:v>
                </c:pt>
                <c:pt idx="154">
                  <c:v>38955.647883415637</c:v>
                </c:pt>
                <c:pt idx="155">
                  <c:v>40151.373436358888</c:v>
                </c:pt>
                <c:pt idx="156">
                  <c:v>41195.670331096393</c:v>
                </c:pt>
                <c:pt idx="157">
                  <c:v>41992.072903882232</c:v>
                </c:pt>
                <c:pt idx="158">
                  <c:v>42653.009383572331</c:v>
                </c:pt>
                <c:pt idx="159">
                  <c:v>43226.626317903887</c:v>
                </c:pt>
                <c:pt idx="160">
                  <c:v>43489.44779533679</c:v>
                </c:pt>
                <c:pt idx="161">
                  <c:v>43614.473508009243</c:v>
                </c:pt>
                <c:pt idx="162">
                  <c:v>44359.623304171597</c:v>
                </c:pt>
                <c:pt idx="163">
                  <c:v>45024.097433426614</c:v>
                </c:pt>
                <c:pt idx="164">
                  <c:v>45197.010841429088</c:v>
                </c:pt>
                <c:pt idx="165">
                  <c:v>45756.304609229504</c:v>
                </c:pt>
                <c:pt idx="166">
                  <c:v>46249.073308382256</c:v>
                </c:pt>
                <c:pt idx="167">
                  <c:v>46453.65299419756</c:v>
                </c:pt>
                <c:pt idx="168">
                  <c:v>46544.855325663935</c:v>
                </c:pt>
                <c:pt idx="169">
                  <c:v>47047.115279746977</c:v>
                </c:pt>
                <c:pt idx="170">
                  <c:v>47463.781371186073</c:v>
                </c:pt>
                <c:pt idx="171">
                  <c:v>47783.291525793436</c:v>
                </c:pt>
                <c:pt idx="172">
                  <c:v>48043.78333156163</c:v>
                </c:pt>
                <c:pt idx="173">
                  <c:v>48309.711037880807</c:v>
                </c:pt>
                <c:pt idx="174">
                  <c:v>48418.687901307516</c:v>
                </c:pt>
                <c:pt idx="175">
                  <c:v>48469.50925725235</c:v>
                </c:pt>
                <c:pt idx="176">
                  <c:v>48811.021866470815</c:v>
                </c:pt>
                <c:pt idx="177">
                  <c:v>49059.26132496538</c:v>
                </c:pt>
                <c:pt idx="178">
                  <c:v>49290.934229399834</c:v>
                </c:pt>
                <c:pt idx="179">
                  <c:v>49500.43211095174</c:v>
                </c:pt>
                <c:pt idx="180">
                  <c:v>49736.936926987051</c:v>
                </c:pt>
                <c:pt idx="181">
                  <c:v>49823.738767531213</c:v>
                </c:pt>
                <c:pt idx="182">
                  <c:v>49872.057883539885</c:v>
                </c:pt>
                <c:pt idx="183">
                  <c:v>50157.140667991065</c:v>
                </c:pt>
                <c:pt idx="184">
                  <c:v>50389.935266190012</c:v>
                </c:pt>
                <c:pt idx="185">
                  <c:v>50615.913417666299</c:v>
                </c:pt>
                <c:pt idx="186">
                  <c:v>50821.78736551755</c:v>
                </c:pt>
                <c:pt idx="187">
                  <c:v>51043.278741935887</c:v>
                </c:pt>
                <c:pt idx="188">
                  <c:v>51138.27757537437</c:v>
                </c:pt>
                <c:pt idx="189">
                  <c:v>51190.13434094796</c:v>
                </c:pt>
                <c:pt idx="190">
                  <c:v>51480.998162493044</c:v>
                </c:pt>
                <c:pt idx="191">
                  <c:v>51715.949864085233</c:v>
                </c:pt>
                <c:pt idx="192">
                  <c:v>51954.870635920983</c:v>
                </c:pt>
                <c:pt idx="193">
                  <c:v>52185.766983133864</c:v>
                </c:pt>
                <c:pt idx="194">
                  <c:v>52437.544091193362</c:v>
                </c:pt>
                <c:pt idx="195">
                  <c:v>52575.167287682358</c:v>
                </c:pt>
                <c:pt idx="196">
                  <c:v>52639.190116393846</c:v>
                </c:pt>
                <c:pt idx="197">
                  <c:v>52970.780050003385</c:v>
                </c:pt>
                <c:pt idx="198">
                  <c:v>53250.254365632136</c:v>
                </c:pt>
                <c:pt idx="199">
                  <c:v>53496.68185727638</c:v>
                </c:pt>
                <c:pt idx="200">
                  <c:v>53737.759732505372</c:v>
                </c:pt>
                <c:pt idx="201">
                  <c:v>53982.375257299289</c:v>
                </c:pt>
                <c:pt idx="202">
                  <c:v>54108.522663736228</c:v>
                </c:pt>
                <c:pt idx="203">
                  <c:v>54165.038772639229</c:v>
                </c:pt>
                <c:pt idx="204">
                  <c:v>54457.973413441832</c:v>
                </c:pt>
                <c:pt idx="205">
                  <c:v>54691.544568862337</c:v>
                </c:pt>
                <c:pt idx="206">
                  <c:v>54903.976111029049</c:v>
                </c:pt>
                <c:pt idx="207">
                  <c:v>55057.820725035243</c:v>
                </c:pt>
                <c:pt idx="208">
                  <c:v>55102.688475614726</c:v>
                </c:pt>
                <c:pt idx="209">
                  <c:v>55202.778073061265</c:v>
                </c:pt>
                <c:pt idx="210">
                  <c:v>55250.924620798483</c:v>
                </c:pt>
                <c:pt idx="211">
                  <c:v>55488.119709919636</c:v>
                </c:pt>
                <c:pt idx="212">
                  <c:v>55696.9273183857</c:v>
                </c:pt>
                <c:pt idx="213">
                  <c:v>55876.484604839367</c:v>
                </c:pt>
                <c:pt idx="214">
                  <c:v>56024.979602430314</c:v>
                </c:pt>
                <c:pt idx="215">
                  <c:v>56066.395987580603</c:v>
                </c:pt>
                <c:pt idx="216">
                  <c:v>56163.120503733691</c:v>
                </c:pt>
                <c:pt idx="217">
                  <c:v>56233.959779167832</c:v>
                </c:pt>
                <c:pt idx="218">
                  <c:v>56503.338850916196</c:v>
                </c:pt>
                <c:pt idx="219">
                  <c:v>56746.918966081364</c:v>
                </c:pt>
                <c:pt idx="220">
                  <c:v>56964.182419848941</c:v>
                </c:pt>
                <c:pt idx="221">
                  <c:v>57135.111292729627</c:v>
                </c:pt>
                <c:pt idx="222">
                  <c:v>57312.166339247138</c:v>
                </c:pt>
                <c:pt idx="223">
                  <c:v>57432.446424454443</c:v>
                </c:pt>
                <c:pt idx="224">
                  <c:v>57506.478212910595</c:v>
                </c:pt>
                <c:pt idx="225">
                  <c:v>57772.492203365495</c:v>
                </c:pt>
                <c:pt idx="226">
                  <c:v>57987.253417196909</c:v>
                </c:pt>
                <c:pt idx="227">
                  <c:v>58178.71791438129</c:v>
                </c:pt>
                <c:pt idx="228">
                  <c:v>58367.939024036692</c:v>
                </c:pt>
                <c:pt idx="229">
                  <c:v>58555.779587520417</c:v>
                </c:pt>
                <c:pt idx="230">
                  <c:v>58658.543993174579</c:v>
                </c:pt>
                <c:pt idx="231">
                  <c:v>58720.841139171476</c:v>
                </c:pt>
                <c:pt idx="232">
                  <c:v>58983.92146901157</c:v>
                </c:pt>
                <c:pt idx="233">
                  <c:v>59198.337546300063</c:v>
                </c:pt>
                <c:pt idx="234">
                  <c:v>59417.671819325158</c:v>
                </c:pt>
                <c:pt idx="235">
                  <c:v>59623.545767176416</c:v>
                </c:pt>
                <c:pt idx="236">
                  <c:v>59850.90446482438</c:v>
                </c:pt>
                <c:pt idx="237">
                  <c:v>59971.529686574606</c:v>
                </c:pt>
                <c:pt idx="238">
                  <c:v>60042.455246144484</c:v>
                </c:pt>
                <c:pt idx="239">
                  <c:v>60337.546990340314</c:v>
                </c:pt>
                <c:pt idx="240">
                  <c:v>60577.330603533366</c:v>
                </c:pt>
                <c:pt idx="241">
                  <c:v>60801.496788159333</c:v>
                </c:pt>
                <c:pt idx="242">
                  <c:v>61026.612098278325</c:v>
                </c:pt>
                <c:pt idx="243">
                  <c:v>61288.398166082465</c:v>
                </c:pt>
                <c:pt idx="244">
                  <c:v>61424.123111585403</c:v>
                </c:pt>
                <c:pt idx="245">
                  <c:v>61498.586320720198</c:v>
                </c:pt>
                <c:pt idx="246">
                  <c:v>61790.485551894046</c:v>
                </c:pt>
                <c:pt idx="247">
                  <c:v>62021.985888057032</c:v>
                </c:pt>
                <c:pt idx="248">
                  <c:v>62230.448359980175</c:v>
                </c:pt>
                <c:pt idx="249">
                  <c:v>62438.738263631858</c:v>
                </c:pt>
                <c:pt idx="250">
                  <c:v>62653.068056784628</c:v>
                </c:pt>
                <c:pt idx="251">
                  <c:v>62762.735193297172</c:v>
                </c:pt>
                <c:pt idx="252">
                  <c:v>62814.591958870762</c:v>
                </c:pt>
                <c:pt idx="253">
                  <c:v>63039.707268989761</c:v>
                </c:pt>
                <c:pt idx="254">
                  <c:v>63225.735865623159</c:v>
                </c:pt>
                <c:pt idx="255">
                  <c:v>63411.850746392287</c:v>
                </c:pt>
                <c:pt idx="256">
                  <c:v>63592.96114728909</c:v>
                </c:pt>
                <c:pt idx="257">
                  <c:v>63769.325920720752</c:v>
                </c:pt>
                <c:pt idx="258">
                  <c:v>63867.344698909787</c:v>
                </c:pt>
                <c:pt idx="259">
                  <c:v>63920.064305840671</c:v>
                </c:pt>
                <c:pt idx="260">
                  <c:v>64160.710760391026</c:v>
                </c:pt>
                <c:pt idx="261">
                  <c:v>64367.188697192381</c:v>
                </c:pt>
                <c:pt idx="262">
                  <c:v>64585.228708181538</c:v>
                </c:pt>
                <c:pt idx="263">
                  <c:v>64804.649265342348</c:v>
                </c:pt>
                <c:pt idx="264">
                  <c:v>65036.839874591191</c:v>
                </c:pt>
                <c:pt idx="265">
                  <c:v>65160.485041091953</c:v>
                </c:pt>
                <c:pt idx="266">
                  <c:v>65195.775252605432</c:v>
                </c:pt>
                <c:pt idx="267">
                  <c:v>65195.775252605432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253-40DB-9C71-76F6BA0FF5B9}"/>
            </c:ext>
          </c:extLst>
        </c:ser>
        <c:ser>
          <c:idx val="11"/>
          <c:order val="9"/>
          <c:tx>
            <c:strRef>
              <c:f>INC.DATA!$L$64</c:f>
              <c:strCache>
                <c:ptCount val="1"/>
                <c:pt idx="0">
                  <c:v>Canadá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INC.DATA!$L$157:$L$424</c:f>
              <c:numCache>
                <c:formatCode>0.0</c:formatCode>
                <c:ptCount val="268"/>
                <c:pt idx="0">
                  <c:v>2398.2731034688877</c:v>
                </c:pt>
                <c:pt idx="1">
                  <c:v>2420.3969052431207</c:v>
                </c:pt>
                <c:pt idx="2">
                  <c:v>2441.593362032806</c:v>
                </c:pt>
                <c:pt idx="3">
                  <c:v>2457.411217912108</c:v>
                </c:pt>
                <c:pt idx="4">
                  <c:v>2475.7726486061724</c:v>
                </c:pt>
                <c:pt idx="5">
                  <c:v>2492.4383627570624</c:v>
                </c:pt>
                <c:pt idx="6">
                  <c:v>2499.4596890686453</c:v>
                </c:pt>
                <c:pt idx="7">
                  <c:v>2518.589491321336</c:v>
                </c:pt>
                <c:pt idx="8">
                  <c:v>2535.5996478950578</c:v>
                </c:pt>
                <c:pt idx="9">
                  <c:v>2550.0397340830309</c:v>
                </c:pt>
                <c:pt idx="10">
                  <c:v>2560.8764226167573</c:v>
                </c:pt>
                <c:pt idx="11">
                  <c:v>2573.3823321226714</c:v>
                </c:pt>
                <c:pt idx="12">
                  <c:v>2584.113038372449</c:v>
                </c:pt>
                <c:pt idx="13">
                  <c:v>2595.0557091901237</c:v>
                </c:pt>
                <c:pt idx="14">
                  <c:v>2607.4291408411023</c:v>
                </c:pt>
                <c:pt idx="15">
                  <c:v>2617.4179711032416</c:v>
                </c:pt>
                <c:pt idx="16">
                  <c:v>2626.9563766585993</c:v>
                </c:pt>
                <c:pt idx="17">
                  <c:v>2635.4349593744732</c:v>
                </c:pt>
                <c:pt idx="18">
                  <c:v>2645.6622497754961</c:v>
                </c:pt>
                <c:pt idx="19">
                  <c:v>2655.3861243277643</c:v>
                </c:pt>
                <c:pt idx="20">
                  <c:v>2666.2228128614906</c:v>
                </c:pt>
                <c:pt idx="21">
                  <c:v>2676.5560855464619</c:v>
                </c:pt>
                <c:pt idx="22">
                  <c:v>2684.9816771203618</c:v>
                </c:pt>
                <c:pt idx="23">
                  <c:v>2692.9303484164934</c:v>
                </c:pt>
                <c:pt idx="24">
                  <c:v>2701.5679045582901</c:v>
                </c:pt>
                <c:pt idx="25">
                  <c:v>2708.9601688636926</c:v>
                </c:pt>
                <c:pt idx="26">
                  <c:v>2719.0284858387927</c:v>
                </c:pt>
                <c:pt idx="27">
                  <c:v>2723.5857240485752</c:v>
                </c:pt>
                <c:pt idx="28">
                  <c:v>2729.8916699435063</c:v>
                </c:pt>
                <c:pt idx="29">
                  <c:v>2735.6677044186954</c:v>
                </c:pt>
                <c:pt idx="30">
                  <c:v>2753.3667458380824</c:v>
                </c:pt>
                <c:pt idx="31">
                  <c:v>2760.9444791403944</c:v>
                </c:pt>
                <c:pt idx="32">
                  <c:v>2760.9444791403944</c:v>
                </c:pt>
                <c:pt idx="33">
                  <c:v>2775.993963461071</c:v>
                </c:pt>
                <c:pt idx="34">
                  <c:v>2784.4460506059577</c:v>
                </c:pt>
                <c:pt idx="35">
                  <c:v>2790.4340496490436</c:v>
                </c:pt>
                <c:pt idx="36">
                  <c:v>2796.2365796952199</c:v>
                </c:pt>
                <c:pt idx="37">
                  <c:v>2806.8083125190751</c:v>
                </c:pt>
                <c:pt idx="38">
                  <c:v>2812.9552849880838</c:v>
                </c:pt>
                <c:pt idx="39">
                  <c:v>2820.0296024416411</c:v>
                </c:pt>
                <c:pt idx="40">
                  <c:v>2829.8594592778572</c:v>
                </c:pt>
                <c:pt idx="41">
                  <c:v>2838.3645375647184</c:v>
                </c:pt>
                <c:pt idx="42">
                  <c:v>2844.2200587528691</c:v>
                </c:pt>
                <c:pt idx="43">
                  <c:v>2850.6584825027353</c:v>
                </c:pt>
                <c:pt idx="44">
                  <c:v>2865.6284801104503</c:v>
                </c:pt>
                <c:pt idx="45">
                  <c:v>2874.3985141071826</c:v>
                </c:pt>
                <c:pt idx="46">
                  <c:v>2883.4864949557596</c:v>
                </c:pt>
                <c:pt idx="47">
                  <c:v>2895.0120683351511</c:v>
                </c:pt>
                <c:pt idx="48">
                  <c:v>2905.7427745849291</c:v>
                </c:pt>
                <c:pt idx="49">
                  <c:v>2914.4863130106737</c:v>
                </c:pt>
                <c:pt idx="50">
                  <c:v>2923.4683115753032</c:v>
                </c:pt>
                <c:pt idx="51">
                  <c:v>2944.293830371168</c:v>
                </c:pt>
                <c:pt idx="52">
                  <c:v>2959.4757925467798</c:v>
                </c:pt>
                <c:pt idx="53">
                  <c:v>2973.8628875927789</c:v>
                </c:pt>
                <c:pt idx="54">
                  <c:v>2985.3089742592083</c:v>
                </c:pt>
                <c:pt idx="55">
                  <c:v>2999.457609166323</c:v>
                </c:pt>
                <c:pt idx="56">
                  <c:v>3008.73105901181</c:v>
                </c:pt>
                <c:pt idx="57">
                  <c:v>3018.1369867122326</c:v>
                </c:pt>
                <c:pt idx="58">
                  <c:v>3036.3129484093874</c:v>
                </c:pt>
                <c:pt idx="59">
                  <c:v>3046.8316900912687</c:v>
                </c:pt>
                <c:pt idx="60">
                  <c:v>3059.4435818811307</c:v>
                </c:pt>
                <c:pt idx="61">
                  <c:v>3068.1606247358886</c:v>
                </c:pt>
                <c:pt idx="62">
                  <c:v>3081.7528526522742</c:v>
                </c:pt>
                <c:pt idx="63">
                  <c:v>3089.3570815255734</c:v>
                </c:pt>
                <c:pt idx="64">
                  <c:v>3096.9083192568987</c:v>
                </c:pt>
                <c:pt idx="65">
                  <c:v>3100.8031681920033</c:v>
                </c:pt>
                <c:pt idx="66">
                  <c:v>3120.9662977131911</c:v>
                </c:pt>
                <c:pt idx="67">
                  <c:v>3131.4320482530979</c:v>
                </c:pt>
                <c:pt idx="68">
                  <c:v>3141.3413918022757</c:v>
                </c:pt>
                <c:pt idx="69">
                  <c:v>3152.5755139008083</c:v>
                </c:pt>
                <c:pt idx="70">
                  <c:v>3158.8284686537659</c:v>
                </c:pt>
                <c:pt idx="71">
                  <c:v>3164.9224499808001</c:v>
                </c:pt>
                <c:pt idx="72">
                  <c:v>3182.965933823019</c:v>
                </c:pt>
                <c:pt idx="73">
                  <c:v>3190.6231538382931</c:v>
                </c:pt>
                <c:pt idx="74">
                  <c:v>3201.8307803658386</c:v>
                </c:pt>
                <c:pt idx="75">
                  <c:v>3212.1640530508098</c:v>
                </c:pt>
                <c:pt idx="76">
                  <c:v>3223.2392017234201</c:v>
                </c:pt>
                <c:pt idx="77">
                  <c:v>3229.5186520473644</c:v>
                </c:pt>
                <c:pt idx="78">
                  <c:v>3234.7647751028117</c:v>
                </c:pt>
                <c:pt idx="79">
                  <c:v>3255.5637983276897</c:v>
                </c:pt>
                <c:pt idx="80">
                  <c:v>3263.0355493460534</c:v>
                </c:pt>
                <c:pt idx="81">
                  <c:v>3271.9380611977213</c:v>
                </c:pt>
                <c:pt idx="82">
                  <c:v>3282.0858648857829</c:v>
                </c:pt>
                <c:pt idx="83">
                  <c:v>3295.307154808349</c:v>
                </c:pt>
                <c:pt idx="84">
                  <c:v>3302.1165165520351</c:v>
                </c:pt>
                <c:pt idx="85">
                  <c:v>3309.190834005592</c:v>
                </c:pt>
                <c:pt idx="86">
                  <c:v>3329.0890078169091</c:v>
                </c:pt>
                <c:pt idx="87">
                  <c:v>3337.620581674757</c:v>
                </c:pt>
                <c:pt idx="88">
                  <c:v>3349.4905974769804</c:v>
                </c:pt>
                <c:pt idx="89">
                  <c:v>3360.9101885724231</c:v>
                </c:pt>
                <c:pt idx="90">
                  <c:v>3374.422929775847</c:v>
                </c:pt>
                <c:pt idx="91">
                  <c:v>3382.7690346367854</c:v>
                </c:pt>
                <c:pt idx="92">
                  <c:v>3389.8433520903432</c:v>
                </c:pt>
                <c:pt idx="93">
                  <c:v>3416.5508876453455</c:v>
                </c:pt>
                <c:pt idx="94">
                  <c:v>3429.1892750061952</c:v>
                </c:pt>
                <c:pt idx="95">
                  <c:v>3442.384069357774</c:v>
                </c:pt>
                <c:pt idx="96">
                  <c:v>3457.4865448204246</c:v>
                </c:pt>
                <c:pt idx="97">
                  <c:v>3474.2052501132885</c:v>
                </c:pt>
                <c:pt idx="98">
                  <c:v>3484.0351069495046</c:v>
                </c:pt>
                <c:pt idx="99">
                  <c:v>3494.6333353443474</c:v>
                </c:pt>
                <c:pt idx="100">
                  <c:v>3501.1777413781624</c:v>
                </c:pt>
                <c:pt idx="101">
                  <c:v>3543.7296283834544</c:v>
                </c:pt>
                <c:pt idx="102">
                  <c:v>3558.1962101424142</c:v>
                </c:pt>
                <c:pt idx="103">
                  <c:v>3574.8884198642913</c:v>
                </c:pt>
                <c:pt idx="104">
                  <c:v>3593.4883106972397</c:v>
                </c:pt>
                <c:pt idx="105">
                  <c:v>3607.1335297555993</c:v>
                </c:pt>
                <c:pt idx="106">
                  <c:v>3620.8582355269205</c:v>
                </c:pt>
                <c:pt idx="107">
                  <c:v>3656.6537519305002</c:v>
                </c:pt>
                <c:pt idx="108">
                  <c:v>3677.6647397232755</c:v>
                </c:pt>
                <c:pt idx="109">
                  <c:v>3702.6765587351038</c:v>
                </c:pt>
                <c:pt idx="110">
                  <c:v>3732.3515982406625</c:v>
                </c:pt>
                <c:pt idx="111">
                  <c:v>3760.0129743512011</c:v>
                </c:pt>
                <c:pt idx="112">
                  <c:v>3782.8786521130737</c:v>
                </c:pt>
                <c:pt idx="113">
                  <c:v>3806.062276726791</c:v>
                </c:pt>
                <c:pt idx="114">
                  <c:v>3852.8534550900208</c:v>
                </c:pt>
                <c:pt idx="115">
                  <c:v>3885.919927681929</c:v>
                </c:pt>
                <c:pt idx="116">
                  <c:v>3914.8001000578738</c:v>
                </c:pt>
                <c:pt idx="117">
                  <c:v>3950.3306607515838</c:v>
                </c:pt>
                <c:pt idx="118">
                  <c:v>3986.4176284360219</c:v>
                </c:pt>
                <c:pt idx="119">
                  <c:v>4018.6097471853554</c:v>
                </c:pt>
                <c:pt idx="120">
                  <c:v>4057.1343074006081</c:v>
                </c:pt>
                <c:pt idx="121">
                  <c:v>4114.7886698685506</c:v>
                </c:pt>
                <c:pt idx="122">
                  <c:v>4158.7713177071464</c:v>
                </c:pt>
                <c:pt idx="123">
                  <c:v>4206.3838587709752</c:v>
                </c:pt>
                <c:pt idx="124">
                  <c:v>4253.4664884150634</c:v>
                </c:pt>
                <c:pt idx="125">
                  <c:v>4309.7430811916765</c:v>
                </c:pt>
                <c:pt idx="126">
                  <c:v>4357.7530558203125</c:v>
                </c:pt>
                <c:pt idx="127">
                  <c:v>4402.3980929335867</c:v>
                </c:pt>
                <c:pt idx="128">
                  <c:v>4476.6916739814314</c:v>
                </c:pt>
                <c:pt idx="129">
                  <c:v>4539.3007082239628</c:v>
                </c:pt>
                <c:pt idx="130">
                  <c:v>4586.9927360007541</c:v>
                </c:pt>
                <c:pt idx="131">
                  <c:v>4651.5359469253435</c:v>
                </c:pt>
                <c:pt idx="132">
                  <c:v>4719.3116175103605</c:v>
                </c:pt>
                <c:pt idx="133">
                  <c:v>4773.945484885774</c:v>
                </c:pt>
                <c:pt idx="134">
                  <c:v>4818.5905219990473</c:v>
                </c:pt>
                <c:pt idx="135">
                  <c:v>4844.4237037114763</c:v>
                </c:pt>
                <c:pt idx="136">
                  <c:v>4951.5188016413586</c:v>
                </c:pt>
                <c:pt idx="137">
                  <c:v>5017.9167025350453</c:v>
                </c:pt>
                <c:pt idx="138">
                  <c:v>5080.0488164998096</c:v>
                </c:pt>
                <c:pt idx="139">
                  <c:v>5142.9493020231994</c:v>
                </c:pt>
                <c:pt idx="140">
                  <c:v>5201.6369917596385</c:v>
                </c:pt>
                <c:pt idx="141">
                  <c:v>5250.0443999530817</c:v>
                </c:pt>
                <c:pt idx="142">
                  <c:v>5337.1883329296734</c:v>
                </c:pt>
                <c:pt idx="143">
                  <c:v>5396.8298632216492</c:v>
                </c:pt>
                <c:pt idx="144">
                  <c:v>5467.6260288991962</c:v>
                </c:pt>
                <c:pt idx="145">
                  <c:v>5541.4956808112483</c:v>
                </c:pt>
                <c:pt idx="146">
                  <c:v>5609.9602362419291</c:v>
                </c:pt>
                <c:pt idx="147">
                  <c:v>5668.9658728302147</c:v>
                </c:pt>
                <c:pt idx="148">
                  <c:v>5725.7988725975574</c:v>
                </c:pt>
                <c:pt idx="149">
                  <c:v>5834.6691737835763</c:v>
                </c:pt>
                <c:pt idx="150">
                  <c:v>5905.5183306030976</c:v>
                </c:pt>
                <c:pt idx="151">
                  <c:v>5977.0298766972965</c:v>
                </c:pt>
                <c:pt idx="152">
                  <c:v>6055.3507845351814</c:v>
                </c:pt>
                <c:pt idx="153">
                  <c:v>6146.9459734376078</c:v>
                </c:pt>
                <c:pt idx="154">
                  <c:v>6213.5028477572178</c:v>
                </c:pt>
                <c:pt idx="155">
                  <c:v>6275.2375281571749</c:v>
                </c:pt>
                <c:pt idx="156">
                  <c:v>6365.9053720750508</c:v>
                </c:pt>
                <c:pt idx="157">
                  <c:v>6489.6926797268106</c:v>
                </c:pt>
                <c:pt idx="158">
                  <c:v>6563.0324202191196</c:v>
                </c:pt>
                <c:pt idx="159">
                  <c:v>6659.3438207572499</c:v>
                </c:pt>
                <c:pt idx="160">
                  <c:v>6777.8055186406018</c:v>
                </c:pt>
                <c:pt idx="161">
                  <c:v>6890.3057130518528</c:v>
                </c:pt>
                <c:pt idx="162">
                  <c:v>6997.8247401175295</c:v>
                </c:pt>
                <c:pt idx="163">
                  <c:v>7120.2872692199344</c:v>
                </c:pt>
                <c:pt idx="164">
                  <c:v>7234.2712156064636</c:v>
                </c:pt>
                <c:pt idx="165">
                  <c:v>7340.8893932585779</c:v>
                </c:pt>
                <c:pt idx="166">
                  <c:v>7487.0389628234552</c:v>
                </c:pt>
                <c:pt idx="167">
                  <c:v>7612.6544648733243</c:v>
                </c:pt>
                <c:pt idx="168">
                  <c:v>7734.8785338368443</c:v>
                </c:pt>
                <c:pt idx="169">
                  <c:v>7844.7291711493863</c:v>
                </c:pt>
                <c:pt idx="170">
                  <c:v>8006.7495877355395</c:v>
                </c:pt>
                <c:pt idx="171">
                  <c:v>8120.0446492764049</c:v>
                </c:pt>
                <c:pt idx="172">
                  <c:v>8243.0105942275641</c:v>
                </c:pt>
                <c:pt idx="173">
                  <c:v>8366.0030347497104</c:v>
                </c:pt>
                <c:pt idx="174">
                  <c:v>8497.6330314136521</c:v>
                </c:pt>
                <c:pt idx="175">
                  <c:v>8629.898921781285</c:v>
                </c:pt>
                <c:pt idx="176">
                  <c:v>8756.8656979514981</c:v>
                </c:pt>
                <c:pt idx="177">
                  <c:v>8943.7124645525691</c:v>
                </c:pt>
                <c:pt idx="178">
                  <c:v>9073.2493111085296</c:v>
                </c:pt>
                <c:pt idx="179">
                  <c:v>9206.3100686057769</c:v>
                </c:pt>
                <c:pt idx="180">
                  <c:v>9355.5066288341695</c:v>
                </c:pt>
                <c:pt idx="181">
                  <c:v>9513.6057009142332</c:v>
                </c:pt>
                <c:pt idx="182">
                  <c:v>9665.8492518061448</c:v>
                </c:pt>
                <c:pt idx="183">
                  <c:v>9810.7270339636398</c:v>
                </c:pt>
                <c:pt idx="184">
                  <c:v>10019.00871749328</c:v>
                </c:pt>
                <c:pt idx="185">
                  <c:v>10160.203615283566</c:v>
                </c:pt>
                <c:pt idx="186">
                  <c:v>10327.311181499244</c:v>
                </c:pt>
                <c:pt idx="187">
                  <c:v>10499.3999150605</c:v>
                </c:pt>
                <c:pt idx="188">
                  <c:v>10666.29551670828</c:v>
                </c:pt>
                <c:pt idx="189">
                  <c:v>10834.595383618378</c:v>
                </c:pt>
                <c:pt idx="190">
                  <c:v>11000.484153568646</c:v>
                </c:pt>
                <c:pt idx="191">
                  <c:v>11209.057288379146</c:v>
                </c:pt>
                <c:pt idx="192">
                  <c:v>11367.527298453027</c:v>
                </c:pt>
                <c:pt idx="193">
                  <c:v>11534.316917816859</c:v>
                </c:pt>
                <c:pt idx="194">
                  <c:v>11712.870570698968</c:v>
                </c:pt>
                <c:pt idx="195">
                  <c:v>11892.298577423648</c:v>
                </c:pt>
                <c:pt idx="196">
                  <c:v>12051.563454627143</c:v>
                </c:pt>
                <c:pt idx="197">
                  <c:v>12207.648863312184</c:v>
                </c:pt>
                <c:pt idx="198">
                  <c:v>12422.766404156499</c:v>
                </c:pt>
                <c:pt idx="199">
                  <c:v>12591.066271066597</c:v>
                </c:pt>
                <c:pt idx="200">
                  <c:v>12761.061854519867</c:v>
                </c:pt>
                <c:pt idx="201">
                  <c:v>12946.742815997506</c:v>
                </c:pt>
                <c:pt idx="202">
                  <c:v>13124.475106179014</c:v>
                </c:pt>
                <c:pt idx="203">
                  <c:v>13290.019433706451</c:v>
                </c:pt>
                <c:pt idx="204">
                  <c:v>13454.318469397496</c:v>
                </c:pt>
                <c:pt idx="205">
                  <c:v>13653.538667649547</c:v>
                </c:pt>
                <c:pt idx="206">
                  <c:v>13817.678729914669</c:v>
                </c:pt>
                <c:pt idx="207">
                  <c:v>13999.040913321409</c:v>
                </c:pt>
                <c:pt idx="208">
                  <c:v>14181.568901851582</c:v>
                </c:pt>
                <c:pt idx="209">
                  <c:v>14219.457568363145</c:v>
                </c:pt>
                <c:pt idx="210">
                  <c:v>14479.829544453434</c:v>
                </c:pt>
                <c:pt idx="211">
                  <c:v>14659.31054232009</c:v>
                </c:pt>
                <c:pt idx="212">
                  <c:v>14812.719898335434</c:v>
                </c:pt>
                <c:pt idx="213">
                  <c:v>14983.404366634371</c:v>
                </c:pt>
                <c:pt idx="214">
                  <c:v>15181.485255333975</c:v>
                </c:pt>
                <c:pt idx="215">
                  <c:v>15404.577963045409</c:v>
                </c:pt>
                <c:pt idx="216">
                  <c:v>15586.735013581761</c:v>
                </c:pt>
                <c:pt idx="217">
                  <c:v>15767.116860861981</c:v>
                </c:pt>
                <c:pt idx="218">
                  <c:v>15941.404726815163</c:v>
                </c:pt>
                <c:pt idx="219">
                  <c:v>16200.027995220304</c:v>
                </c:pt>
                <c:pt idx="220">
                  <c:v>16391.379008889187</c:v>
                </c:pt>
                <c:pt idx="221">
                  <c:v>16607.397399147059</c:v>
                </c:pt>
                <c:pt idx="222">
                  <c:v>16828.237983324587</c:v>
                </c:pt>
                <c:pt idx="223">
                  <c:v>17072.368174399784</c:v>
                </c:pt>
                <c:pt idx="224">
                  <c:v>17287.644688670018</c:v>
                </c:pt>
                <c:pt idx="225">
                  <c:v>17494.734071505241</c:v>
                </c:pt>
                <c:pt idx="226">
                  <c:v>17703.837117735482</c:v>
                </c:pt>
                <c:pt idx="227">
                  <c:v>17870.547250386349</c:v>
                </c:pt>
                <c:pt idx="228">
                  <c:v>18052.174389502961</c:v>
                </c:pt>
                <c:pt idx="229">
                  <c:v>18252.560392878448</c:v>
                </c:pt>
                <c:pt idx="230">
                  <c:v>18433.154204726561</c:v>
                </c:pt>
                <c:pt idx="231">
                  <c:v>18604.73952243906</c:v>
                </c:pt>
                <c:pt idx="232">
                  <c:v>18775.265017312075</c:v>
                </c:pt>
                <c:pt idx="233">
                  <c:v>18946.240936891871</c:v>
                </c:pt>
                <c:pt idx="234">
                  <c:v>19070.213713540539</c:v>
                </c:pt>
                <c:pt idx="235">
                  <c:v>19222.404273290475</c:v>
                </c:pt>
                <c:pt idx="236">
                  <c:v>19380.18539851869</c:v>
                </c:pt>
                <c:pt idx="237">
                  <c:v>19538.019514888882</c:v>
                </c:pt>
                <c:pt idx="238">
                  <c:v>19673.782820626813</c:v>
                </c:pt>
                <c:pt idx="239">
                  <c:v>19802.33933105625</c:v>
                </c:pt>
                <c:pt idx="240">
                  <c:v>19951.456404571683</c:v>
                </c:pt>
                <c:pt idx="241">
                  <c:v>20057.730139800966</c:v>
                </c:pt>
                <c:pt idx="242">
                  <c:v>20169.117520230757</c:v>
                </c:pt>
                <c:pt idx="243">
                  <c:v>20298.336419934876</c:v>
                </c:pt>
                <c:pt idx="244">
                  <c:v>20422.600647864405</c:v>
                </c:pt>
                <c:pt idx="245">
                  <c:v>20535.339302414537</c:v>
                </c:pt>
                <c:pt idx="246">
                  <c:v>20639.307922967942</c:v>
                </c:pt>
                <c:pt idx="247">
                  <c:v>20761.637974215413</c:v>
                </c:pt>
                <c:pt idx="248">
                  <c:v>20836.567448966947</c:v>
                </c:pt>
                <c:pt idx="249">
                  <c:v>20922.254125539246</c:v>
                </c:pt>
                <c:pt idx="250">
                  <c:v>21030.4355418796</c:v>
                </c:pt>
                <c:pt idx="251">
                  <c:v>21137.000728389739</c:v>
                </c:pt>
                <c:pt idx="252">
                  <c:v>21224.462608218179</c:v>
                </c:pt>
                <c:pt idx="253">
                  <c:v>21309.32792208988</c:v>
                </c:pt>
                <c:pt idx="254">
                  <c:v>21411.600826100108</c:v>
                </c:pt>
                <c:pt idx="255">
                  <c:v>21482.529469632591</c:v>
                </c:pt>
                <c:pt idx="256">
                  <c:v>21566.917863226521</c:v>
                </c:pt>
                <c:pt idx="257">
                  <c:v>21651.200274536506</c:v>
                </c:pt>
                <c:pt idx="258">
                  <c:v>21734.475854148983</c:v>
                </c:pt>
                <c:pt idx="259">
                  <c:v>21815.207858946695</c:v>
                </c:pt>
                <c:pt idx="260">
                  <c:v>21879.645087587338</c:v>
                </c:pt>
                <c:pt idx="261">
                  <c:v>21909.823542941649</c:v>
                </c:pt>
                <c:pt idx="262">
                  <c:v>22033.107434744652</c:v>
                </c:pt>
                <c:pt idx="263">
                  <c:v>22102.128397166067</c:v>
                </c:pt>
                <c:pt idx="264">
                  <c:v>22189.961214988325</c:v>
                </c:pt>
                <c:pt idx="265">
                  <c:v>22271.806033767494</c:v>
                </c:pt>
                <c:pt idx="266">
                  <c:v>22343.741508997486</c:v>
                </c:pt>
                <c:pt idx="267">
                  <c:v>22406.03259638817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253-40DB-9C71-76F6BA0FF5B9}"/>
            </c:ext>
          </c:extLst>
        </c:ser>
        <c:ser>
          <c:idx val="12"/>
          <c:order val="10"/>
          <c:tx>
            <c:strRef>
              <c:f>INC.DATA!$M$64</c:f>
              <c:strCache>
                <c:ptCount val="1"/>
                <c:pt idx="0">
                  <c:v>Russia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INC.DATA!$M$157:$M$424</c:f>
              <c:numCache>
                <c:formatCode>0.0</c:formatCode>
                <c:ptCount val="268"/>
                <c:pt idx="0">
                  <c:v>2842.90632932071</c:v>
                </c:pt>
                <c:pt idx="1">
                  <c:v>2903.639071950518</c:v>
                </c:pt>
                <c:pt idx="2">
                  <c:v>2962.1310826791696</c:v>
                </c:pt>
                <c:pt idx="3">
                  <c:v>3022.6445487926567</c:v>
                </c:pt>
                <c:pt idx="4">
                  <c:v>3082.4385138369648</c:v>
                </c:pt>
                <c:pt idx="5">
                  <c:v>3143.1164373376928</c:v>
                </c:pt>
                <c:pt idx="6">
                  <c:v>3204.6783192948396</c:v>
                </c:pt>
                <c:pt idx="7">
                  <c:v>3266.2470536431215</c:v>
                </c:pt>
                <c:pt idx="8">
                  <c:v>3325.1433554487403</c:v>
                </c:pt>
                <c:pt idx="9">
                  <c:v>3382.7308505475676</c:v>
                </c:pt>
                <c:pt idx="10">
                  <c:v>3442.8879923220325</c:v>
                </c:pt>
                <c:pt idx="11">
                  <c:v>3504.4704314525852</c:v>
                </c:pt>
                <c:pt idx="12">
                  <c:v>3564.1273486741925</c:v>
                </c:pt>
                <c:pt idx="13">
                  <c:v>3624.6682243522196</c:v>
                </c:pt>
                <c:pt idx="14">
                  <c:v>3681.1730416517116</c:v>
                </c:pt>
                <c:pt idx="15">
                  <c:v>3737.6915637334732</c:v>
                </c:pt>
                <c:pt idx="16">
                  <c:v>3791.4348674055464</c:v>
                </c:pt>
                <c:pt idx="17">
                  <c:v>3844.8149943474627</c:v>
                </c:pt>
                <c:pt idx="18">
                  <c:v>3899.4422564759548</c:v>
                </c:pt>
                <c:pt idx="19">
                  <c:v>3953.5007701402392</c:v>
                </c:pt>
                <c:pt idx="20">
                  <c:v>4006.4560488317834</c:v>
                </c:pt>
                <c:pt idx="21">
                  <c:v>4058.5342214580437</c:v>
                </c:pt>
                <c:pt idx="22">
                  <c:v>4109.4132256356725</c:v>
                </c:pt>
                <c:pt idx="23">
                  <c:v>4158.585984420678</c:v>
                </c:pt>
                <c:pt idx="24">
                  <c:v>4207.3270425641758</c:v>
                </c:pt>
                <c:pt idx="25">
                  <c:v>4253.9233022824083</c:v>
                </c:pt>
                <c:pt idx="26">
                  <c:v>4300.8758863396624</c:v>
                </c:pt>
                <c:pt idx="27">
                  <c:v>4347.4104745376799</c:v>
                </c:pt>
                <c:pt idx="28">
                  <c:v>4393.4516905739747</c:v>
                </c:pt>
                <c:pt idx="29">
                  <c:v>4439.3147444407577</c:v>
                </c:pt>
                <c:pt idx="30">
                  <c:v>4484.2390207220424</c:v>
                </c:pt>
                <c:pt idx="31">
                  <c:v>4530.561184794873</c:v>
                </c:pt>
                <c:pt idx="32">
                  <c:v>4576.595548440032</c:v>
                </c:pt>
                <c:pt idx="33">
                  <c:v>4622.0406064475801</c:v>
                </c:pt>
                <c:pt idx="34">
                  <c:v>4668.1983131331699</c:v>
                </c:pt>
                <c:pt idx="35">
                  <c:v>4713.4994709268803</c:v>
                </c:pt>
                <c:pt idx="36">
                  <c:v>4757.135497674778</c:v>
                </c:pt>
                <c:pt idx="37">
                  <c:v>4802.1008883028726</c:v>
                </c:pt>
                <c:pt idx="38">
                  <c:v>4846.7031022008105</c:v>
                </c:pt>
                <c:pt idx="39">
                  <c:v>4892.1687173817609</c:v>
                </c:pt>
                <c:pt idx="40">
                  <c:v>4937.4698751754731</c:v>
                </c:pt>
                <c:pt idx="41">
                  <c:v>4982.7984425337236</c:v>
                </c:pt>
                <c:pt idx="42">
                  <c:v>5027.5925233834423</c:v>
                </c:pt>
                <c:pt idx="43">
                  <c:v>5070.4062631951356</c:v>
                </c:pt>
                <c:pt idx="44">
                  <c:v>5114.4123190643249</c:v>
                </c:pt>
                <c:pt idx="45">
                  <c:v>5158.4594892803252</c:v>
                </c:pt>
                <c:pt idx="46">
                  <c:v>5202.3559068913546</c:v>
                </c:pt>
                <c:pt idx="47">
                  <c:v>5245.073713227157</c:v>
                </c:pt>
                <c:pt idx="48">
                  <c:v>5286.9349706710809</c:v>
                </c:pt>
                <c:pt idx="49">
                  <c:v>5327.6381740131837</c:v>
                </c:pt>
                <c:pt idx="50">
                  <c:v>5367.669843024054</c:v>
                </c:pt>
                <c:pt idx="51">
                  <c:v>5407.8385598576233</c:v>
                </c:pt>
                <c:pt idx="52">
                  <c:v>5447.9113432153044</c:v>
                </c:pt>
                <c:pt idx="53">
                  <c:v>5487.730588100987</c:v>
                </c:pt>
                <c:pt idx="54">
                  <c:v>5527.9609764547731</c:v>
                </c:pt>
                <c:pt idx="55">
                  <c:v>5567.4650113482448</c:v>
                </c:pt>
                <c:pt idx="56">
                  <c:v>5606.0782353941631</c:v>
                </c:pt>
                <c:pt idx="57">
                  <c:v>5643.0468855676718</c:v>
                </c:pt>
                <c:pt idx="58">
                  <c:v>5680.5637270319839</c:v>
                </c:pt>
                <c:pt idx="59">
                  <c:v>5718.3135497948879</c:v>
                </c:pt>
                <c:pt idx="60">
                  <c:v>5755.878357997145</c:v>
                </c:pt>
                <c:pt idx="61">
                  <c:v>5793.3061183767013</c:v>
                </c:pt>
                <c:pt idx="62">
                  <c:v>5830.4940450665317</c:v>
                </c:pt>
                <c:pt idx="63">
                  <c:v>5867.4558428489063</c:v>
                </c:pt>
                <c:pt idx="64">
                  <c:v>5902.8073287145471</c:v>
                </c:pt>
                <c:pt idx="65">
                  <c:v>5938.4671721812647</c:v>
                </c:pt>
                <c:pt idx="66">
                  <c:v>5974.5587162894908</c:v>
                </c:pt>
                <c:pt idx="67">
                  <c:v>6010.4720982282042</c:v>
                </c:pt>
                <c:pt idx="68">
                  <c:v>6046.1867608240027</c:v>
                </c:pt>
                <c:pt idx="69">
                  <c:v>6081.7438184236944</c:v>
                </c:pt>
                <c:pt idx="70">
                  <c:v>6116.8143562527994</c:v>
                </c:pt>
                <c:pt idx="71">
                  <c:v>6150.6994304155442</c:v>
                </c:pt>
                <c:pt idx="72">
                  <c:v>6185.6603299864883</c:v>
                </c:pt>
                <c:pt idx="73">
                  <c:v>6220.3128719563565</c:v>
                </c:pt>
                <c:pt idx="74">
                  <c:v>6255.0202330553038</c:v>
                </c:pt>
                <c:pt idx="75">
                  <c:v>6289.7001845897121</c:v>
                </c:pt>
                <c:pt idx="76">
                  <c:v>6323.7497161396968</c:v>
                </c:pt>
                <c:pt idx="77">
                  <c:v>6357.271613572284</c:v>
                </c:pt>
                <c:pt idx="78">
                  <c:v>6389.8067666814259</c:v>
                </c:pt>
                <c:pt idx="79">
                  <c:v>6422.8901110813722</c:v>
                </c:pt>
                <c:pt idx="80">
                  <c:v>6455.6788026625109</c:v>
                </c:pt>
                <c:pt idx="81">
                  <c:v>6489.0499474901262</c:v>
                </c:pt>
                <c:pt idx="82">
                  <c:v>6522.7705642656292</c:v>
                </c:pt>
                <c:pt idx="83">
                  <c:v>6556.0183660528155</c:v>
                </c:pt>
                <c:pt idx="84">
                  <c:v>6588.5261095974183</c:v>
                </c:pt>
                <c:pt idx="85">
                  <c:v>6620.7049383675376</c:v>
                </c:pt>
                <c:pt idx="86">
                  <c:v>6652.7467193149587</c:v>
                </c:pt>
                <c:pt idx="87">
                  <c:v>6685.0283339521047</c:v>
                </c:pt>
                <c:pt idx="88">
                  <c:v>6718.1185307431842</c:v>
                </c:pt>
                <c:pt idx="89">
                  <c:v>6751.9761953413881</c:v>
                </c:pt>
                <c:pt idx="90">
                  <c:v>6786.1011031938579</c:v>
                </c:pt>
                <c:pt idx="91">
                  <c:v>6820.3150921310844</c:v>
                </c:pt>
                <c:pt idx="92">
                  <c:v>6852.7200498086604</c:v>
                </c:pt>
                <c:pt idx="93">
                  <c:v>6886.6530907093502</c:v>
                </c:pt>
                <c:pt idx="94">
                  <c:v>6920.8807844288458</c:v>
                </c:pt>
                <c:pt idx="95">
                  <c:v>6955.8965031288708</c:v>
                </c:pt>
                <c:pt idx="96">
                  <c:v>6991.5631989867234</c:v>
                </c:pt>
                <c:pt idx="97">
                  <c:v>7027.161370933226</c:v>
                </c:pt>
                <c:pt idx="98">
                  <c:v>7062.6910189683786</c:v>
                </c:pt>
                <c:pt idx="99">
                  <c:v>7097.6313613659177</c:v>
                </c:pt>
                <c:pt idx="100">
                  <c:v>7133.3871383085261</c:v>
                </c:pt>
                <c:pt idx="101">
                  <c:v>7170.1365119657139</c:v>
                </c:pt>
                <c:pt idx="102">
                  <c:v>7207.8520727729419</c:v>
                </c:pt>
                <c:pt idx="103">
                  <c:v>7245.45799532201</c:v>
                </c:pt>
                <c:pt idx="104">
                  <c:v>7282.7966746168104</c:v>
                </c:pt>
                <c:pt idx="105">
                  <c:v>7320.5464973797143</c:v>
                </c:pt>
                <c:pt idx="106">
                  <c:v>7358.4333679653182</c:v>
                </c:pt>
                <c:pt idx="107">
                  <c:v>7397.2864257009614</c:v>
                </c:pt>
                <c:pt idx="108">
                  <c:v>7436.7699034210291</c:v>
                </c:pt>
                <c:pt idx="109">
                  <c:v>7477.2332730734061</c:v>
                </c:pt>
                <c:pt idx="110">
                  <c:v>7518.7930253073882</c:v>
                </c:pt>
                <c:pt idx="111">
                  <c:v>7560.921526005578</c:v>
                </c:pt>
                <c:pt idx="112">
                  <c:v>7603.3789414782495</c:v>
                </c:pt>
                <c:pt idx="113">
                  <c:v>7645.9665523824879</c:v>
                </c:pt>
                <c:pt idx="114">
                  <c:v>7690.0342797718922</c:v>
                </c:pt>
                <c:pt idx="115">
                  <c:v>7735.2257993074427</c:v>
                </c:pt>
                <c:pt idx="116">
                  <c:v>7784.645244173309</c:v>
                </c:pt>
                <c:pt idx="117">
                  <c:v>7836.1957826821717</c:v>
                </c:pt>
                <c:pt idx="118">
                  <c:v>7890.1035437414848</c:v>
                </c:pt>
                <c:pt idx="119">
                  <c:v>7945.8477456249875</c:v>
                </c:pt>
                <c:pt idx="120">
                  <c:v>8002.2566294485896</c:v>
                </c:pt>
                <c:pt idx="121">
                  <c:v>8060.3717586648136</c:v>
                </c:pt>
                <c:pt idx="122">
                  <c:v>8121.6663973676959</c:v>
                </c:pt>
                <c:pt idx="123">
                  <c:v>8186.1611027306371</c:v>
                </c:pt>
                <c:pt idx="124">
                  <c:v>8253.718826930939</c:v>
                </c:pt>
                <c:pt idx="125">
                  <c:v>8325.6620814576636</c:v>
                </c:pt>
                <c:pt idx="126">
                  <c:v>8400.2709161359144</c:v>
                </c:pt>
                <c:pt idx="127">
                  <c:v>8479.8614391693354</c:v>
                </c:pt>
                <c:pt idx="128">
                  <c:v>8556.0257666352409</c:v>
                </c:pt>
                <c:pt idx="129">
                  <c:v>8634.7802979501885</c:v>
                </c:pt>
                <c:pt idx="130">
                  <c:v>8717.8723928536147</c:v>
                </c:pt>
                <c:pt idx="131">
                  <c:v>8805.8982093742616</c:v>
                </c:pt>
                <c:pt idx="132">
                  <c:v>8899.32371010932</c:v>
                </c:pt>
                <c:pt idx="133">
                  <c:v>8992.4614104167049</c:v>
                </c:pt>
                <c:pt idx="134">
                  <c:v>9087.4903706773566</c:v>
                </c:pt>
                <c:pt idx="135">
                  <c:v>9185.0067489200301</c:v>
                </c:pt>
                <c:pt idx="136">
                  <c:v>9279.2545365912902</c:v>
                </c:pt>
                <c:pt idx="137">
                  <c:v>9383.0682622870554</c:v>
                </c:pt>
                <c:pt idx="138">
                  <c:v>9485.3196428040355</c:v>
                </c:pt>
                <c:pt idx="139">
                  <c:v>9588.7838965519186</c:v>
                </c:pt>
                <c:pt idx="140">
                  <c:v>9698.2988116720353</c:v>
                </c:pt>
                <c:pt idx="141">
                  <c:v>9810.1229826046565</c:v>
                </c:pt>
                <c:pt idx="142">
                  <c:v>9917.7055234246927</c:v>
                </c:pt>
                <c:pt idx="143">
                  <c:v>10027.145062242324</c:v>
                </c:pt>
                <c:pt idx="144">
                  <c:v>10145.965524523817</c:v>
                </c:pt>
                <c:pt idx="145">
                  <c:v>10259.173878465717</c:v>
                </c:pt>
                <c:pt idx="146">
                  <c:v>10373.677334332138</c:v>
                </c:pt>
                <c:pt idx="147">
                  <c:v>10492.545763351576</c:v>
                </c:pt>
                <c:pt idx="148">
                  <c:v>10605.952836636392</c:v>
                </c:pt>
                <c:pt idx="149">
                  <c:v>10716.975277806216</c:v>
                </c:pt>
                <c:pt idx="150">
                  <c:v>10838.379091545616</c:v>
                </c:pt>
                <c:pt idx="151">
                  <c:v>10963.661358667447</c:v>
                </c:pt>
                <c:pt idx="152">
                  <c:v>11087.963733856966</c:v>
                </c:pt>
                <c:pt idx="153">
                  <c:v>11215.863614392378</c:v>
                </c:pt>
                <c:pt idx="154">
                  <c:v>11340.940309780157</c:v>
                </c:pt>
                <c:pt idx="155">
                  <c:v>11468.751109230814</c:v>
                </c:pt>
                <c:pt idx="156">
                  <c:v>11604.209177188171</c:v>
                </c:pt>
                <c:pt idx="157">
                  <c:v>11737.172974772375</c:v>
                </c:pt>
                <c:pt idx="158">
                  <c:v>11878.208889113646</c:v>
                </c:pt>
                <c:pt idx="159">
                  <c:v>12017.970258703805</c:v>
                </c:pt>
                <c:pt idx="160">
                  <c:v>12158.430572189734</c:v>
                </c:pt>
                <c:pt idx="161">
                  <c:v>12307.79899415121</c:v>
                </c:pt>
                <c:pt idx="162">
                  <c:v>12451.541602990823</c:v>
                </c:pt>
                <c:pt idx="163">
                  <c:v>12587.568419412386</c:v>
                </c:pt>
                <c:pt idx="164">
                  <c:v>12735.634887058204</c:v>
                </c:pt>
                <c:pt idx="165">
                  <c:v>12886.27100137966</c:v>
                </c:pt>
                <c:pt idx="166">
                  <c:v>13041.833984927207</c:v>
                </c:pt>
                <c:pt idx="167">
                  <c:v>13196.506157627198</c:v>
                </c:pt>
                <c:pt idx="168">
                  <c:v>13352.589922901007</c:v>
                </c:pt>
                <c:pt idx="169">
                  <c:v>13506.152008237121</c:v>
                </c:pt>
                <c:pt idx="170">
                  <c:v>13649.949436205814</c:v>
                </c:pt>
                <c:pt idx="171">
                  <c:v>13811.734390903972</c:v>
                </c:pt>
                <c:pt idx="172">
                  <c:v>13978.370838525732</c:v>
                </c:pt>
                <c:pt idx="173">
                  <c:v>14148.460891279552</c:v>
                </c:pt>
                <c:pt idx="174">
                  <c:v>14316.899517769827</c:v>
                </c:pt>
                <c:pt idx="175">
                  <c:v>14489.394759812043</c:v>
                </c:pt>
                <c:pt idx="176">
                  <c:v>14656.086026562882</c:v>
                </c:pt>
                <c:pt idx="177">
                  <c:v>14818.316386684817</c:v>
                </c:pt>
                <c:pt idx="178">
                  <c:v>14992.963279543434</c:v>
                </c:pt>
                <c:pt idx="179">
                  <c:v>15181.69868857568</c:v>
                </c:pt>
                <c:pt idx="180">
                  <c:v>15367.398488335106</c:v>
                </c:pt>
                <c:pt idx="181">
                  <c:v>15550.240840991222</c:v>
                </c:pt>
                <c:pt idx="182">
                  <c:v>15730.719118705754</c:v>
                </c:pt>
                <c:pt idx="183">
                  <c:v>15911.635949452926</c:v>
                </c:pt>
                <c:pt idx="184">
                  <c:v>16085.309802770367</c:v>
                </c:pt>
                <c:pt idx="185">
                  <c:v>16278.170351265904</c:v>
                </c:pt>
                <c:pt idx="186">
                  <c:v>16465.946425539245</c:v>
                </c:pt>
                <c:pt idx="187">
                  <c:v>16663.171947187799</c:v>
                </c:pt>
                <c:pt idx="188">
                  <c:v>16862.158533358059</c:v>
                </c:pt>
                <c:pt idx="189">
                  <c:v>17054.998524680192</c:v>
                </c:pt>
                <c:pt idx="190">
                  <c:v>17233.825376131175</c:v>
                </c:pt>
                <c:pt idx="191">
                  <c:v>17413.289499957718</c:v>
                </c:pt>
                <c:pt idx="192">
                  <c:v>17604.65622718582</c:v>
                </c:pt>
                <c:pt idx="193">
                  <c:v>17800.531827780771</c:v>
                </c:pt>
                <c:pt idx="194">
                  <c:v>17993.337557147228</c:v>
                </c:pt>
                <c:pt idx="195">
                  <c:v>18185.752700218989</c:v>
                </c:pt>
                <c:pt idx="196">
                  <c:v>18373.014845157202</c:v>
                </c:pt>
                <c:pt idx="197">
                  <c:v>18555.89831216013</c:v>
                </c:pt>
                <c:pt idx="198">
                  <c:v>18737.548348758752</c:v>
                </c:pt>
                <c:pt idx="199">
                  <c:v>18930.881712242604</c:v>
                </c:pt>
                <c:pt idx="200">
                  <c:v>19126.531183930103</c:v>
                </c:pt>
                <c:pt idx="201">
                  <c:v>19319.830285458283</c:v>
                </c:pt>
                <c:pt idx="202">
                  <c:v>19518.193304035252</c:v>
                </c:pt>
                <c:pt idx="203">
                  <c:v>19719.310983848503</c:v>
                </c:pt>
                <c:pt idx="204">
                  <c:v>19916.495391150245</c:v>
                </c:pt>
                <c:pt idx="205">
                  <c:v>20103.223049579927</c:v>
                </c:pt>
                <c:pt idx="206">
                  <c:v>20308.349378207178</c:v>
                </c:pt>
                <c:pt idx="207">
                  <c:v>20507.192064163599</c:v>
                </c:pt>
                <c:pt idx="208">
                  <c:v>20707.679323992426</c:v>
                </c:pt>
                <c:pt idx="209">
                  <c:v>20901.492354855734</c:v>
                </c:pt>
                <c:pt idx="210">
                  <c:v>21091.899747324929</c:v>
                </c:pt>
                <c:pt idx="211">
                  <c:v>21276.928012753124</c:v>
                </c:pt>
                <c:pt idx="212">
                  <c:v>21458.605458916281</c:v>
                </c:pt>
                <c:pt idx="213">
                  <c:v>21648.738755740076</c:v>
                </c:pt>
                <c:pt idx="214">
                  <c:v>21834.020559640267</c:v>
                </c:pt>
                <c:pt idx="215">
                  <c:v>22014.245298882797</c:v>
                </c:pt>
                <c:pt idx="216">
                  <c:v>22179.730544793874</c:v>
                </c:pt>
                <c:pt idx="217">
                  <c:v>22339.740730188059</c:v>
                </c:pt>
                <c:pt idx="218">
                  <c:v>22505.883805648096</c:v>
                </c:pt>
                <c:pt idx="219">
                  <c:v>22671.828161765221</c:v>
                </c:pt>
                <c:pt idx="220">
                  <c:v>22833.140301475058</c:v>
                </c:pt>
                <c:pt idx="221">
                  <c:v>22995.213056600889</c:v>
                </c:pt>
                <c:pt idx="222">
                  <c:v>23154.935441567399</c:v>
                </c:pt>
                <c:pt idx="223">
                  <c:v>23311.519431394066</c:v>
                </c:pt>
                <c:pt idx="224">
                  <c:v>23471.282930707384</c:v>
                </c:pt>
                <c:pt idx="225">
                  <c:v>23628.435668998263</c:v>
                </c:pt>
                <c:pt idx="226">
                  <c:v>23785.012806433791</c:v>
                </c:pt>
                <c:pt idx="227">
                  <c:v>23954.698568110645</c:v>
                </c:pt>
                <c:pt idx="228">
                  <c:v>24124.055415013012</c:v>
                </c:pt>
                <c:pt idx="229">
                  <c:v>24289.143222238257</c:v>
                </c:pt>
                <c:pt idx="230">
                  <c:v>24450.763719549173</c:v>
                </c:pt>
                <c:pt idx="231">
                  <c:v>24607.388823722649</c:v>
                </c:pt>
                <c:pt idx="232">
                  <c:v>24756.318692651479</c:v>
                </c:pt>
                <c:pt idx="233">
                  <c:v>24901.260469939723</c:v>
                </c:pt>
                <c:pt idx="234">
                  <c:v>25051.23875471222</c:v>
                </c:pt>
                <c:pt idx="235">
                  <c:v>25198.654245200207</c:v>
                </c:pt>
                <c:pt idx="236">
                  <c:v>25342.01312013626</c:v>
                </c:pt>
                <c:pt idx="237">
                  <c:v>25486.783587646125</c:v>
                </c:pt>
                <c:pt idx="238">
                  <c:v>25618.966212640935</c:v>
                </c:pt>
                <c:pt idx="239">
                  <c:v>25743.960679335094</c:v>
                </c:pt>
                <c:pt idx="240">
                  <c:v>25865.528950461736</c:v>
                </c:pt>
                <c:pt idx="241">
                  <c:v>25996.670012004019</c:v>
                </c:pt>
                <c:pt idx="242">
                  <c:v>26128.496312659805</c:v>
                </c:pt>
                <c:pt idx="243">
                  <c:v>26258.911020741776</c:v>
                </c:pt>
                <c:pt idx="244">
                  <c:v>26384.714069589867</c:v>
                </c:pt>
                <c:pt idx="245">
                  <c:v>26505.645068340953</c:v>
                </c:pt>
                <c:pt idx="246">
                  <c:v>26619.689414001325</c:v>
                </c:pt>
                <c:pt idx="247">
                  <c:v>26732.575705559881</c:v>
                </c:pt>
                <c:pt idx="248">
                  <c:v>26847.10657099084</c:v>
                </c:pt>
                <c:pt idx="249">
                  <c:v>26961.459274252291</c:v>
                </c:pt>
                <c:pt idx="250">
                  <c:v>27075.393981654503</c:v>
                </c:pt>
                <c:pt idx="251">
                  <c:v>27185.361154589533</c:v>
                </c:pt>
                <c:pt idx="252">
                  <c:v>27294.423811894736</c:v>
                </c:pt>
                <c:pt idx="253">
                  <c:v>27397.339874351816</c:v>
                </c:pt>
                <c:pt idx="254">
                  <c:v>27496.658431463002</c:v>
                </c:pt>
                <c:pt idx="255">
                  <c:v>27599.704689351645</c:v>
                </c:pt>
                <c:pt idx="256">
                  <c:v>27703.100419188177</c:v>
                </c:pt>
                <c:pt idx="257">
                  <c:v>27804.933803845917</c:v>
                </c:pt>
                <c:pt idx="258">
                  <c:v>27902.134972096377</c:v>
                </c:pt>
                <c:pt idx="259">
                  <c:v>27999.486892951809</c:v>
                </c:pt>
                <c:pt idx="260">
                  <c:v>28090.164584841717</c:v>
                </c:pt>
                <c:pt idx="261">
                  <c:v>28178.067058321936</c:v>
                </c:pt>
                <c:pt idx="262">
                  <c:v>28270.21116191474</c:v>
                </c:pt>
                <c:pt idx="263">
                  <c:v>28362.259332031652</c:v>
                </c:pt>
                <c:pt idx="264">
                  <c:v>28451.01835440375</c:v>
                </c:pt>
                <c:pt idx="265">
                  <c:v>28538.331522246357</c:v>
                </c:pt>
                <c:pt idx="266">
                  <c:v>28624.699060112329</c:v>
                </c:pt>
                <c:pt idx="267">
                  <c:v>28705.714880501833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253-40DB-9C71-76F6BA0FF5B9}"/>
            </c:ext>
          </c:extLst>
        </c:ser>
        <c:ser>
          <c:idx val="13"/>
          <c:order val="11"/>
          <c:tx>
            <c:strRef>
              <c:f>INC.DATA!$N$64</c:f>
              <c:strCache>
                <c:ptCount val="1"/>
                <c:pt idx="0">
                  <c:v>Espanha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INC.DATA!$N$157:$N$424</c:f>
              <c:numCache>
                <c:formatCode>0.0</c:formatCode>
                <c:ptCount val="268"/>
                <c:pt idx="0">
                  <c:v>5022.473055321153</c:v>
                </c:pt>
                <c:pt idx="1">
                  <c:v>5026.3853964993586</c:v>
                </c:pt>
                <c:pt idx="2">
                  <c:v>5033.8046548994798</c:v>
                </c:pt>
                <c:pt idx="3">
                  <c:v>5044.1226945870794</c:v>
                </c:pt>
                <c:pt idx="4">
                  <c:v>5057.5016851446744</c:v>
                </c:pt>
                <c:pt idx="5">
                  <c:v>5068.7521999317432</c:v>
                </c:pt>
                <c:pt idx="6">
                  <c:v>5083.8542423035733</c:v>
                </c:pt>
                <c:pt idx="7">
                  <c:v>5089.7531608676036</c:v>
                </c:pt>
                <c:pt idx="8">
                  <c:v>5093.0776373091885</c:v>
                </c:pt>
                <c:pt idx="9">
                  <c:v>5101.0644892481159</c:v>
                </c:pt>
                <c:pt idx="10">
                  <c:v>5111.2609017488285</c:v>
                </c:pt>
                <c:pt idx="11">
                  <c:v>5122.1870773708642</c:v>
                </c:pt>
                <c:pt idx="12">
                  <c:v>5130.9239636289303</c:v>
                </c:pt>
                <c:pt idx="13">
                  <c:v>5142.3974615919587</c:v>
                </c:pt>
                <c:pt idx="14">
                  <c:v>5145.2151580881791</c:v>
                </c:pt>
                <c:pt idx="15">
                  <c:v>5147.2422778696337</c:v>
                </c:pt>
                <c:pt idx="16">
                  <c:v>5153.546620389955</c:v>
                </c:pt>
                <c:pt idx="17">
                  <c:v>5161.7767267026575</c:v>
                </c:pt>
                <c:pt idx="18">
                  <c:v>5169.2162563005922</c:v>
                </c:pt>
                <c:pt idx="19">
                  <c:v>5177.4058202176657</c:v>
                </c:pt>
                <c:pt idx="20">
                  <c:v>5185.1291465850045</c:v>
                </c:pt>
                <c:pt idx="21">
                  <c:v>5190.0550476539374</c:v>
                </c:pt>
                <c:pt idx="22">
                  <c:v>5193.561964875852</c:v>
                </c:pt>
                <c:pt idx="23">
                  <c:v>5198.9541034945187</c:v>
                </c:pt>
                <c:pt idx="24">
                  <c:v>5208.6437360498685</c:v>
                </c:pt>
                <c:pt idx="25">
                  <c:v>5215.3940449221091</c:v>
                </c:pt>
                <c:pt idx="26">
                  <c:v>5223.5025240479245</c:v>
                </c:pt>
                <c:pt idx="27">
                  <c:v>5234.4692420655902</c:v>
                </c:pt>
                <c:pt idx="28">
                  <c:v>5239.7397534973697</c:v>
                </c:pt>
                <c:pt idx="29">
                  <c:v>5243.753450664648</c:v>
                </c:pt>
                <c:pt idx="30">
                  <c:v>5249.8348100090097</c:v>
                </c:pt>
                <c:pt idx="31">
                  <c:v>5259.7676969381328</c:v>
                </c:pt>
                <c:pt idx="32">
                  <c:v>5270.3289909995065</c:v>
                </c:pt>
                <c:pt idx="33">
                  <c:v>5281.4781497975027</c:v>
                </c:pt>
                <c:pt idx="34">
                  <c:v>5294.5733435856937</c:v>
                </c:pt>
                <c:pt idx="35">
                  <c:v>5300.9790420950885</c:v>
                </c:pt>
                <c:pt idx="36">
                  <c:v>5305.5603328011739</c:v>
                </c:pt>
                <c:pt idx="37">
                  <c:v>5313.4255575532143</c:v>
                </c:pt>
                <c:pt idx="38">
                  <c:v>5329.196549452925</c:v>
                </c:pt>
                <c:pt idx="39">
                  <c:v>5346.2040844193225</c:v>
                </c:pt>
                <c:pt idx="40">
                  <c:v>5365.6847055190929</c:v>
                </c:pt>
                <c:pt idx="41">
                  <c:v>5392.2805170517668</c:v>
                </c:pt>
                <c:pt idx="42">
                  <c:v>5406.0649315656519</c:v>
                </c:pt>
                <c:pt idx="43">
                  <c:v>5414.680190636831</c:v>
                </c:pt>
                <c:pt idx="44">
                  <c:v>5434.4446085060054</c:v>
                </c:pt>
                <c:pt idx="45">
                  <c:v>5462.7432006550998</c:v>
                </c:pt>
                <c:pt idx="46">
                  <c:v>5497.9542712589518</c:v>
                </c:pt>
                <c:pt idx="47">
                  <c:v>5534.1991729513456</c:v>
                </c:pt>
                <c:pt idx="48">
                  <c:v>5580.7823855291545</c:v>
                </c:pt>
                <c:pt idx="49">
                  <c:v>5614.128505934068</c:v>
                </c:pt>
                <c:pt idx="50">
                  <c:v>5639.9134695541607</c:v>
                </c:pt>
                <c:pt idx="51">
                  <c:v>5675.8340320815214</c:v>
                </c:pt>
                <c:pt idx="52">
                  <c:v>5728.1134512452145</c:v>
                </c:pt>
                <c:pt idx="53">
                  <c:v>5780.5753111892391</c:v>
                </c:pt>
                <c:pt idx="54">
                  <c:v>5833.1587983201498</c:v>
                </c:pt>
                <c:pt idx="55">
                  <c:v>5895.857613160515</c:v>
                </c:pt>
                <c:pt idx="56">
                  <c:v>5933.2377019305231</c:v>
                </c:pt>
                <c:pt idx="57">
                  <c:v>5963.4823290698141</c:v>
                </c:pt>
                <c:pt idx="58">
                  <c:v>6008.4641170202731</c:v>
                </c:pt>
                <c:pt idx="59">
                  <c:v>6073.2103228399073</c:v>
                </c:pt>
                <c:pt idx="60">
                  <c:v>6142.8621585306591</c:v>
                </c:pt>
                <c:pt idx="61">
                  <c:v>6217.0952849274972</c:v>
                </c:pt>
                <c:pt idx="62">
                  <c:v>6300.3490943518036</c:v>
                </c:pt>
                <c:pt idx="63">
                  <c:v>6364.4871642370017</c:v>
                </c:pt>
                <c:pt idx="64">
                  <c:v>6403.4889488321724</c:v>
                </c:pt>
                <c:pt idx="65">
                  <c:v>6461.3226761970491</c:v>
                </c:pt>
                <c:pt idx="66">
                  <c:v>6555.3202204630607</c:v>
                </c:pt>
                <c:pt idx="67">
                  <c:v>6646.3784410459648</c:v>
                </c:pt>
                <c:pt idx="68">
                  <c:v>6748.4439220421627</c:v>
                </c:pt>
                <c:pt idx="69">
                  <c:v>6867.6588363894598</c:v>
                </c:pt>
                <c:pt idx="70">
                  <c:v>6941.4865388300068</c:v>
                </c:pt>
                <c:pt idx="71">
                  <c:v>6996.0971457423711</c:v>
                </c:pt>
                <c:pt idx="72">
                  <c:v>7077.891428924032</c:v>
                </c:pt>
                <c:pt idx="73">
                  <c:v>7204.1404489129727</c:v>
                </c:pt>
                <c:pt idx="74">
                  <c:v>7338.4776768299153</c:v>
                </c:pt>
                <c:pt idx="75">
                  <c:v>7485.3425049962416</c:v>
                </c:pt>
                <c:pt idx="76">
                  <c:v>7658.8031446952427</c:v>
                </c:pt>
                <c:pt idx="77">
                  <c:v>7758.436081953696</c:v>
                </c:pt>
                <c:pt idx="78">
                  <c:v>7826.8716457755763</c:v>
                </c:pt>
                <c:pt idx="79">
                  <c:v>7931.3899417073326</c:v>
                </c:pt>
                <c:pt idx="80">
                  <c:v>8107.9318034741418</c:v>
                </c:pt>
                <c:pt idx="81">
                  <c:v>8287.6765144956498</c:v>
                </c:pt>
                <c:pt idx="82">
                  <c:v>8476.2189253686665</c:v>
                </c:pt>
                <c:pt idx="83">
                  <c:v>8694.7018954137548</c:v>
                </c:pt>
                <c:pt idx="84">
                  <c:v>8819.3089483797194</c:v>
                </c:pt>
                <c:pt idx="85">
                  <c:v>8908.0359812139523</c:v>
                </c:pt>
                <c:pt idx="86">
                  <c:v>9034.7715099504421</c:v>
                </c:pt>
                <c:pt idx="87">
                  <c:v>9249.7070203779876</c:v>
                </c:pt>
                <c:pt idx="88">
                  <c:v>9465.433107520299</c:v>
                </c:pt>
                <c:pt idx="89">
                  <c:v>9680.6726859150604</c:v>
                </c:pt>
                <c:pt idx="90">
                  <c:v>9928.2448248240125</c:v>
                </c:pt>
                <c:pt idx="91">
                  <c:v>10069.048564843792</c:v>
                </c:pt>
                <c:pt idx="92">
                  <c:v>10175.756150139518</c:v>
                </c:pt>
                <c:pt idx="93">
                  <c:v>10314.999007927579</c:v>
                </c:pt>
                <c:pt idx="94">
                  <c:v>10532.448146884126</c:v>
                </c:pt>
                <c:pt idx="95">
                  <c:v>10754.377220557688</c:v>
                </c:pt>
                <c:pt idx="96">
                  <c:v>10981.880873630244</c:v>
                </c:pt>
                <c:pt idx="97">
                  <c:v>11254.974450587699</c:v>
                </c:pt>
                <c:pt idx="98">
                  <c:v>11417.67108424718</c:v>
                </c:pt>
                <c:pt idx="99">
                  <c:v>11530.60192727197</c:v>
                </c:pt>
                <c:pt idx="100">
                  <c:v>11677.507297833925</c:v>
                </c:pt>
                <c:pt idx="101">
                  <c:v>11924.6942839844</c:v>
                </c:pt>
                <c:pt idx="102">
                  <c:v>12188.70636432094</c:v>
                </c:pt>
                <c:pt idx="103">
                  <c:v>12457.522718539527</c:v>
                </c:pt>
                <c:pt idx="104">
                  <c:v>12752.063222784762</c:v>
                </c:pt>
                <c:pt idx="105">
                  <c:v>12923.212945932904</c:v>
                </c:pt>
                <c:pt idx="106">
                  <c:v>13055.989291618127</c:v>
                </c:pt>
                <c:pt idx="107">
                  <c:v>13227.605252316005</c:v>
                </c:pt>
                <c:pt idx="108">
                  <c:v>13514.118362226684</c:v>
                </c:pt>
                <c:pt idx="109">
                  <c:v>13805.699271590995</c:v>
                </c:pt>
                <c:pt idx="110">
                  <c:v>14090.023092137702</c:v>
                </c:pt>
                <c:pt idx="111">
                  <c:v>14435.626743677758</c:v>
                </c:pt>
                <c:pt idx="112">
                  <c:v>14607.48595874941</c:v>
                </c:pt>
                <c:pt idx="113">
                  <c:v>14727.998229756839</c:v>
                </c:pt>
                <c:pt idx="114">
                  <c:v>14897.060019530083</c:v>
                </c:pt>
                <c:pt idx="115">
                  <c:v>15162.450541318012</c:v>
                </c:pt>
                <c:pt idx="116">
                  <c:v>15426.624791237069</c:v>
                </c:pt>
                <c:pt idx="117">
                  <c:v>15687.373208725468</c:v>
                </c:pt>
                <c:pt idx="118">
                  <c:v>15967.399535335495</c:v>
                </c:pt>
                <c:pt idx="119">
                  <c:v>16126.508166981801</c:v>
                </c:pt>
                <c:pt idx="120">
                  <c:v>16230.722394946342</c:v>
                </c:pt>
                <c:pt idx="121">
                  <c:v>16379.512986905049</c:v>
                </c:pt>
                <c:pt idx="122">
                  <c:v>16616.422475763553</c:v>
                </c:pt>
                <c:pt idx="123">
                  <c:v>16851.75081119252</c:v>
                </c:pt>
                <c:pt idx="124">
                  <c:v>17081.889719980969</c:v>
                </c:pt>
                <c:pt idx="125">
                  <c:v>17341.158340028909</c:v>
                </c:pt>
                <c:pt idx="126">
                  <c:v>17484.921674929614</c:v>
                </c:pt>
                <c:pt idx="127">
                  <c:v>17591.304921060306</c:v>
                </c:pt>
                <c:pt idx="128">
                  <c:v>17778.063466525644</c:v>
                </c:pt>
                <c:pt idx="129">
                  <c:v>18034.899542835839</c:v>
                </c:pt>
                <c:pt idx="130">
                  <c:v>18295.019553191989</c:v>
                </c:pt>
                <c:pt idx="131">
                  <c:v>18587.350496875439</c:v>
                </c:pt>
                <c:pt idx="132">
                  <c:v>18898.047145778859</c:v>
                </c:pt>
                <c:pt idx="133">
                  <c:v>19080.183858142482</c:v>
                </c:pt>
                <c:pt idx="134">
                  <c:v>19222.589022789609</c:v>
                </c:pt>
                <c:pt idx="135">
                  <c:v>19354.818046133838</c:v>
                </c:pt>
                <c:pt idx="136">
                  <c:v>19617.61385460151</c:v>
                </c:pt>
                <c:pt idx="137">
                  <c:v>19964.332422021365</c:v>
                </c:pt>
                <c:pt idx="138">
                  <c:v>20335.214257236148</c:v>
                </c:pt>
                <c:pt idx="139">
                  <c:v>20723.103627417331</c:v>
                </c:pt>
                <c:pt idx="140">
                  <c:v>20974.040785163492</c:v>
                </c:pt>
                <c:pt idx="141">
                  <c:v>21148.292001577262</c:v>
                </c:pt>
                <c:pt idx="142">
                  <c:v>21482.86812150621</c:v>
                </c:pt>
                <c:pt idx="143">
                  <c:v>21934.003628868748</c:v>
                </c:pt>
                <c:pt idx="144">
                  <c:v>22430.911500896513</c:v>
                </c:pt>
                <c:pt idx="145">
                  <c:v>22944.60392471472</c:v>
                </c:pt>
                <c:pt idx="146">
                  <c:v>23476.885036928852</c:v>
                </c:pt>
                <c:pt idx="147">
                  <c:v>23802.764812995363</c:v>
                </c:pt>
                <c:pt idx="148">
                  <c:v>24039.795929040753</c:v>
                </c:pt>
                <c:pt idx="149">
                  <c:v>24466.301931058628</c:v>
                </c:pt>
                <c:pt idx="150">
                  <c:v>24984.656730374176</c:v>
                </c:pt>
                <c:pt idx="151">
                  <c:v>25503.761564008859</c:v>
                </c:pt>
                <c:pt idx="152">
                  <c:v>26013.399748264157</c:v>
                </c:pt>
                <c:pt idx="153">
                  <c:v>26541.525264926309</c:v>
                </c:pt>
                <c:pt idx="154">
                  <c:v>26880.115082022538</c:v>
                </c:pt>
                <c:pt idx="155">
                  <c:v>27109.11880373337</c:v>
                </c:pt>
                <c:pt idx="156">
                  <c:v>27443.776008453577</c:v>
                </c:pt>
                <c:pt idx="157">
                  <c:v>27907.844540021793</c:v>
                </c:pt>
                <c:pt idx="158">
                  <c:v>28415.678587671591</c:v>
                </c:pt>
                <c:pt idx="159">
                  <c:v>28910.843136687308</c:v>
                </c:pt>
                <c:pt idx="160">
                  <c:v>29401.12232702972</c:v>
                </c:pt>
                <c:pt idx="161">
                  <c:v>29705.393006225931</c:v>
                </c:pt>
                <c:pt idx="162">
                  <c:v>29908.510408327602</c:v>
                </c:pt>
                <c:pt idx="163">
                  <c:v>30255.553314912489</c:v>
                </c:pt>
                <c:pt idx="164">
                  <c:v>30685.789217328242</c:v>
                </c:pt>
                <c:pt idx="165">
                  <c:v>31098.3283640519</c:v>
                </c:pt>
                <c:pt idx="166">
                  <c:v>31496.191163557833</c:v>
                </c:pt>
                <c:pt idx="167">
                  <c:v>31876.357207371675</c:v>
                </c:pt>
                <c:pt idx="168">
                  <c:v>32094.353668669217</c:v>
                </c:pt>
                <c:pt idx="169">
                  <c:v>32231.488321884564</c:v>
                </c:pt>
                <c:pt idx="170">
                  <c:v>32499.08840423428</c:v>
                </c:pt>
                <c:pt idx="171">
                  <c:v>32829.002148665881</c:v>
                </c:pt>
                <c:pt idx="172">
                  <c:v>33134.286387752822</c:v>
                </c:pt>
                <c:pt idx="173">
                  <c:v>33407.501591897162</c:v>
                </c:pt>
                <c:pt idx="174">
                  <c:v>33668.493263759345</c:v>
                </c:pt>
                <c:pt idx="175">
                  <c:v>33817.628466080889</c:v>
                </c:pt>
                <c:pt idx="176">
                  <c:v>33912.923367007032</c:v>
                </c:pt>
                <c:pt idx="177">
                  <c:v>34103.776694430911</c:v>
                </c:pt>
                <c:pt idx="178">
                  <c:v>34330.793838755919</c:v>
                </c:pt>
                <c:pt idx="179">
                  <c:v>34539.769617025988</c:v>
                </c:pt>
                <c:pt idx="180">
                  <c:v>34740.636916170239</c:v>
                </c:pt>
                <c:pt idx="181">
                  <c:v>34949.308626473103</c:v>
                </c:pt>
                <c:pt idx="182">
                  <c:v>35064.631470840002</c:v>
                </c:pt>
                <c:pt idx="183">
                  <c:v>35135.337408817111</c:v>
                </c:pt>
                <c:pt idx="184">
                  <c:v>35292.581090264481</c:v>
                </c:pt>
                <c:pt idx="185">
                  <c:v>35492.941609463378</c:v>
                </c:pt>
                <c:pt idx="186">
                  <c:v>35678.625781444542</c:v>
                </c:pt>
                <c:pt idx="187">
                  <c:v>35848.376791943476</c:v>
                </c:pt>
                <c:pt idx="188">
                  <c:v>36024.492958556184</c:v>
                </c:pt>
                <c:pt idx="189">
                  <c:v>36126.923321113041</c:v>
                </c:pt>
                <c:pt idx="190">
                  <c:v>36194.710206604854</c:v>
                </c:pt>
                <c:pt idx="191">
                  <c:v>36308.857321498523</c:v>
                </c:pt>
                <c:pt idx="192">
                  <c:v>36393.104419615738</c:v>
                </c:pt>
                <c:pt idx="193">
                  <c:v>36572.930215428503</c:v>
                </c:pt>
                <c:pt idx="194">
                  <c:v>36800.494682094512</c:v>
                </c:pt>
                <c:pt idx="195">
                  <c:v>37038.843425997846</c:v>
                </c:pt>
                <c:pt idx="196">
                  <c:v>37176.322689576038</c:v>
                </c:pt>
                <c:pt idx="197">
                  <c:v>37265.657858344712</c:v>
                </c:pt>
                <c:pt idx="198">
                  <c:v>37476.964824363444</c:v>
                </c:pt>
                <c:pt idx="199">
                  <c:v>37734.65229098186</c:v>
                </c:pt>
                <c:pt idx="200">
                  <c:v>37984.028566496294</c:v>
                </c:pt>
                <c:pt idx="201">
                  <c:v>38214.978323197327</c:v>
                </c:pt>
                <c:pt idx="202">
                  <c:v>38474.044231267122</c:v>
                </c:pt>
                <c:pt idx="203">
                  <c:v>38618.618414080411</c:v>
                </c:pt>
                <c:pt idx="204">
                  <c:v>38710.751008147483</c:v>
                </c:pt>
                <c:pt idx="205">
                  <c:v>38948.167276951346</c:v>
                </c:pt>
                <c:pt idx="206">
                  <c:v>39236.484523467523</c:v>
                </c:pt>
                <c:pt idx="207">
                  <c:v>39543.593170357773</c:v>
                </c:pt>
                <c:pt idx="208">
                  <c:v>39757.636748081473</c:v>
                </c:pt>
                <c:pt idx="209">
                  <c:v>39861.830704848195</c:v>
                </c:pt>
                <c:pt idx="210">
                  <c:v>39997.242306249311</c:v>
                </c:pt>
                <c:pt idx="211">
                  <c:v>40123.917021392357</c:v>
                </c:pt>
                <c:pt idx="212">
                  <c:v>40458.533683716938</c:v>
                </c:pt>
                <c:pt idx="213">
                  <c:v>40864.606318337756</c:v>
                </c:pt>
                <c:pt idx="214">
                  <c:v>41300.599240932839</c:v>
                </c:pt>
                <c:pt idx="215">
                  <c:v>41592.950455814098</c:v>
                </c:pt>
                <c:pt idx="216">
                  <c:v>41741.436979805592</c:v>
                </c:pt>
                <c:pt idx="217">
                  <c:v>41947.169366425333</c:v>
                </c:pt>
                <c:pt idx="218">
                  <c:v>42141.306627895166</c:v>
                </c:pt>
                <c:pt idx="219">
                  <c:v>42578.617178348191</c:v>
                </c:pt>
                <c:pt idx="220">
                  <c:v>43188.293723818228</c:v>
                </c:pt>
                <c:pt idx="221">
                  <c:v>43476.833953510359</c:v>
                </c:pt>
                <c:pt idx="222">
                  <c:v>44008.75018416383</c:v>
                </c:pt>
                <c:pt idx="223">
                  <c:v>44663.449059979961</c:v>
                </c:pt>
                <c:pt idx="224">
                  <c:v>45049.230225588435</c:v>
                </c:pt>
                <c:pt idx="225">
                  <c:v>45326.296957317536</c:v>
                </c:pt>
                <c:pt idx="226">
                  <c:v>45970.961590215462</c:v>
                </c:pt>
                <c:pt idx="227">
                  <c:v>46719.536383110717</c:v>
                </c:pt>
                <c:pt idx="228">
                  <c:v>47497.382785650167</c:v>
                </c:pt>
                <c:pt idx="229">
                  <c:v>48261.728570445128</c:v>
                </c:pt>
                <c:pt idx="230">
                  <c:v>49123.822071101793</c:v>
                </c:pt>
                <c:pt idx="231">
                  <c:v>49623.730080406109</c:v>
                </c:pt>
                <c:pt idx="232">
                  <c:v>49996.618764204533</c:v>
                </c:pt>
                <c:pt idx="233">
                  <c:v>50710.266283265337</c:v>
                </c:pt>
                <c:pt idx="234">
                  <c:v>51558.109131858386</c:v>
                </c:pt>
                <c:pt idx="235">
                  <c:v>52399.971977096146</c:v>
                </c:pt>
                <c:pt idx="236">
                  <c:v>53218.644572034071</c:v>
                </c:pt>
                <c:pt idx="237">
                  <c:v>54066.87257338559</c:v>
                </c:pt>
                <c:pt idx="238">
                  <c:v>54546.691825655696</c:v>
                </c:pt>
                <c:pt idx="239">
                  <c:v>54893.187409899598</c:v>
                </c:pt>
                <c:pt idx="240">
                  <c:v>55547.014624209696</c:v>
                </c:pt>
                <c:pt idx="241">
                  <c:v>56299.785555052556</c:v>
                </c:pt>
                <c:pt idx="242">
                  <c:v>57019.007653512359</c:v>
                </c:pt>
                <c:pt idx="243">
                  <c:v>57684.835416928669</c:v>
                </c:pt>
                <c:pt idx="244">
                  <c:v>58330.39198253044</c:v>
                </c:pt>
                <c:pt idx="245">
                  <c:v>58696.14520469815</c:v>
                </c:pt>
                <c:pt idx="246">
                  <c:v>58928.858555609047</c:v>
                </c:pt>
                <c:pt idx="247">
                  <c:v>59379.608910213108</c:v>
                </c:pt>
                <c:pt idx="248">
                  <c:v>59899.301608584414</c:v>
                </c:pt>
                <c:pt idx="249">
                  <c:v>60376.303164358302</c:v>
                </c:pt>
                <c:pt idx="250">
                  <c:v>60798.815740406717</c:v>
                </c:pt>
                <c:pt idx="251">
                  <c:v>61202.232848113832</c:v>
                </c:pt>
                <c:pt idx="252">
                  <c:v>61410.093710504108</c:v>
                </c:pt>
                <c:pt idx="253">
                  <c:v>61530.666795104975</c:v>
                </c:pt>
                <c:pt idx="254">
                  <c:v>61805.949661426399</c:v>
                </c:pt>
                <c:pt idx="255">
                  <c:v>62112.774511547243</c:v>
                </c:pt>
                <c:pt idx="256">
                  <c:v>62378.550186093649</c:v>
                </c:pt>
                <c:pt idx="257">
                  <c:v>62612.6014360603</c:v>
                </c:pt>
                <c:pt idx="258">
                  <c:v>62842.6795312553</c:v>
                </c:pt>
                <c:pt idx="259">
                  <c:v>62954.556271993744</c:v>
                </c:pt>
                <c:pt idx="260">
                  <c:v>63023.154005398137</c:v>
                </c:pt>
                <c:pt idx="261">
                  <c:v>63195.195661250116</c:v>
                </c:pt>
                <c:pt idx="262">
                  <c:v>63386.961192575654</c:v>
                </c:pt>
                <c:pt idx="263">
                  <c:v>63551.664674818763</c:v>
                </c:pt>
                <c:pt idx="264">
                  <c:v>63704.286523164425</c:v>
                </c:pt>
                <c:pt idx="265">
                  <c:v>63837.468292805941</c:v>
                </c:pt>
                <c:pt idx="266">
                  <c:v>63902.052329043057</c:v>
                </c:pt>
                <c:pt idx="267">
                  <c:v>63934.770042315722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253-40DB-9C71-76F6BA0FF5B9}"/>
            </c:ext>
          </c:extLst>
        </c:ser>
        <c:ser>
          <c:idx val="14"/>
          <c:order val="12"/>
          <c:tx>
            <c:strRef>
              <c:f>INC.DATA!$O$64</c:f>
              <c:strCache>
                <c:ptCount val="1"/>
                <c:pt idx="0">
                  <c:v>India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INC.DATA!$O$157:$O$424</c:f>
              <c:numCache>
                <c:formatCode>0.0</c:formatCode>
                <c:ptCount val="268"/>
                <c:pt idx="0">
                  <c:v>140.82409460458243</c:v>
                </c:pt>
                <c:pt idx="1">
                  <c:v>146.86326681448634</c:v>
                </c:pt>
                <c:pt idx="2">
                  <c:v>153.44789356984481</c:v>
                </c:pt>
                <c:pt idx="3">
                  <c:v>160.32446415373244</c:v>
                </c:pt>
                <c:pt idx="4">
                  <c:v>167.60532150776052</c:v>
                </c:pt>
                <c:pt idx="5">
                  <c:v>174.9127864005913</c:v>
                </c:pt>
                <c:pt idx="6">
                  <c:v>182.28233555062823</c:v>
                </c:pt>
                <c:pt idx="7">
                  <c:v>189.66075388026607</c:v>
                </c:pt>
                <c:pt idx="8">
                  <c:v>197.0421286031042</c:v>
                </c:pt>
                <c:pt idx="9">
                  <c:v>204.42202512934222</c:v>
                </c:pt>
                <c:pt idx="10">
                  <c:v>211.81005173688101</c:v>
                </c:pt>
                <c:pt idx="11">
                  <c:v>219.90761271249076</c:v>
                </c:pt>
                <c:pt idx="12">
                  <c:v>228.37620103473762</c:v>
                </c:pt>
                <c:pt idx="13">
                  <c:v>237.19290465631929</c:v>
                </c:pt>
                <c:pt idx="14">
                  <c:v>245.6940133037694</c:v>
                </c:pt>
                <c:pt idx="15">
                  <c:v>253.57797487065778</c:v>
                </c:pt>
                <c:pt idx="16">
                  <c:v>261.68883961566888</c:v>
                </c:pt>
                <c:pt idx="17">
                  <c:v>271.2091648189209</c:v>
                </c:pt>
                <c:pt idx="18">
                  <c:v>281.25055432372505</c:v>
                </c:pt>
                <c:pt idx="19">
                  <c:v>291.97930524759789</c:v>
                </c:pt>
                <c:pt idx="20">
                  <c:v>303.37102734663711</c:v>
                </c:pt>
                <c:pt idx="21">
                  <c:v>314.32520325203251</c:v>
                </c:pt>
                <c:pt idx="22">
                  <c:v>325.36215816703623</c:v>
                </c:pt>
                <c:pt idx="23">
                  <c:v>337.16407982261637</c:v>
                </c:pt>
                <c:pt idx="24">
                  <c:v>349.67110125646713</c:v>
                </c:pt>
                <c:pt idx="25">
                  <c:v>362.4545454545455</c:v>
                </c:pt>
                <c:pt idx="26">
                  <c:v>376.16629711751659</c:v>
                </c:pt>
                <c:pt idx="27">
                  <c:v>390.87878787878788</c:v>
                </c:pt>
                <c:pt idx="28">
                  <c:v>405.26090169992608</c:v>
                </c:pt>
                <c:pt idx="29">
                  <c:v>418.95048041389504</c:v>
                </c:pt>
                <c:pt idx="30">
                  <c:v>432.7368810051737</c:v>
                </c:pt>
                <c:pt idx="31">
                  <c:v>446.8891352549889</c:v>
                </c:pt>
                <c:pt idx="32">
                  <c:v>462.33850702143388</c:v>
                </c:pt>
                <c:pt idx="33">
                  <c:v>479.16851441241681</c:v>
                </c:pt>
                <c:pt idx="34">
                  <c:v>497.53510716925354</c:v>
                </c:pt>
                <c:pt idx="35">
                  <c:v>515.45676274944572</c:v>
                </c:pt>
                <c:pt idx="36">
                  <c:v>531.90317812269029</c:v>
                </c:pt>
                <c:pt idx="37">
                  <c:v>548.71914264597194</c:v>
                </c:pt>
                <c:pt idx="38">
                  <c:v>567.10716925351073</c:v>
                </c:pt>
                <c:pt idx="39">
                  <c:v>586.6977087952697</c:v>
                </c:pt>
                <c:pt idx="40">
                  <c:v>606.73762010347377</c:v>
                </c:pt>
                <c:pt idx="41">
                  <c:v>627.90317812269029</c:v>
                </c:pt>
                <c:pt idx="42">
                  <c:v>649.11603843311161</c:v>
                </c:pt>
                <c:pt idx="43">
                  <c:v>670.17886178861795</c:v>
                </c:pt>
                <c:pt idx="44">
                  <c:v>691.92978566149293</c:v>
                </c:pt>
                <c:pt idx="45">
                  <c:v>716.09460458240949</c:v>
                </c:pt>
                <c:pt idx="46">
                  <c:v>741.930524759793</c:v>
                </c:pt>
                <c:pt idx="47">
                  <c:v>767.71322985957136</c:v>
                </c:pt>
                <c:pt idx="48">
                  <c:v>796.46563192904648</c:v>
                </c:pt>
                <c:pt idx="49">
                  <c:v>826.3436807095344</c:v>
                </c:pt>
                <c:pt idx="50">
                  <c:v>853.79970436067993</c:v>
                </c:pt>
                <c:pt idx="51">
                  <c:v>881.68144863266821</c:v>
                </c:pt>
                <c:pt idx="52">
                  <c:v>915.47302291204733</c:v>
                </c:pt>
                <c:pt idx="53">
                  <c:v>951.91796008869176</c:v>
                </c:pt>
                <c:pt idx="54">
                  <c:v>988.07169253510722</c:v>
                </c:pt>
                <c:pt idx="55">
                  <c:v>1024.0369549150037</c:v>
                </c:pt>
                <c:pt idx="56">
                  <c:v>1060.9408721359941</c:v>
                </c:pt>
                <c:pt idx="57">
                  <c:v>1096.1980783444199</c:v>
                </c:pt>
                <c:pt idx="58">
                  <c:v>1132.0539541759053</c:v>
                </c:pt>
                <c:pt idx="59">
                  <c:v>1170.577974870658</c:v>
                </c:pt>
                <c:pt idx="60">
                  <c:v>1211.2860310421286</c:v>
                </c:pt>
                <c:pt idx="61">
                  <c:v>1253.5018477457502</c:v>
                </c:pt>
                <c:pt idx="62">
                  <c:v>1293.9563932002957</c:v>
                </c:pt>
                <c:pt idx="63">
                  <c:v>1333.1079083518107</c:v>
                </c:pt>
                <c:pt idx="64">
                  <c:v>1371.577974870658</c:v>
                </c:pt>
                <c:pt idx="65">
                  <c:v>1410.3872875092388</c:v>
                </c:pt>
                <c:pt idx="66">
                  <c:v>1451.9852180339985</c:v>
                </c:pt>
                <c:pt idx="67">
                  <c:v>1498.2069475240205</c:v>
                </c:pt>
                <c:pt idx="68">
                  <c:v>1543.6888396156689</c:v>
                </c:pt>
                <c:pt idx="69">
                  <c:v>1591.2860310421286</c:v>
                </c:pt>
                <c:pt idx="70">
                  <c:v>1637.1574279379158</c:v>
                </c:pt>
                <c:pt idx="71">
                  <c:v>1676.7738359201774</c:v>
                </c:pt>
                <c:pt idx="72">
                  <c:v>1721.8314855875833</c:v>
                </c:pt>
                <c:pt idx="73">
                  <c:v>1771.3503325942349</c:v>
                </c:pt>
                <c:pt idx="74">
                  <c:v>1819.0613451589061</c:v>
                </c:pt>
                <c:pt idx="75">
                  <c:v>1867.1042128603103</c:v>
                </c:pt>
                <c:pt idx="76">
                  <c:v>1914.0295639320029</c:v>
                </c:pt>
                <c:pt idx="77">
                  <c:v>1956.8832224685882</c:v>
                </c:pt>
                <c:pt idx="78">
                  <c:v>1997.5920177383593</c:v>
                </c:pt>
                <c:pt idx="79">
                  <c:v>2045.2867701404286</c:v>
                </c:pt>
                <c:pt idx="80">
                  <c:v>2096.7664449371769</c:v>
                </c:pt>
                <c:pt idx="81">
                  <c:v>2147.6888396156687</c:v>
                </c:pt>
                <c:pt idx="82">
                  <c:v>2199.3355506282337</c:v>
                </c:pt>
                <c:pt idx="83">
                  <c:v>2250.509977827051</c:v>
                </c:pt>
                <c:pt idx="84">
                  <c:v>2295.8965262379897</c:v>
                </c:pt>
                <c:pt idx="85">
                  <c:v>2340.9630450849963</c:v>
                </c:pt>
                <c:pt idx="86">
                  <c:v>2390.5942350332598</c:v>
                </c:pt>
                <c:pt idx="87">
                  <c:v>2446.5883222468588</c:v>
                </c:pt>
                <c:pt idx="88">
                  <c:v>2503.6954915003698</c:v>
                </c:pt>
                <c:pt idx="89">
                  <c:v>2560.2158167036218</c:v>
                </c:pt>
                <c:pt idx="90">
                  <c:v>2618.4279379157429</c:v>
                </c:pt>
                <c:pt idx="91">
                  <c:v>2676.4560236511456</c:v>
                </c:pt>
                <c:pt idx="92">
                  <c:v>2728.1345158906133</c:v>
                </c:pt>
                <c:pt idx="93">
                  <c:v>2786.0480413895048</c:v>
                </c:pt>
                <c:pt idx="94">
                  <c:v>2848.0458240946045</c:v>
                </c:pt>
                <c:pt idx="95">
                  <c:v>2909.6430155210646</c:v>
                </c:pt>
                <c:pt idx="96">
                  <c:v>2973.5247597930525</c:v>
                </c:pt>
                <c:pt idx="97">
                  <c:v>3040.5107169253511</c:v>
                </c:pt>
                <c:pt idx="98">
                  <c:v>3107.6223207686621</c:v>
                </c:pt>
                <c:pt idx="99">
                  <c:v>3163.6526237989656</c:v>
                </c:pt>
                <c:pt idx="100">
                  <c:v>3229.9541759053955</c:v>
                </c:pt>
                <c:pt idx="101">
                  <c:v>3300.711751662971</c:v>
                </c:pt>
                <c:pt idx="102">
                  <c:v>3372.0724316334072</c:v>
                </c:pt>
                <c:pt idx="103">
                  <c:v>3444.1862527716185</c:v>
                </c:pt>
                <c:pt idx="104">
                  <c:v>3513.9364375461937</c:v>
                </c:pt>
                <c:pt idx="105">
                  <c:v>3581.9859571322986</c:v>
                </c:pt>
                <c:pt idx="106">
                  <c:v>3643.9290465631925</c:v>
                </c:pt>
                <c:pt idx="107">
                  <c:v>3710.5388026607538</c:v>
                </c:pt>
                <c:pt idx="108">
                  <c:v>3782.8920916481893</c:v>
                </c:pt>
                <c:pt idx="109">
                  <c:v>3854.1589061345157</c:v>
                </c:pt>
                <c:pt idx="110">
                  <c:v>3923.1441241685147</c:v>
                </c:pt>
                <c:pt idx="111">
                  <c:v>3991.5883222468583</c:v>
                </c:pt>
                <c:pt idx="112">
                  <c:v>4055.8610495195862</c:v>
                </c:pt>
                <c:pt idx="113">
                  <c:v>4111.3547671840352</c:v>
                </c:pt>
                <c:pt idx="114">
                  <c:v>4172.9563932002957</c:v>
                </c:pt>
                <c:pt idx="115">
                  <c:v>4236.8943089430895</c:v>
                </c:pt>
                <c:pt idx="116">
                  <c:v>4300.4951958610491</c:v>
                </c:pt>
                <c:pt idx="117">
                  <c:v>4363.586104951959</c:v>
                </c:pt>
                <c:pt idx="118">
                  <c:v>4429.070214338507</c:v>
                </c:pt>
                <c:pt idx="119">
                  <c:v>4489.8019216555795</c:v>
                </c:pt>
                <c:pt idx="120">
                  <c:v>4541.9741315594974</c:v>
                </c:pt>
                <c:pt idx="121">
                  <c:v>4601.4508499630456</c:v>
                </c:pt>
                <c:pt idx="122">
                  <c:v>4665.6201034737624</c:v>
                </c:pt>
                <c:pt idx="123">
                  <c:v>4725.8447893569846</c:v>
                </c:pt>
                <c:pt idx="124">
                  <c:v>4784.585365853658</c:v>
                </c:pt>
                <c:pt idx="125">
                  <c:v>4840.6304508499625</c:v>
                </c:pt>
                <c:pt idx="126">
                  <c:v>4895.6504065040654</c:v>
                </c:pt>
                <c:pt idx="127">
                  <c:v>4940.9327420546933</c:v>
                </c:pt>
                <c:pt idx="128">
                  <c:v>4994.1840354767182</c:v>
                </c:pt>
                <c:pt idx="129">
                  <c:v>5052.2209903917219</c:v>
                </c:pt>
                <c:pt idx="130">
                  <c:v>5104.3244641537322</c:v>
                </c:pt>
                <c:pt idx="131">
                  <c:v>5158.4796747967475</c:v>
                </c:pt>
                <c:pt idx="132">
                  <c:v>5213.4560236511452</c:v>
                </c:pt>
                <c:pt idx="133">
                  <c:v>5262.777531411677</c:v>
                </c:pt>
                <c:pt idx="134">
                  <c:v>5303.6807095343675</c:v>
                </c:pt>
                <c:pt idx="135">
                  <c:v>5350.6201034737624</c:v>
                </c:pt>
                <c:pt idx="136">
                  <c:v>5400.6629711751657</c:v>
                </c:pt>
                <c:pt idx="137">
                  <c:v>5447.5003695491505</c:v>
                </c:pt>
                <c:pt idx="138">
                  <c:v>5493.4811529933477</c:v>
                </c:pt>
                <c:pt idx="139">
                  <c:v>5539.2099039172217</c:v>
                </c:pt>
                <c:pt idx="140">
                  <c:v>5580.3939393939399</c:v>
                </c:pt>
                <c:pt idx="141">
                  <c:v>5614.9763488543977</c:v>
                </c:pt>
                <c:pt idx="142">
                  <c:v>5654.9201773835921</c:v>
                </c:pt>
                <c:pt idx="143">
                  <c:v>5696.1906873614189</c:v>
                </c:pt>
                <c:pt idx="144">
                  <c:v>5736.3725055432378</c:v>
                </c:pt>
                <c:pt idx="145">
                  <c:v>5775.8181818181811</c:v>
                </c:pt>
                <c:pt idx="146">
                  <c:v>5812.868440502587</c:v>
                </c:pt>
                <c:pt idx="147">
                  <c:v>5846.2372505543235</c:v>
                </c:pt>
                <c:pt idx="148">
                  <c:v>5873.192165558019</c:v>
                </c:pt>
                <c:pt idx="149">
                  <c:v>5905.6334072431628</c:v>
                </c:pt>
                <c:pt idx="150">
                  <c:v>5942.5003695491496</c:v>
                </c:pt>
                <c:pt idx="151">
                  <c:v>5978.4560236511452</c:v>
                </c:pt>
                <c:pt idx="152">
                  <c:v>6014.130820399113</c:v>
                </c:pt>
                <c:pt idx="153">
                  <c:v>6048.8410938654843</c:v>
                </c:pt>
                <c:pt idx="154">
                  <c:v>6082.2712490761269</c:v>
                </c:pt>
                <c:pt idx="155">
                  <c:v>6110.586104951959</c:v>
                </c:pt>
                <c:pt idx="156">
                  <c:v>6144.7716186252774</c:v>
                </c:pt>
                <c:pt idx="157">
                  <c:v>6181.8817442719883</c:v>
                </c:pt>
                <c:pt idx="158">
                  <c:v>6217.090909090909</c:v>
                </c:pt>
                <c:pt idx="159">
                  <c:v>6254.3089430894315</c:v>
                </c:pt>
                <c:pt idx="160">
                  <c:v>6288.0665188470066</c:v>
                </c:pt>
                <c:pt idx="161">
                  <c:v>6321.9933481152993</c:v>
                </c:pt>
                <c:pt idx="162">
                  <c:v>6350.1330376940141</c:v>
                </c:pt>
                <c:pt idx="163">
                  <c:v>6382.8610495195862</c:v>
                </c:pt>
                <c:pt idx="164">
                  <c:v>6418.2675535846274</c:v>
                </c:pt>
                <c:pt idx="165">
                  <c:v>6451.4375461936443</c:v>
                </c:pt>
                <c:pt idx="166">
                  <c:v>6484.4634146341468</c:v>
                </c:pt>
                <c:pt idx="167">
                  <c:v>6514.8403547671842</c:v>
                </c:pt>
                <c:pt idx="168">
                  <c:v>6537.4183296378415</c:v>
                </c:pt>
                <c:pt idx="169">
                  <c:v>6558.9726533628973</c:v>
                </c:pt>
                <c:pt idx="170">
                  <c:v>6587.5144124168519</c:v>
                </c:pt>
                <c:pt idx="171">
                  <c:v>6621.1995565410198</c:v>
                </c:pt>
                <c:pt idx="172">
                  <c:v>6655.110864745011</c:v>
                </c:pt>
                <c:pt idx="173">
                  <c:v>6689.2808573540278</c:v>
                </c:pt>
                <c:pt idx="174">
                  <c:v>6722.6947524020698</c:v>
                </c:pt>
                <c:pt idx="175">
                  <c:v>6755.2586844050256</c:v>
                </c:pt>
                <c:pt idx="176">
                  <c:v>6783.3259423503332</c:v>
                </c:pt>
                <c:pt idx="177">
                  <c:v>6816.1241685144123</c:v>
                </c:pt>
                <c:pt idx="178">
                  <c:v>6849.0059127864006</c:v>
                </c:pt>
                <c:pt idx="179">
                  <c:v>6880.8477457501849</c:v>
                </c:pt>
                <c:pt idx="180">
                  <c:v>6911.3887657058394</c:v>
                </c:pt>
                <c:pt idx="181">
                  <c:v>6942.2904656319288</c:v>
                </c:pt>
                <c:pt idx="182">
                  <c:v>6970.9467849223947</c:v>
                </c:pt>
                <c:pt idx="183">
                  <c:v>6993.9460458240947</c:v>
                </c:pt>
                <c:pt idx="184">
                  <c:v>7021</c:v>
                </c:pt>
                <c:pt idx="185">
                  <c:v>7047.2756836659273</c:v>
                </c:pt>
                <c:pt idx="186">
                  <c:v>7074.322985957132</c:v>
                </c:pt>
                <c:pt idx="187">
                  <c:v>7101.4124168514409</c:v>
                </c:pt>
                <c:pt idx="188">
                  <c:v>7128.0280857354028</c:v>
                </c:pt>
                <c:pt idx="189">
                  <c:v>7152.404286770141</c:v>
                </c:pt>
                <c:pt idx="190">
                  <c:v>7172.039911308204</c:v>
                </c:pt>
                <c:pt idx="191">
                  <c:v>7195.7501847745752</c:v>
                </c:pt>
                <c:pt idx="192">
                  <c:v>7219.0473022912047</c:v>
                </c:pt>
                <c:pt idx="193">
                  <c:v>7240.7753141167777</c:v>
                </c:pt>
                <c:pt idx="194">
                  <c:v>7262.9526977087944</c:v>
                </c:pt>
                <c:pt idx="195">
                  <c:v>7285.3133776792311</c:v>
                </c:pt>
                <c:pt idx="196">
                  <c:v>7305.3215077605328</c:v>
                </c:pt>
                <c:pt idx="197">
                  <c:v>7321.6297117516633</c:v>
                </c:pt>
                <c:pt idx="198">
                  <c:v>7341.1286031042127</c:v>
                </c:pt>
                <c:pt idx="199">
                  <c:v>7358.8743532889875</c:v>
                </c:pt>
                <c:pt idx="200">
                  <c:v>7375.7923133776794</c:v>
                </c:pt>
                <c:pt idx="201">
                  <c:v>7394.3821138211379</c:v>
                </c:pt>
                <c:pt idx="202">
                  <c:v>7414.0598669623059</c:v>
                </c:pt>
                <c:pt idx="203">
                  <c:v>7432.0473022912047</c:v>
                </c:pt>
                <c:pt idx="204">
                  <c:v>7446.5011086474497</c:v>
                </c:pt>
                <c:pt idx="205">
                  <c:v>7464.2025129342201</c:v>
                </c:pt>
                <c:pt idx="206">
                  <c:v>7482.4671101256472</c:v>
                </c:pt>
                <c:pt idx="207">
                  <c:v>7499.515890613452</c:v>
                </c:pt>
                <c:pt idx="208">
                  <c:v>7515.9778270509978</c:v>
                </c:pt>
                <c:pt idx="209">
                  <c:v>7529.8226164079824</c:v>
                </c:pt>
                <c:pt idx="210">
                  <c:v>7544.6201034737614</c:v>
                </c:pt>
                <c:pt idx="211">
                  <c:v>7556.7649667405758</c:v>
                </c:pt>
                <c:pt idx="212">
                  <c:v>7571.9526977087953</c:v>
                </c:pt>
                <c:pt idx="213">
                  <c:v>7588.0813008130081</c:v>
                </c:pt>
                <c:pt idx="214">
                  <c:v>7602.889135254989</c:v>
                </c:pt>
                <c:pt idx="215">
                  <c:v>7616.990391722099</c:v>
                </c:pt>
                <c:pt idx="216">
                  <c:v>7630.4249815225421</c:v>
                </c:pt>
                <c:pt idx="217">
                  <c:v>7642.6230598669626</c:v>
                </c:pt>
                <c:pt idx="218">
                  <c:v>7654.7257945306728</c:v>
                </c:pt>
                <c:pt idx="219">
                  <c:v>7668.0946045824094</c:v>
                </c:pt>
                <c:pt idx="220">
                  <c:v>7683.1322985957131</c:v>
                </c:pt>
                <c:pt idx="221">
                  <c:v>7696.5388026607543</c:v>
                </c:pt>
                <c:pt idx="222">
                  <c:v>7696.5388026607543</c:v>
                </c:pt>
                <c:pt idx="223">
                  <c:v>7723.7871396895789</c:v>
                </c:pt>
                <c:pt idx="224">
                  <c:v>7735.8425720620844</c:v>
                </c:pt>
                <c:pt idx="225">
                  <c:v>7745.1433850702151</c:v>
                </c:pt>
                <c:pt idx="226">
                  <c:v>7756.9453067257946</c:v>
                </c:pt>
                <c:pt idx="227">
                  <c:v>7769.4700665188475</c:v>
                </c:pt>
                <c:pt idx="228">
                  <c:v>7780.9926090169993</c:v>
                </c:pt>
                <c:pt idx="229">
                  <c:v>7792.1958610495203</c:v>
                </c:pt>
                <c:pt idx="230">
                  <c:v>7803.3887657058385</c:v>
                </c:pt>
                <c:pt idx="231">
                  <c:v>7813.5794530672583</c:v>
                </c:pt>
                <c:pt idx="232">
                  <c:v>7821.0177383592018</c:v>
                </c:pt>
                <c:pt idx="233">
                  <c:v>7831.2342941611241</c:v>
                </c:pt>
                <c:pt idx="234">
                  <c:v>7842.4855875831481</c:v>
                </c:pt>
                <c:pt idx="235">
                  <c:v>7853.2357723577234</c:v>
                </c:pt>
                <c:pt idx="236">
                  <c:v>7863.7723577235784</c:v>
                </c:pt>
                <c:pt idx="237">
                  <c:v>7874.747228381374</c:v>
                </c:pt>
                <c:pt idx="238">
                  <c:v>7884.5055432372501</c:v>
                </c:pt>
                <c:pt idx="239">
                  <c:v>7891.2328159645231</c:v>
                </c:pt>
                <c:pt idx="240">
                  <c:v>7900.6112342941606</c:v>
                </c:pt>
                <c:pt idx="241">
                  <c:v>7909.2335550628241</c:v>
                </c:pt>
                <c:pt idx="242">
                  <c:v>7923.1692535107168</c:v>
                </c:pt>
                <c:pt idx="243">
                  <c:v>7932.8388765705849</c:v>
                </c:pt>
                <c:pt idx="244">
                  <c:v>7942.4855875831481</c:v>
                </c:pt>
                <c:pt idx="245">
                  <c:v>7950.9312638580932</c:v>
                </c:pt>
                <c:pt idx="246">
                  <c:v>7957.3133776792301</c:v>
                </c:pt>
                <c:pt idx="247">
                  <c:v>7965.4722838137477</c:v>
                </c:pt>
                <c:pt idx="248">
                  <c:v>7975.0059127864006</c:v>
                </c:pt>
                <c:pt idx="249">
                  <c:v>7984.1766444937175</c:v>
                </c:pt>
                <c:pt idx="250">
                  <c:v>7992.8337028824826</c:v>
                </c:pt>
                <c:pt idx="251">
                  <c:v>8001.7464892830749</c:v>
                </c:pt>
                <c:pt idx="252">
                  <c:v>8010.4907612712495</c:v>
                </c:pt>
                <c:pt idx="253">
                  <c:v>8017.2239467849213</c:v>
                </c:pt>
                <c:pt idx="254">
                  <c:v>8025.4035476718409</c:v>
                </c:pt>
                <c:pt idx="255">
                  <c:v>8034.9549150036946</c:v>
                </c:pt>
                <c:pt idx="256">
                  <c:v>8041.8351810790828</c:v>
                </c:pt>
                <c:pt idx="257">
                  <c:v>8050.8100517368803</c:v>
                </c:pt>
                <c:pt idx="258">
                  <c:v>8059.8226164079815</c:v>
                </c:pt>
                <c:pt idx="259">
                  <c:v>8068.4323725055428</c:v>
                </c:pt>
                <c:pt idx="260">
                  <c:v>8075.1736881005172</c:v>
                </c:pt>
                <c:pt idx="261">
                  <c:v>8083.7546193643757</c:v>
                </c:pt>
                <c:pt idx="262">
                  <c:v>8093.2749445676282</c:v>
                </c:pt>
                <c:pt idx="263">
                  <c:v>8103.0258684405035</c:v>
                </c:pt>
                <c:pt idx="264">
                  <c:v>8113.3680709534365</c:v>
                </c:pt>
                <c:pt idx="265">
                  <c:v>8123.9105691056911</c:v>
                </c:pt>
                <c:pt idx="266">
                  <c:v>8134.4050258684401</c:v>
                </c:pt>
                <c:pt idx="267">
                  <c:v>8142.2276422764235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253-40DB-9C71-76F6BA0FF5B9}"/>
            </c:ext>
          </c:extLst>
        </c:ser>
        <c:ser>
          <c:idx val="0"/>
          <c:order val="13"/>
          <c:tx>
            <c:strRef>
              <c:f>INC.DATA!$P$64</c:f>
              <c:strCache>
                <c:ptCount val="1"/>
                <c:pt idx="0">
                  <c:v>Reino Unido </c:v>
                </c:pt>
              </c:strCache>
            </c:strRef>
          </c:tx>
          <c:marker>
            <c:symbol val="none"/>
          </c:marker>
          <c:cat>
            <c:multiLvlStrRef>
              <c:f>INC.DATA!$A$157:$B$424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Junho</c:v>
                  </c:pt>
                  <c:pt idx="30">
                    <c:v>Julho</c:v>
                  </c:pt>
                  <c:pt idx="61">
                    <c:v>Agosto</c:v>
                  </c:pt>
                  <c:pt idx="92">
                    <c:v>Setembro</c:v>
                  </c:pt>
                  <c:pt idx="122">
                    <c:v>Outubro</c:v>
                  </c:pt>
                  <c:pt idx="153">
                    <c:v>Novembro</c:v>
                  </c:pt>
                  <c:pt idx="183">
                    <c:v>Dezembro</c:v>
                  </c:pt>
                  <c:pt idx="214">
                    <c:v>Janeiro </c:v>
                  </c:pt>
                  <c:pt idx="245">
                    <c:v>Fevereiro</c:v>
                  </c:pt>
                </c:lvl>
              </c:multiLvlStrCache>
            </c:multiLvlStrRef>
          </c:cat>
          <c:val>
            <c:numRef>
              <c:f>INC.DATA!$P$157:$P$424</c:f>
              <c:numCache>
                <c:formatCode>0.0</c:formatCode>
                <c:ptCount val="268"/>
                <c:pt idx="0">
                  <c:v>16.842124173613104</c:v>
                </c:pt>
                <c:pt idx="1">
                  <c:v>16.15346842962537</c:v>
                </c:pt>
                <c:pt idx="2">
                  <c:v>21.572889719267991</c:v>
                </c:pt>
                <c:pt idx="3">
                  <c:v>22.216633132126091</c:v>
                </c:pt>
                <c:pt idx="4">
                  <c:v>20.300373670594997</c:v>
                </c:pt>
                <c:pt idx="5">
                  <c:v>18.608675864712083</c:v>
                </c:pt>
                <c:pt idx="6">
                  <c:v>16.76727028839705</c:v>
                </c:pt>
                <c:pt idx="7">
                  <c:v>11.991592411612531</c:v>
                </c:pt>
                <c:pt idx="8">
                  <c:v>10.793930248155601</c:v>
                </c:pt>
                <c:pt idx="9">
                  <c:v>16.452883970489605</c:v>
                </c:pt>
                <c:pt idx="10">
                  <c:v>17.336159816039093</c:v>
                </c:pt>
                <c:pt idx="11">
                  <c:v>17.949961674810769</c:v>
                </c:pt>
                <c:pt idx="12">
                  <c:v>15.225280252946249</c:v>
                </c:pt>
                <c:pt idx="13">
                  <c:v>15.749257449458657</c:v>
                </c:pt>
                <c:pt idx="14">
                  <c:v>13.32399156845837</c:v>
                </c:pt>
                <c:pt idx="15">
                  <c:v>12.305978729519977</c:v>
                </c:pt>
                <c:pt idx="16">
                  <c:v>15.614520456069751</c:v>
                </c:pt>
                <c:pt idx="17">
                  <c:v>16.497796301619239</c:v>
                </c:pt>
                <c:pt idx="18">
                  <c:v>15.165397144773401</c:v>
                </c:pt>
                <c:pt idx="19">
                  <c:v>15.374988023378364</c:v>
                </c:pt>
                <c:pt idx="20">
                  <c:v>14.761186164606688</c:v>
                </c:pt>
                <c:pt idx="21">
                  <c:v>10.284923828686404</c:v>
                </c:pt>
                <c:pt idx="22">
                  <c:v>9.566326530612244</c:v>
                </c:pt>
                <c:pt idx="23">
                  <c:v>13.413816230717639</c:v>
                </c:pt>
                <c:pt idx="24">
                  <c:v>13.264108460285522</c:v>
                </c:pt>
                <c:pt idx="25">
                  <c:v>11.647264539618664</c:v>
                </c:pt>
                <c:pt idx="26">
                  <c:v>10.793930248155601</c:v>
                </c:pt>
                <c:pt idx="27">
                  <c:v>10.045391395995017</c:v>
                </c:pt>
                <c:pt idx="28">
                  <c:v>9.7160343010443615</c:v>
                </c:pt>
                <c:pt idx="29">
                  <c:v>6.6769665612723967</c:v>
                </c:pt>
                <c:pt idx="30">
                  <c:v>10.928667241544504</c:v>
                </c:pt>
                <c:pt idx="31">
                  <c:v>9.236969435661587</c:v>
                </c:pt>
                <c:pt idx="32">
                  <c:v>9.7459758551307853</c:v>
                </c:pt>
                <c:pt idx="33">
                  <c:v>9.0124077800134152</c:v>
                </c:pt>
                <c:pt idx="34">
                  <c:v>8.6680799080195463</c:v>
                </c:pt>
                <c:pt idx="35">
                  <c:v>6.0032815943278717</c:v>
                </c:pt>
                <c:pt idx="36">
                  <c:v>8.3087812589824654</c:v>
                </c:pt>
                <c:pt idx="37">
                  <c:v>10.539427038421003</c:v>
                </c:pt>
                <c:pt idx="38">
                  <c:v>8.9375538947973556</c:v>
                </c:pt>
                <c:pt idx="39">
                  <c:v>10.374748490945674</c:v>
                </c:pt>
                <c:pt idx="40">
                  <c:v>10.704105585896331</c:v>
                </c:pt>
                <c:pt idx="41">
                  <c:v>8.4584890294145829</c:v>
                </c:pt>
                <c:pt idx="42">
                  <c:v>6.6170834530995499</c:v>
                </c:pt>
                <c:pt idx="43">
                  <c:v>5.4044505125994062</c:v>
                </c:pt>
                <c:pt idx="44">
                  <c:v>10.868784133371658</c:v>
                </c:pt>
                <c:pt idx="45">
                  <c:v>10.25498227459998</c:v>
                </c:pt>
                <c:pt idx="46">
                  <c:v>11.557439877359394</c:v>
                </c:pt>
                <c:pt idx="47">
                  <c:v>10.539427038421003</c:v>
                </c:pt>
                <c:pt idx="48">
                  <c:v>8.5183721375874288</c:v>
                </c:pt>
                <c:pt idx="49">
                  <c:v>7.3805930823033439</c:v>
                </c:pt>
                <c:pt idx="50">
                  <c:v>6.1829309188464112</c:v>
                </c:pt>
                <c:pt idx="51">
                  <c:v>11.87182619526684</c:v>
                </c:pt>
                <c:pt idx="52">
                  <c:v>11.243053559451949</c:v>
                </c:pt>
                <c:pt idx="53">
                  <c:v>11.572410654402606</c:v>
                </c:pt>
                <c:pt idx="54">
                  <c:v>10.943638018587716</c:v>
                </c:pt>
                <c:pt idx="55">
                  <c:v>9.9855082878221708</c:v>
                </c:pt>
                <c:pt idx="56">
                  <c:v>6.3026971351921048</c:v>
                </c:pt>
                <c:pt idx="57">
                  <c:v>5.5541582830315228</c:v>
                </c:pt>
                <c:pt idx="58">
                  <c:v>1.0479543930248156</c:v>
                </c:pt>
                <c:pt idx="59">
                  <c:v>11.422702883970489</c:v>
                </c:pt>
                <c:pt idx="60">
                  <c:v>12.665277378557057</c:v>
                </c:pt>
                <c:pt idx="61">
                  <c:v>13.174283798026252</c:v>
                </c:pt>
                <c:pt idx="62">
                  <c:v>11.542469100316183</c:v>
                </c:pt>
                <c:pt idx="63">
                  <c:v>11.123287343106258</c:v>
                </c:pt>
                <c:pt idx="64">
                  <c:v>13.892881096100412</c:v>
                </c:pt>
                <c:pt idx="65">
                  <c:v>10.030420618951805</c:v>
                </c:pt>
                <c:pt idx="66">
                  <c:v>13.338962345501582</c:v>
                </c:pt>
                <c:pt idx="67">
                  <c:v>14.222238191051067</c:v>
                </c:pt>
                <c:pt idx="68">
                  <c:v>13.039546804637348</c:v>
                </c:pt>
                <c:pt idx="69">
                  <c:v>11.347848998754433</c:v>
                </c:pt>
                <c:pt idx="70">
                  <c:v>15.898965219890773</c:v>
                </c:pt>
                <c:pt idx="71">
                  <c:v>12.216154067260707</c:v>
                </c:pt>
                <c:pt idx="72">
                  <c:v>17.186452045606977</c:v>
                </c:pt>
                <c:pt idx="73">
                  <c:v>15.105514036600557</c:v>
                </c:pt>
                <c:pt idx="74">
                  <c:v>16.902007281785956</c:v>
                </c:pt>
                <c:pt idx="75">
                  <c:v>21.557918942224777</c:v>
                </c:pt>
                <c:pt idx="76">
                  <c:v>16.123526875538946</c:v>
                </c:pt>
                <c:pt idx="77">
                  <c:v>15.569608124940117</c:v>
                </c:pt>
                <c:pt idx="78">
                  <c:v>10.674164031809907</c:v>
                </c:pt>
                <c:pt idx="79">
                  <c:v>16.303176200057486</c:v>
                </c:pt>
                <c:pt idx="80">
                  <c:v>12.156270959087861</c:v>
                </c:pt>
                <c:pt idx="81">
                  <c:v>17.695458465076172</c:v>
                </c:pt>
                <c:pt idx="82">
                  <c:v>15.464812685637638</c:v>
                </c:pt>
                <c:pt idx="83">
                  <c:v>19.282360831656607</c:v>
                </c:pt>
                <c:pt idx="84">
                  <c:v>15.584578901983328</c:v>
                </c:pt>
                <c:pt idx="85">
                  <c:v>14.551595286001724</c:v>
                </c:pt>
                <c:pt idx="86">
                  <c:v>17.725400019162596</c:v>
                </c:pt>
                <c:pt idx="87">
                  <c:v>15.689374341285809</c:v>
                </c:pt>
                <c:pt idx="88">
                  <c:v>22.785522659768134</c:v>
                </c:pt>
                <c:pt idx="89">
                  <c:v>19.102711507138064</c:v>
                </c:pt>
                <c:pt idx="90">
                  <c:v>16.587620963878507</c:v>
                </c:pt>
                <c:pt idx="91">
                  <c:v>25.67488262910798</c:v>
                </c:pt>
                <c:pt idx="92">
                  <c:v>21.048912522755582</c:v>
                </c:pt>
                <c:pt idx="93">
                  <c:v>19.387156270959085</c:v>
                </c:pt>
                <c:pt idx="94">
                  <c:v>22.57593178116317</c:v>
                </c:pt>
                <c:pt idx="95">
                  <c:v>25.974298169972215</c:v>
                </c:pt>
                <c:pt idx="96">
                  <c:v>29.043307463830605</c:v>
                </c:pt>
                <c:pt idx="97">
                  <c:v>27.142018779342724</c:v>
                </c:pt>
                <c:pt idx="98">
                  <c:v>44.732681805116414</c:v>
                </c:pt>
                <c:pt idx="99">
                  <c:v>44.133850723387944</c:v>
                </c:pt>
                <c:pt idx="100">
                  <c:v>36.82811152630066</c:v>
                </c:pt>
                <c:pt idx="101">
                  <c:v>39.807296157899778</c:v>
                </c:pt>
                <c:pt idx="102">
                  <c:v>43.699698189134807</c:v>
                </c:pt>
                <c:pt idx="103">
                  <c:v>52.98157995592603</c:v>
                </c:pt>
                <c:pt idx="104">
                  <c:v>52.35280732011114</c:v>
                </c:pt>
                <c:pt idx="105">
                  <c:v>49.852687553894796</c:v>
                </c:pt>
                <c:pt idx="106">
                  <c:v>39.238406630257735</c:v>
                </c:pt>
                <c:pt idx="107">
                  <c:v>46.454321165085751</c:v>
                </c:pt>
                <c:pt idx="108">
                  <c:v>59.748371179457699</c:v>
                </c:pt>
                <c:pt idx="109">
                  <c:v>50.825788061703555</c:v>
                </c:pt>
                <c:pt idx="110">
                  <c:v>64.703698380760756</c:v>
                </c:pt>
                <c:pt idx="111">
                  <c:v>66.200776085081927</c:v>
                </c:pt>
                <c:pt idx="112">
                  <c:v>58.371059691482223</c:v>
                </c:pt>
                <c:pt idx="113">
                  <c:v>65.392354124748493</c:v>
                </c:pt>
                <c:pt idx="114">
                  <c:v>73.746047714860595</c:v>
                </c:pt>
                <c:pt idx="115">
                  <c:v>92.489460572961576</c:v>
                </c:pt>
                <c:pt idx="116">
                  <c:v>99.316134904666086</c:v>
                </c:pt>
                <c:pt idx="117">
                  <c:v>102.89415061799367</c:v>
                </c:pt>
                <c:pt idx="118">
                  <c:v>90.43846411804158</c:v>
                </c:pt>
                <c:pt idx="119">
                  <c:v>85.213662929960719</c:v>
                </c:pt>
                <c:pt idx="120">
                  <c:v>60.541822362747915</c:v>
                </c:pt>
                <c:pt idx="121">
                  <c:v>106.93626041966083</c:v>
                </c:pt>
                <c:pt idx="122">
                  <c:v>106.41228322314841</c:v>
                </c:pt>
                <c:pt idx="123">
                  <c:v>103.50795247676535</c:v>
                </c:pt>
                <c:pt idx="124">
                  <c:v>104.31637443709879</c:v>
                </c:pt>
                <c:pt idx="125">
                  <c:v>192.68887132317715</c:v>
                </c:pt>
                <c:pt idx="126">
                  <c:v>343.74401168918268</c:v>
                </c:pt>
                <c:pt idx="127">
                  <c:v>188.52699530516432</c:v>
                </c:pt>
                <c:pt idx="128">
                  <c:v>217.70503976238382</c:v>
                </c:pt>
                <c:pt idx="129">
                  <c:v>212.01614448596339</c:v>
                </c:pt>
                <c:pt idx="130">
                  <c:v>262.58742933793235</c:v>
                </c:pt>
                <c:pt idx="131">
                  <c:v>207.55485292708633</c:v>
                </c:pt>
                <c:pt idx="132">
                  <c:v>227.03183386030469</c:v>
                </c:pt>
                <c:pt idx="133">
                  <c:v>192.70384210022038</c:v>
                </c:pt>
                <c:pt idx="134">
                  <c:v>209.1716968477532</c:v>
                </c:pt>
                <c:pt idx="135">
                  <c:v>257.97643000862314</c:v>
                </c:pt>
                <c:pt idx="136">
                  <c:v>295.28360640030661</c:v>
                </c:pt>
                <c:pt idx="137">
                  <c:v>284.11540672607072</c:v>
                </c:pt>
                <c:pt idx="138">
                  <c:v>234.06809907061415</c:v>
                </c:pt>
                <c:pt idx="139">
                  <c:v>242.09243556577559</c:v>
                </c:pt>
                <c:pt idx="140">
                  <c:v>254.21876497077704</c:v>
                </c:pt>
                <c:pt idx="141">
                  <c:v>281.49552074350868</c:v>
                </c:pt>
                <c:pt idx="142">
                  <c:v>319.32667433170451</c:v>
                </c:pt>
                <c:pt idx="143">
                  <c:v>399.52512695218934</c:v>
                </c:pt>
                <c:pt idx="144">
                  <c:v>317.94936284372909</c:v>
                </c:pt>
                <c:pt idx="145">
                  <c:v>307.36502347417843</c:v>
                </c:pt>
                <c:pt idx="146">
                  <c:v>344.50752131838647</c:v>
                </c:pt>
                <c:pt idx="147">
                  <c:v>296.27167768515858</c:v>
                </c:pt>
                <c:pt idx="148">
                  <c:v>312.73953243269136</c:v>
                </c:pt>
                <c:pt idx="149">
                  <c:v>342.60623263389863</c:v>
                </c:pt>
                <c:pt idx="150">
                  <c:v>369.77819296732781</c:v>
                </c:pt>
                <c:pt idx="151">
                  <c:v>345.30097250167671</c:v>
                </c:pt>
                <c:pt idx="152">
                  <c:v>365.36181373958038</c:v>
                </c:pt>
                <c:pt idx="153">
                  <c:v>328.08457890198332</c:v>
                </c:pt>
                <c:pt idx="154">
                  <c:v>348.13044936284376</c:v>
                </c:pt>
                <c:pt idx="155">
                  <c:v>283.69622496886075</c:v>
                </c:pt>
                <c:pt idx="156">
                  <c:v>299.68501485101081</c:v>
                </c:pt>
                <c:pt idx="157">
                  <c:v>376.91925361693978</c:v>
                </c:pt>
                <c:pt idx="158">
                  <c:v>361.36461626904281</c:v>
                </c:pt>
                <c:pt idx="159">
                  <c:v>348.62448500526972</c:v>
                </c:pt>
                <c:pt idx="160">
                  <c:v>373.62568266743313</c:v>
                </c:pt>
                <c:pt idx="161">
                  <c:v>307.97882533295007</c:v>
                </c:pt>
                <c:pt idx="162">
                  <c:v>319.62608987256874</c:v>
                </c:pt>
                <c:pt idx="163">
                  <c:v>305.58350100603622</c:v>
                </c:pt>
                <c:pt idx="164">
                  <c:v>343.57933314170737</c:v>
                </c:pt>
                <c:pt idx="165">
                  <c:v>501.07190763629399</c:v>
                </c:pt>
                <c:pt idx="166">
                  <c:v>408.71718405672124</c:v>
                </c:pt>
                <c:pt idx="167">
                  <c:v>402.11507138066492</c:v>
                </c:pt>
                <c:pt idx="168">
                  <c:v>373.70053655264923</c:v>
                </c:pt>
                <c:pt idx="169">
                  <c:v>319.82070997413052</c:v>
                </c:pt>
                <c:pt idx="170">
                  <c:v>300.17905049343682</c:v>
                </c:pt>
                <c:pt idx="171">
                  <c:v>293.56196704033727</c:v>
                </c:pt>
                <c:pt idx="172">
                  <c:v>343.05535594519495</c:v>
                </c:pt>
                <c:pt idx="173">
                  <c:v>303.18817667912236</c:v>
                </c:pt>
                <c:pt idx="174">
                  <c:v>297.54419373383155</c:v>
                </c:pt>
                <c:pt idx="175">
                  <c:v>279.38464118041583</c:v>
                </c:pt>
                <c:pt idx="176">
                  <c:v>231.29850531762</c:v>
                </c:pt>
                <c:pt idx="177">
                  <c:v>169.15480981124844</c:v>
                </c:pt>
                <c:pt idx="178">
                  <c:v>272.66276228801382</c:v>
                </c:pt>
                <c:pt idx="179">
                  <c:v>262.81199099358054</c:v>
                </c:pt>
                <c:pt idx="180">
                  <c:v>220.65428283989652</c:v>
                </c:pt>
                <c:pt idx="181">
                  <c:v>237.60120245281209</c:v>
                </c:pt>
                <c:pt idx="182">
                  <c:v>181.96979496023761</c:v>
                </c:pt>
                <c:pt idx="183">
                  <c:v>184.58968094279965</c:v>
                </c:pt>
                <c:pt idx="184">
                  <c:v>201.04256491328925</c:v>
                </c:pt>
                <c:pt idx="185">
                  <c:v>242.07746478873239</c:v>
                </c:pt>
                <c:pt idx="186">
                  <c:v>222.73522084890294</c:v>
                </c:pt>
                <c:pt idx="187">
                  <c:v>243.99372425026348</c:v>
                </c:pt>
                <c:pt idx="188">
                  <c:v>232.63090447446584</c:v>
                </c:pt>
                <c:pt idx="189">
                  <c:v>258.56029031330843</c:v>
                </c:pt>
                <c:pt idx="190">
                  <c:v>220.33989652198909</c:v>
                </c:pt>
                <c:pt idx="191">
                  <c:v>183.85611286768227</c:v>
                </c:pt>
                <c:pt idx="192">
                  <c:v>248.18554182236275</c:v>
                </c:pt>
                <c:pt idx="193">
                  <c:v>313.84736993388907</c:v>
                </c:pt>
                <c:pt idx="194">
                  <c:v>324.44668008048291</c:v>
                </c:pt>
                <c:pt idx="195">
                  <c:v>321.88667720609368</c:v>
                </c:pt>
                <c:pt idx="196">
                  <c:v>276.16592411612532</c:v>
                </c:pt>
                <c:pt idx="197">
                  <c:v>303.35285522659768</c:v>
                </c:pt>
                <c:pt idx="198">
                  <c:v>276.21083644725496</c:v>
                </c:pt>
                <c:pt idx="199">
                  <c:v>376.67972118424831</c:v>
                </c:pt>
                <c:pt idx="200">
                  <c:v>529.71100411995781</c:v>
                </c:pt>
                <c:pt idx="201">
                  <c:v>426.77194117083451</c:v>
                </c:pt>
                <c:pt idx="202">
                  <c:v>404.98946057296155</c:v>
                </c:pt>
                <c:pt idx="203">
                  <c:v>537.87007760850827</c:v>
                </c:pt>
                <c:pt idx="204">
                  <c:v>499.4850052697135</c:v>
                </c:pt>
                <c:pt idx="205">
                  <c:v>550.96950752131841</c:v>
                </c:pt>
                <c:pt idx="206">
                  <c:v>587.40837884449559</c:v>
                </c:pt>
                <c:pt idx="207">
                  <c:v>584.39925265880993</c:v>
                </c:pt>
                <c:pt idx="208">
                  <c:v>489.91867873910127</c:v>
                </c:pt>
                <c:pt idx="209">
                  <c:v>519.38116796014185</c:v>
                </c:pt>
                <c:pt idx="210">
                  <c:v>484.15492957746477</c:v>
                </c:pt>
                <c:pt idx="211">
                  <c:v>619.56560793331414</c:v>
                </c:pt>
                <c:pt idx="212">
                  <c:v>795.47223819105102</c:v>
                </c:pt>
                <c:pt idx="213">
                  <c:v>748.88318003257643</c:v>
                </c:pt>
                <c:pt idx="214">
                  <c:v>836.7466704991856</c:v>
                </c:pt>
                <c:pt idx="215">
                  <c:v>797.71785474753278</c:v>
                </c:pt>
                <c:pt idx="216">
                  <c:v>864.17313404234937</c:v>
                </c:pt>
                <c:pt idx="217">
                  <c:v>823.24302960620867</c:v>
                </c:pt>
                <c:pt idx="218">
                  <c:v>880.0421577081537</c:v>
                </c:pt>
                <c:pt idx="219">
                  <c:v>911.95985436428089</c:v>
                </c:pt>
                <c:pt idx="220">
                  <c:v>933.00876688703659</c:v>
                </c:pt>
                <c:pt idx="221">
                  <c:v>787.73234645971058</c:v>
                </c:pt>
                <c:pt idx="222">
                  <c:v>1018.8062901216824</c:v>
                </c:pt>
                <c:pt idx="223">
                  <c:v>897.30346363897672</c:v>
                </c:pt>
                <c:pt idx="224">
                  <c:v>822.49449075404812</c:v>
                </c:pt>
                <c:pt idx="225">
                  <c:v>691.18580530803865</c:v>
                </c:pt>
                <c:pt idx="226">
                  <c:v>681.66439110855617</c:v>
                </c:pt>
                <c:pt idx="227">
                  <c:v>711.48617897863369</c:v>
                </c:pt>
                <c:pt idx="228">
                  <c:v>728.80736801762953</c:v>
                </c:pt>
                <c:pt idx="229">
                  <c:v>834.78549870652489</c:v>
                </c:pt>
                <c:pt idx="230">
                  <c:v>618.9218645204561</c:v>
                </c:pt>
                <c:pt idx="231">
                  <c:v>577.8420523138833</c:v>
                </c:pt>
                <c:pt idx="232">
                  <c:v>561.92811631694929</c:v>
                </c:pt>
                <c:pt idx="233">
                  <c:v>499.35026827632464</c:v>
                </c:pt>
                <c:pt idx="234">
                  <c:v>582.43808086614933</c:v>
                </c:pt>
                <c:pt idx="235">
                  <c:v>567.27268372137587</c:v>
                </c:pt>
                <c:pt idx="236">
                  <c:v>602.73845453674426</c:v>
                </c:pt>
                <c:pt idx="237">
                  <c:v>502.29951135383732</c:v>
                </c:pt>
                <c:pt idx="238">
                  <c:v>449.18319440452234</c:v>
                </c:pt>
                <c:pt idx="239">
                  <c:v>332.27639647408256</c:v>
                </c:pt>
                <c:pt idx="240">
                  <c:v>300.73296924403564</c:v>
                </c:pt>
                <c:pt idx="241">
                  <c:v>378.88042540960043</c:v>
                </c:pt>
                <c:pt idx="242">
                  <c:v>429.36188559931014</c:v>
                </c:pt>
                <c:pt idx="243">
                  <c:v>435.3352256395516</c:v>
                </c:pt>
                <c:pt idx="244">
                  <c:v>348.44483568075117</c:v>
                </c:pt>
                <c:pt idx="245">
                  <c:v>315.70374628724733</c:v>
                </c:pt>
                <c:pt idx="246">
                  <c:v>278.56124844303918</c:v>
                </c:pt>
                <c:pt idx="247">
                  <c:v>252.10788540768419</c:v>
                </c:pt>
                <c:pt idx="248">
                  <c:v>287.46886078375013</c:v>
                </c:pt>
                <c:pt idx="249">
                  <c:v>308.90701350962922</c:v>
                </c:pt>
                <c:pt idx="250">
                  <c:v>286.15143240394752</c:v>
                </c:pt>
                <c:pt idx="251">
                  <c:v>273.3963303631312</c:v>
                </c:pt>
                <c:pt idx="252">
                  <c:v>237.21196224968861</c:v>
                </c:pt>
                <c:pt idx="253">
                  <c:v>211.14783941745713</c:v>
                </c:pt>
                <c:pt idx="254">
                  <c:v>185.09868736226886</c:v>
                </c:pt>
                <c:pt idx="255">
                  <c:v>194.81472166331324</c:v>
                </c:pt>
                <c:pt idx="256">
                  <c:v>202.01566542109802</c:v>
                </c:pt>
                <c:pt idx="257">
                  <c:v>226.71744754239725</c:v>
                </c:pt>
                <c:pt idx="258">
                  <c:v>199.21613011401743</c:v>
                </c:pt>
                <c:pt idx="259">
                  <c:v>164.25936571811823</c:v>
                </c:pt>
                <c:pt idx="260">
                  <c:v>146.18963782696176</c:v>
                </c:pt>
                <c:pt idx="261">
                  <c:v>159.06450608412379</c:v>
                </c:pt>
                <c:pt idx="262">
                  <c:v>190.38337165852255</c:v>
                </c:pt>
                <c:pt idx="263">
                  <c:v>180.50265881000286</c:v>
                </c:pt>
                <c:pt idx="264">
                  <c:v>180.05353549870654</c:v>
                </c:pt>
                <c:pt idx="265">
                  <c:v>155.78590591166045</c:v>
                </c:pt>
                <c:pt idx="266">
                  <c:v>147.22262144294336</c:v>
                </c:pt>
                <c:pt idx="267">
                  <c:v>159.30403851681518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253-40DB-9C71-76F6BA0FF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2139392"/>
        <c:axId val="122141312"/>
      </c:lineChart>
      <c:catAx>
        <c:axId val="1221393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sz="12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Mês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2141312"/>
        <c:crosses val="autoZero"/>
        <c:auto val="1"/>
        <c:lblAlgn val="ctr"/>
        <c:lblOffset val="100"/>
        <c:noMultiLvlLbl val="0"/>
      </c:catAx>
      <c:valAx>
        <c:axId val="12214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sz="1200" b="1" i="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Incidência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213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'por óbitos.data'!$AX$1</c:f>
              <c:strCache>
                <c:ptCount val="1"/>
                <c:pt idx="0">
                  <c:v>China</c:v>
                </c:pt>
              </c:strCache>
            </c:strRef>
          </c:tx>
          <c:spPr>
            <a:ln w="28440">
              <a:solidFill>
                <a:srgbClr val="C0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óbitos.data'!$AX$2:$AX$60</c:f>
              <c:numCache>
                <c:formatCode>0</c:formatCode>
                <c:ptCount val="59"/>
                <c:pt idx="0">
                  <c:v>1</c:v>
                </c:pt>
                <c:pt idx="1">
                  <c:v>20</c:v>
                </c:pt>
                <c:pt idx="2">
                  <c:v>86</c:v>
                </c:pt>
                <c:pt idx="3">
                  <c:v>240.33333333333334</c:v>
                </c:pt>
                <c:pt idx="4">
                  <c:v>494.33333333333331</c:v>
                </c:pt>
                <c:pt idx="5">
                  <c:v>696.33333333333337</c:v>
                </c:pt>
                <c:pt idx="6">
                  <c:v>705</c:v>
                </c:pt>
                <c:pt idx="7">
                  <c:v>516.33333333333337</c:v>
                </c:pt>
                <c:pt idx="8">
                  <c:v>282</c:v>
                </c:pt>
                <c:pt idx="9">
                  <c:v>143</c:v>
                </c:pt>
                <c:pt idx="10">
                  <c:v>76</c:v>
                </c:pt>
                <c:pt idx="11">
                  <c:v>47</c:v>
                </c:pt>
                <c:pt idx="12">
                  <c:v>27.333333333333332</c:v>
                </c:pt>
                <c:pt idx="13">
                  <c:v>447</c:v>
                </c:pt>
                <c:pt idx="14">
                  <c:v>435.66666666666669</c:v>
                </c:pt>
                <c:pt idx="15">
                  <c:v>431.33333333333331</c:v>
                </c:pt>
                <c:pt idx="16">
                  <c:v>0.33333333333333331</c:v>
                </c:pt>
                <c:pt idx="17">
                  <c:v>0.66666666666666663</c:v>
                </c:pt>
                <c:pt idx="18">
                  <c:v>0.66666666666666663</c:v>
                </c:pt>
                <c:pt idx="19">
                  <c:v>0.66666666666666663</c:v>
                </c:pt>
                <c:pt idx="20">
                  <c:v>0.33333333333333331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1.3333333333333333</c:v>
                </c:pt>
                <c:pt idx="27">
                  <c:v>3</c:v>
                </c:pt>
                <c:pt idx="28">
                  <c:v>6.666666666666667</c:v>
                </c:pt>
                <c:pt idx="29">
                  <c:v>12</c:v>
                </c:pt>
                <c:pt idx="30">
                  <c:v>17</c:v>
                </c:pt>
                <c:pt idx="31">
                  <c:v>16</c:v>
                </c:pt>
                <c:pt idx="32">
                  <c:v>12.333333333333334</c:v>
                </c:pt>
                <c:pt idx="33">
                  <c:v>9</c:v>
                </c:pt>
                <c:pt idx="34">
                  <c:v>8</c:v>
                </c:pt>
                <c:pt idx="35">
                  <c:v>6.333333333333333</c:v>
                </c:pt>
                <c:pt idx="36">
                  <c:v>3.6666666666666665</c:v>
                </c:pt>
                <c:pt idx="37">
                  <c:v>2</c:v>
                </c:pt>
                <c:pt idx="38">
                  <c:v>0.66666666666666663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0.66666666666666663</c:v>
                </c:pt>
                <c:pt idx="43">
                  <c:v>1</c:v>
                </c:pt>
                <c:pt idx="44">
                  <c:v>1</c:v>
                </c:pt>
                <c:pt idx="45">
                  <c:v>0.33333333333333331</c:v>
                </c:pt>
                <c:pt idx="46">
                  <c:v>1.3333333333333333</c:v>
                </c:pt>
                <c:pt idx="47">
                  <c:v>2</c:v>
                </c:pt>
                <c:pt idx="48">
                  <c:v>7</c:v>
                </c:pt>
                <c:pt idx="49">
                  <c:v>8</c:v>
                </c:pt>
                <c:pt idx="50">
                  <c:v>11</c:v>
                </c:pt>
                <c:pt idx="51">
                  <c:v>6.666666666666667</c:v>
                </c:pt>
                <c:pt idx="52">
                  <c:v>6.333333333333333</c:v>
                </c:pt>
                <c:pt idx="53">
                  <c:v>5</c:v>
                </c:pt>
                <c:pt idx="54">
                  <c:v>6.666666666666667</c:v>
                </c:pt>
                <c:pt idx="55">
                  <c:v>8.3333333333333339</c:v>
                </c:pt>
                <c:pt idx="56">
                  <c:v>9.3333333333333339</c:v>
                </c:pt>
                <c:pt idx="57">
                  <c:v>9</c:v>
                </c:pt>
                <c:pt idx="58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98-4794-BB3B-F2E2E08B6AEB}"/>
            </c:ext>
          </c:extLst>
        </c:ser>
        <c:ser>
          <c:idx val="1"/>
          <c:order val="1"/>
          <c:tx>
            <c:strRef>
              <c:f>'por óbitos.data'!$AY$1</c:f>
              <c:strCache>
                <c:ptCount val="1"/>
                <c:pt idx="0">
                  <c:v>EUA</c:v>
                </c:pt>
              </c:strCache>
            </c:strRef>
          </c:tx>
          <c:spPr>
            <a:ln w="28440">
              <a:solidFill>
                <a:srgbClr val="FFC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óbitos.data'!$AY$2:$AY$60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3.6666666666666665</c:v>
                </c:pt>
                <c:pt idx="8">
                  <c:v>13.666666666666666</c:v>
                </c:pt>
                <c:pt idx="9">
                  <c:v>67</c:v>
                </c:pt>
                <c:pt idx="10">
                  <c:v>410.66666666666669</c:v>
                </c:pt>
                <c:pt idx="11">
                  <c:v>1937.6666666666667</c:v>
                </c:pt>
                <c:pt idx="12">
                  <c:v>5465</c:v>
                </c:pt>
                <c:pt idx="13">
                  <c:v>11018.333333333334</c:v>
                </c:pt>
                <c:pt idx="14">
                  <c:v>14440</c:v>
                </c:pt>
                <c:pt idx="15">
                  <c:v>15347</c:v>
                </c:pt>
                <c:pt idx="16">
                  <c:v>13688.666666666666</c:v>
                </c:pt>
                <c:pt idx="17">
                  <c:v>12228.666666666666</c:v>
                </c:pt>
                <c:pt idx="18">
                  <c:v>10458</c:v>
                </c:pt>
                <c:pt idx="19">
                  <c:v>8734.3333333333339</c:v>
                </c:pt>
                <c:pt idx="20">
                  <c:v>7350.333333333333</c:v>
                </c:pt>
                <c:pt idx="21">
                  <c:v>6582</c:v>
                </c:pt>
                <c:pt idx="22">
                  <c:v>5546</c:v>
                </c:pt>
                <c:pt idx="23">
                  <c:v>5416.666666666667</c:v>
                </c:pt>
                <c:pt idx="24">
                  <c:v>4908</c:v>
                </c:pt>
                <c:pt idx="25">
                  <c:v>4826</c:v>
                </c:pt>
                <c:pt idx="26">
                  <c:v>4504.333333333333</c:v>
                </c:pt>
                <c:pt idx="27">
                  <c:v>5060.666666666667</c:v>
                </c:pt>
                <c:pt idx="28">
                  <c:v>6194</c:v>
                </c:pt>
                <c:pt idx="29">
                  <c:v>6977.333333333333</c:v>
                </c:pt>
                <c:pt idx="30">
                  <c:v>7444</c:v>
                </c:pt>
                <c:pt idx="31">
                  <c:v>7277.666666666667</c:v>
                </c:pt>
                <c:pt idx="32">
                  <c:v>7036.666666666667</c:v>
                </c:pt>
                <c:pt idx="33">
                  <c:v>6564</c:v>
                </c:pt>
                <c:pt idx="34">
                  <c:v>5896.333333333333</c:v>
                </c:pt>
                <c:pt idx="35">
                  <c:v>5583</c:v>
                </c:pt>
                <c:pt idx="36">
                  <c:v>5315.666666666667</c:v>
                </c:pt>
                <c:pt idx="37">
                  <c:v>5257</c:v>
                </c:pt>
                <c:pt idx="38">
                  <c:v>4948.666666666667</c:v>
                </c:pt>
                <c:pt idx="39">
                  <c:v>4813</c:v>
                </c:pt>
                <c:pt idx="40">
                  <c:v>5002</c:v>
                </c:pt>
                <c:pt idx="41">
                  <c:v>5289</c:v>
                </c:pt>
                <c:pt idx="42">
                  <c:v>5739.666666666667</c:v>
                </c:pt>
                <c:pt idx="43">
                  <c:v>6540.666666666667</c:v>
                </c:pt>
                <c:pt idx="44">
                  <c:v>7809.666666666667</c:v>
                </c:pt>
                <c:pt idx="45">
                  <c:v>9389.3333333333339</c:v>
                </c:pt>
                <c:pt idx="46">
                  <c:v>10963.666666666666</c:v>
                </c:pt>
                <c:pt idx="47">
                  <c:v>13175.333333333334</c:v>
                </c:pt>
                <c:pt idx="48">
                  <c:v>15647.666666666666</c:v>
                </c:pt>
                <c:pt idx="49">
                  <c:v>17415</c:v>
                </c:pt>
                <c:pt idx="50">
                  <c:v>15218.666666666666</c:v>
                </c:pt>
                <c:pt idx="51">
                  <c:v>11475.666666666666</c:v>
                </c:pt>
                <c:pt idx="52">
                  <c:v>11988.333333333334</c:v>
                </c:pt>
                <c:pt idx="53">
                  <c:v>16541.333333333332</c:v>
                </c:pt>
                <c:pt idx="54">
                  <c:v>21317.333333333332</c:v>
                </c:pt>
                <c:pt idx="55">
                  <c:v>22455</c:v>
                </c:pt>
                <c:pt idx="56">
                  <c:v>22257.666666666668</c:v>
                </c:pt>
                <c:pt idx="57">
                  <c:v>21617.666666666668</c:v>
                </c:pt>
                <c:pt idx="58">
                  <c:v>19899.666666666668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98-4794-BB3B-F2E2E08B6AEB}"/>
            </c:ext>
          </c:extLst>
        </c:ser>
        <c:ser>
          <c:idx val="2"/>
          <c:order val="2"/>
          <c:tx>
            <c:strRef>
              <c:f>'por óbitos.data'!$AZ$1</c:f>
              <c:strCache>
                <c:ptCount val="1"/>
                <c:pt idx="0">
                  <c:v>Irã</c:v>
                </c:pt>
              </c:strCache>
            </c:strRef>
          </c:tx>
          <c:spPr>
            <a:ln w="28440">
              <a:solidFill>
                <a:srgbClr val="D60093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óbitos.data'!$AZ$2:$AZ$60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1.6666666666666667</c:v>
                </c:pt>
                <c:pt idx="6">
                  <c:v>14.333333333333334</c:v>
                </c:pt>
                <c:pt idx="7">
                  <c:v>48.333333333333336</c:v>
                </c:pt>
                <c:pt idx="8">
                  <c:v>201</c:v>
                </c:pt>
                <c:pt idx="9">
                  <c:v>504.33333333333331</c:v>
                </c:pt>
                <c:pt idx="10">
                  <c:v>790.66666666666663</c:v>
                </c:pt>
                <c:pt idx="11">
                  <c:v>948</c:v>
                </c:pt>
                <c:pt idx="12">
                  <c:v>933.66666666666663</c:v>
                </c:pt>
                <c:pt idx="13">
                  <c:v>838</c:v>
                </c:pt>
                <c:pt idx="14">
                  <c:v>732.66666666666663</c:v>
                </c:pt>
                <c:pt idx="15">
                  <c:v>599.66666666666663</c:v>
                </c:pt>
                <c:pt idx="16">
                  <c:v>519.33333333333337</c:v>
                </c:pt>
                <c:pt idx="17">
                  <c:v>429</c:v>
                </c:pt>
                <c:pt idx="18">
                  <c:v>381.33333333333331</c:v>
                </c:pt>
                <c:pt idx="19">
                  <c:v>362.66666666666669</c:v>
                </c:pt>
                <c:pt idx="20">
                  <c:v>399</c:v>
                </c:pt>
                <c:pt idx="21">
                  <c:v>453</c:v>
                </c:pt>
                <c:pt idx="22">
                  <c:v>571.66666666666663</c:v>
                </c:pt>
                <c:pt idx="23">
                  <c:v>701.66666666666663</c:v>
                </c:pt>
                <c:pt idx="24">
                  <c:v>867</c:v>
                </c:pt>
                <c:pt idx="25">
                  <c:v>1018.3333333333334</c:v>
                </c:pt>
                <c:pt idx="26">
                  <c:v>1184</c:v>
                </c:pt>
                <c:pt idx="27">
                  <c:v>1343</c:v>
                </c:pt>
                <c:pt idx="28">
                  <c:v>1439.6666666666667</c:v>
                </c:pt>
                <c:pt idx="29">
                  <c:v>1447</c:v>
                </c:pt>
                <c:pt idx="30">
                  <c:v>1347.3333333333333</c:v>
                </c:pt>
                <c:pt idx="31">
                  <c:v>1203.3333333333333</c:v>
                </c:pt>
                <c:pt idx="32">
                  <c:v>1039</c:v>
                </c:pt>
                <c:pt idx="33">
                  <c:v>904.33333333333337</c:v>
                </c:pt>
                <c:pt idx="34">
                  <c:v>845.66666666666663</c:v>
                </c:pt>
                <c:pt idx="35">
                  <c:v>901</c:v>
                </c:pt>
                <c:pt idx="36">
                  <c:v>1059.3333333333333</c:v>
                </c:pt>
                <c:pt idx="37">
                  <c:v>1218</c:v>
                </c:pt>
                <c:pt idx="38">
                  <c:v>1382</c:v>
                </c:pt>
                <c:pt idx="39">
                  <c:v>1549.3333333333333</c:v>
                </c:pt>
                <c:pt idx="40">
                  <c:v>1806</c:v>
                </c:pt>
                <c:pt idx="41">
                  <c:v>2126.6666666666665</c:v>
                </c:pt>
                <c:pt idx="42">
                  <c:v>2513</c:v>
                </c:pt>
                <c:pt idx="43">
                  <c:v>2865.6666666666665</c:v>
                </c:pt>
                <c:pt idx="44">
                  <c:v>3139.3333333333335</c:v>
                </c:pt>
                <c:pt idx="45">
                  <c:v>3228.6666666666665</c:v>
                </c:pt>
                <c:pt idx="46">
                  <c:v>3037.6666666666665</c:v>
                </c:pt>
                <c:pt idx="47">
                  <c:v>2610.6666666666665</c:v>
                </c:pt>
                <c:pt idx="48">
                  <c:v>2059.3333333333335</c:v>
                </c:pt>
                <c:pt idx="49">
                  <c:v>1581.6666666666667</c:v>
                </c:pt>
                <c:pt idx="50">
                  <c:v>1122.3333333333333</c:v>
                </c:pt>
                <c:pt idx="51">
                  <c:v>688</c:v>
                </c:pt>
                <c:pt idx="52">
                  <c:v>526</c:v>
                </c:pt>
                <c:pt idx="53">
                  <c:v>508.66666666666669</c:v>
                </c:pt>
                <c:pt idx="54">
                  <c:v>629.33333333333337</c:v>
                </c:pt>
                <c:pt idx="55">
                  <c:v>596.33333333333337</c:v>
                </c:pt>
                <c:pt idx="56">
                  <c:v>571.66666666666663</c:v>
                </c:pt>
                <c:pt idx="57">
                  <c:v>528</c:v>
                </c:pt>
                <c:pt idx="58">
                  <c:v>511.33333333333331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98-4794-BB3B-F2E2E08B6AEB}"/>
            </c:ext>
          </c:extLst>
        </c:ser>
        <c:ser>
          <c:idx val="3"/>
          <c:order val="3"/>
          <c:tx>
            <c:strRef>
              <c:f>'por óbitos.data'!$BA$1</c:f>
              <c:strCache>
                <c:ptCount val="1"/>
                <c:pt idx="0">
                  <c:v>Itália</c:v>
                </c:pt>
              </c:strCache>
            </c:strRef>
          </c:tx>
          <c:spPr>
            <a:ln w="28440">
              <a:solidFill>
                <a:srgbClr val="92D05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óbitos.data'!$BA$2:$BA$60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5.666666666666667</c:v>
                </c:pt>
                <c:pt idx="7">
                  <c:v>49.333333333333336</c:v>
                </c:pt>
                <c:pt idx="8">
                  <c:v>338.66666666666669</c:v>
                </c:pt>
                <c:pt idx="9">
                  <c:v>1130</c:v>
                </c:pt>
                <c:pt idx="10">
                  <c:v>2672.3333333333335</c:v>
                </c:pt>
                <c:pt idx="11">
                  <c:v>4300.333333333333</c:v>
                </c:pt>
                <c:pt idx="12">
                  <c:v>4958</c:v>
                </c:pt>
                <c:pt idx="13">
                  <c:v>4669</c:v>
                </c:pt>
                <c:pt idx="14">
                  <c:v>3877.3333333333335</c:v>
                </c:pt>
                <c:pt idx="15">
                  <c:v>3228.6666666666665</c:v>
                </c:pt>
                <c:pt idx="16">
                  <c:v>2595.3333333333335</c:v>
                </c:pt>
                <c:pt idx="17">
                  <c:v>1939.6666666666667</c:v>
                </c:pt>
                <c:pt idx="18">
                  <c:v>1506.3333333333333</c:v>
                </c:pt>
                <c:pt idx="19">
                  <c:v>1061.3333333333333</c:v>
                </c:pt>
                <c:pt idx="20">
                  <c:v>773.66666666666663</c:v>
                </c:pt>
                <c:pt idx="21">
                  <c:v>560.33333333333337</c:v>
                </c:pt>
                <c:pt idx="22">
                  <c:v>457.33333333333331</c:v>
                </c:pt>
                <c:pt idx="23">
                  <c:v>329.66666666666669</c:v>
                </c:pt>
                <c:pt idx="24">
                  <c:v>217</c:v>
                </c:pt>
                <c:pt idx="25">
                  <c:v>137.33333333333334</c:v>
                </c:pt>
                <c:pt idx="26">
                  <c:v>113</c:v>
                </c:pt>
                <c:pt idx="27">
                  <c:v>91.333333333333329</c:v>
                </c:pt>
                <c:pt idx="28">
                  <c:v>68.666666666666671</c:v>
                </c:pt>
                <c:pt idx="29">
                  <c:v>56.666666666666664</c:v>
                </c:pt>
                <c:pt idx="30">
                  <c:v>46.333333333333336</c:v>
                </c:pt>
                <c:pt idx="31">
                  <c:v>95.333333333333329</c:v>
                </c:pt>
                <c:pt idx="32">
                  <c:v>92</c:v>
                </c:pt>
                <c:pt idx="33">
                  <c:v>92</c:v>
                </c:pt>
                <c:pt idx="34">
                  <c:v>56.333333333333336</c:v>
                </c:pt>
                <c:pt idx="35">
                  <c:v>65</c:v>
                </c:pt>
                <c:pt idx="36">
                  <c:v>91.333333333333329</c:v>
                </c:pt>
                <c:pt idx="37">
                  <c:v>110.33333333333333</c:v>
                </c:pt>
                <c:pt idx="38">
                  <c:v>141.66666666666666</c:v>
                </c:pt>
                <c:pt idx="39">
                  <c:v>197</c:v>
                </c:pt>
                <c:pt idx="40">
                  <c:v>350</c:v>
                </c:pt>
                <c:pt idx="41">
                  <c:v>679.66666666666663</c:v>
                </c:pt>
                <c:pt idx="42">
                  <c:v>1273.3333333333333</c:v>
                </c:pt>
                <c:pt idx="43">
                  <c:v>2207</c:v>
                </c:pt>
                <c:pt idx="44">
                  <c:v>3249.3333333333335</c:v>
                </c:pt>
                <c:pt idx="45">
                  <c:v>4219.333333333333</c:v>
                </c:pt>
                <c:pt idx="46">
                  <c:v>4816.333333333333</c:v>
                </c:pt>
                <c:pt idx="47">
                  <c:v>4918.666666666667</c:v>
                </c:pt>
                <c:pt idx="48">
                  <c:v>4790</c:v>
                </c:pt>
                <c:pt idx="49">
                  <c:v>4287.333333333333</c:v>
                </c:pt>
                <c:pt idx="50">
                  <c:v>3467.6666666666665</c:v>
                </c:pt>
                <c:pt idx="51">
                  <c:v>2313</c:v>
                </c:pt>
                <c:pt idx="52">
                  <c:v>2130.3333333333335</c:v>
                </c:pt>
                <c:pt idx="53">
                  <c:v>2606.3333333333335</c:v>
                </c:pt>
                <c:pt idx="54">
                  <c:v>3347.6666666666665</c:v>
                </c:pt>
                <c:pt idx="55">
                  <c:v>3382.3333333333335</c:v>
                </c:pt>
                <c:pt idx="56">
                  <c:v>3116.6666666666665</c:v>
                </c:pt>
                <c:pt idx="57">
                  <c:v>2807.6666666666665</c:v>
                </c:pt>
                <c:pt idx="58">
                  <c:v>2459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98-4794-BB3B-F2E2E08B6AEB}"/>
            </c:ext>
          </c:extLst>
        </c:ser>
        <c:ser>
          <c:idx val="4"/>
          <c:order val="4"/>
          <c:tx>
            <c:strRef>
              <c:f>'por óbitos.data'!$BB$1</c:f>
              <c:strCache>
                <c:ptCount val="1"/>
                <c:pt idx="0">
                  <c:v>Brasil</c:v>
                </c:pt>
              </c:strCache>
            </c:strRef>
          </c:tx>
          <c:spPr>
            <a:ln w="47520">
              <a:solidFill>
                <a:srgbClr val="FF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óbitos.data'!$BB$2:$BB$60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3.6666666666666665</c:v>
                </c:pt>
                <c:pt idx="10">
                  <c:v>25.666666666666668</c:v>
                </c:pt>
                <c:pt idx="11">
                  <c:v>99.666666666666671</c:v>
                </c:pt>
                <c:pt idx="12">
                  <c:v>310</c:v>
                </c:pt>
                <c:pt idx="13">
                  <c:v>615.66666666666663</c:v>
                </c:pt>
                <c:pt idx="14">
                  <c:v>1004.6666666666666</c:v>
                </c:pt>
                <c:pt idx="15">
                  <c:v>1653.3333333333333</c:v>
                </c:pt>
                <c:pt idx="16">
                  <c:v>2407.3333333333335</c:v>
                </c:pt>
                <c:pt idx="17">
                  <c:v>3560</c:v>
                </c:pt>
                <c:pt idx="18">
                  <c:v>4715.333333333333</c:v>
                </c:pt>
                <c:pt idx="19">
                  <c:v>5869.333333333333</c:v>
                </c:pt>
                <c:pt idx="20">
                  <c:v>6676</c:v>
                </c:pt>
                <c:pt idx="21">
                  <c:v>6957.333333333333</c:v>
                </c:pt>
                <c:pt idx="22">
                  <c:v>6998</c:v>
                </c:pt>
                <c:pt idx="23">
                  <c:v>6983.333333333333</c:v>
                </c:pt>
                <c:pt idx="24">
                  <c:v>6988.333333333333</c:v>
                </c:pt>
                <c:pt idx="25">
                  <c:v>7145.333333333333</c:v>
                </c:pt>
                <c:pt idx="26">
                  <c:v>7239</c:v>
                </c:pt>
                <c:pt idx="27">
                  <c:v>7399.333333333333</c:v>
                </c:pt>
                <c:pt idx="28">
                  <c:v>7359.666666666667</c:v>
                </c:pt>
                <c:pt idx="29">
                  <c:v>7268.333333333333</c:v>
                </c:pt>
                <c:pt idx="30">
                  <c:v>7127</c:v>
                </c:pt>
                <c:pt idx="31">
                  <c:v>7013.666666666667</c:v>
                </c:pt>
                <c:pt idx="32">
                  <c:v>6718.666666666667</c:v>
                </c:pt>
                <c:pt idx="33">
                  <c:v>6383.666666666667</c:v>
                </c:pt>
                <c:pt idx="34">
                  <c:v>5739.333333333333</c:v>
                </c:pt>
                <c:pt idx="35">
                  <c:v>5428.666666666667</c:v>
                </c:pt>
                <c:pt idx="36">
                  <c:v>5064.666666666667</c:v>
                </c:pt>
                <c:pt idx="37">
                  <c:v>5052.666666666667</c:v>
                </c:pt>
                <c:pt idx="38">
                  <c:v>4674</c:v>
                </c:pt>
                <c:pt idx="39">
                  <c:v>4217.333333333333</c:v>
                </c:pt>
                <c:pt idx="40">
                  <c:v>3740</c:v>
                </c:pt>
                <c:pt idx="41">
                  <c:v>3337.3333333333335</c:v>
                </c:pt>
                <c:pt idx="42">
                  <c:v>3092</c:v>
                </c:pt>
                <c:pt idx="43">
                  <c:v>2793.6666666666665</c:v>
                </c:pt>
                <c:pt idx="44">
                  <c:v>3030.6666666666665</c:v>
                </c:pt>
                <c:pt idx="45">
                  <c:v>3241.3333333333335</c:v>
                </c:pt>
                <c:pt idx="46">
                  <c:v>3663</c:v>
                </c:pt>
                <c:pt idx="47">
                  <c:v>3901.3333333333335</c:v>
                </c:pt>
                <c:pt idx="48">
                  <c:v>4455.666666666667</c:v>
                </c:pt>
                <c:pt idx="49">
                  <c:v>4912</c:v>
                </c:pt>
                <c:pt idx="50">
                  <c:v>4305.333333333333</c:v>
                </c:pt>
                <c:pt idx="51">
                  <c:v>3374</c:v>
                </c:pt>
                <c:pt idx="52">
                  <c:v>3497.3333333333335</c:v>
                </c:pt>
                <c:pt idx="53">
                  <c:v>4804.666666666667</c:v>
                </c:pt>
                <c:pt idx="54">
                  <c:v>6399.333333333333</c:v>
                </c:pt>
                <c:pt idx="55">
                  <c:v>7016.333333333333</c:v>
                </c:pt>
                <c:pt idx="56">
                  <c:v>7233.333333333333</c:v>
                </c:pt>
                <c:pt idx="57">
                  <c:v>7351.333333333333</c:v>
                </c:pt>
                <c:pt idx="58">
                  <c:v>7303.333333333333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298-4794-BB3B-F2E2E08B6AEB}"/>
            </c:ext>
          </c:extLst>
        </c:ser>
        <c:ser>
          <c:idx val="5"/>
          <c:order val="5"/>
          <c:tx>
            <c:strRef>
              <c:f>'por óbitos.data'!$BC$1</c:f>
              <c:strCache>
                <c:ptCount val="1"/>
                <c:pt idx="0">
                  <c:v>Alemanha</c:v>
                </c:pt>
              </c:strCache>
            </c:strRef>
          </c:tx>
          <c:spPr>
            <a:ln w="28440">
              <a:solidFill>
                <a:srgbClr val="00B05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óbitos.data'!$BC$2:$BC$60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1.6666666666666667</c:v>
                </c:pt>
                <c:pt idx="9">
                  <c:v>15</c:v>
                </c:pt>
                <c:pt idx="10">
                  <c:v>108.33333333333333</c:v>
                </c:pt>
                <c:pt idx="11">
                  <c:v>384.33333333333331</c:v>
                </c:pt>
                <c:pt idx="12">
                  <c:v>833</c:v>
                </c:pt>
                <c:pt idx="13">
                  <c:v>1261.6666666666667</c:v>
                </c:pt>
                <c:pt idx="14">
                  <c:v>1447.3333333333333</c:v>
                </c:pt>
                <c:pt idx="15">
                  <c:v>1343.6666666666667</c:v>
                </c:pt>
                <c:pt idx="16">
                  <c:v>1086.3333333333333</c:v>
                </c:pt>
                <c:pt idx="17">
                  <c:v>793.66666666666663</c:v>
                </c:pt>
                <c:pt idx="18">
                  <c:v>547</c:v>
                </c:pt>
                <c:pt idx="19">
                  <c:v>373.33333333333331</c:v>
                </c:pt>
                <c:pt idx="20">
                  <c:v>255</c:v>
                </c:pt>
                <c:pt idx="21">
                  <c:v>188.33333333333334</c:v>
                </c:pt>
                <c:pt idx="22">
                  <c:v>131</c:v>
                </c:pt>
                <c:pt idx="23">
                  <c:v>102.66666666666667</c:v>
                </c:pt>
                <c:pt idx="24">
                  <c:v>76.333333333333329</c:v>
                </c:pt>
                <c:pt idx="25">
                  <c:v>59.333333333333336</c:v>
                </c:pt>
                <c:pt idx="26">
                  <c:v>43</c:v>
                </c:pt>
                <c:pt idx="27">
                  <c:v>36</c:v>
                </c:pt>
                <c:pt idx="28">
                  <c:v>27</c:v>
                </c:pt>
                <c:pt idx="29">
                  <c:v>37.333333333333336</c:v>
                </c:pt>
                <c:pt idx="30">
                  <c:v>37.666666666666664</c:v>
                </c:pt>
                <c:pt idx="31">
                  <c:v>42</c:v>
                </c:pt>
                <c:pt idx="32">
                  <c:v>31.333333333333332</c:v>
                </c:pt>
                <c:pt idx="33">
                  <c:v>31</c:v>
                </c:pt>
                <c:pt idx="34">
                  <c:v>26.666666666666668</c:v>
                </c:pt>
                <c:pt idx="35">
                  <c:v>31.666666666666668</c:v>
                </c:pt>
                <c:pt idx="36">
                  <c:v>42.666666666666664</c:v>
                </c:pt>
                <c:pt idx="37">
                  <c:v>60</c:v>
                </c:pt>
                <c:pt idx="38">
                  <c:v>73.333333333333329</c:v>
                </c:pt>
                <c:pt idx="39">
                  <c:v>105</c:v>
                </c:pt>
                <c:pt idx="40">
                  <c:v>158.66666666666666</c:v>
                </c:pt>
                <c:pt idx="41">
                  <c:v>282.66666666666669</c:v>
                </c:pt>
                <c:pt idx="42">
                  <c:v>486.33333333333331</c:v>
                </c:pt>
                <c:pt idx="43">
                  <c:v>791.66666666666663</c:v>
                </c:pt>
                <c:pt idx="44">
                  <c:v>1144</c:v>
                </c:pt>
                <c:pt idx="45">
                  <c:v>1579.6666666666667</c:v>
                </c:pt>
                <c:pt idx="46">
                  <c:v>2046.3333333333333</c:v>
                </c:pt>
                <c:pt idx="47">
                  <c:v>2527.3333333333335</c:v>
                </c:pt>
                <c:pt idx="48">
                  <c:v>3225</c:v>
                </c:pt>
                <c:pt idx="49">
                  <c:v>3635</c:v>
                </c:pt>
                <c:pt idx="50">
                  <c:v>3868.3333333333335</c:v>
                </c:pt>
                <c:pt idx="51">
                  <c:v>2773.3333333333335</c:v>
                </c:pt>
                <c:pt idx="52">
                  <c:v>3485.3333333333335</c:v>
                </c:pt>
                <c:pt idx="53">
                  <c:v>4301</c:v>
                </c:pt>
                <c:pt idx="54">
                  <c:v>5853.666666666667</c:v>
                </c:pt>
                <c:pt idx="55">
                  <c:v>5556</c:v>
                </c:pt>
                <c:pt idx="56">
                  <c:v>5104</c:v>
                </c:pt>
                <c:pt idx="57">
                  <c:v>4407</c:v>
                </c:pt>
                <c:pt idx="58">
                  <c:v>3716.6666666666665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298-4794-BB3B-F2E2E08B6AEB}"/>
            </c:ext>
          </c:extLst>
        </c:ser>
        <c:ser>
          <c:idx val="6"/>
          <c:order val="6"/>
          <c:tx>
            <c:strRef>
              <c:f>'por óbitos.data'!$BD$1</c:f>
              <c:strCache>
                <c:ptCount val="1"/>
                <c:pt idx="0">
                  <c:v>França</c:v>
                </c:pt>
              </c:strCache>
            </c:strRef>
          </c:tx>
          <c:spPr>
            <a:ln w="28440">
              <a:solidFill>
                <a:srgbClr val="00B0F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óbitos.data'!$BD$2:$BD$60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0.33333333333333331</c:v>
                </c:pt>
                <c:pt idx="5">
                  <c:v>0.33333333333333331</c:v>
                </c:pt>
                <c:pt idx="6">
                  <c:v>0.66666666666666663</c:v>
                </c:pt>
                <c:pt idx="7">
                  <c:v>2.6666666666666665</c:v>
                </c:pt>
                <c:pt idx="8">
                  <c:v>26</c:v>
                </c:pt>
                <c:pt idx="9">
                  <c:v>149.33333333333334</c:v>
                </c:pt>
                <c:pt idx="10">
                  <c:v>661</c:v>
                </c:pt>
                <c:pt idx="11">
                  <c:v>2138</c:v>
                </c:pt>
                <c:pt idx="12">
                  <c:v>4243</c:v>
                </c:pt>
                <c:pt idx="13">
                  <c:v>5555.666666666667</c:v>
                </c:pt>
                <c:pt idx="14">
                  <c:v>5240.333333333333</c:v>
                </c:pt>
                <c:pt idx="15">
                  <c:v>3793.6666666666665</c:v>
                </c:pt>
                <c:pt idx="16">
                  <c:v>2509.6666666666665</c:v>
                </c:pt>
                <c:pt idx="17">
                  <c:v>1764.6666666666667</c:v>
                </c:pt>
                <c:pt idx="18">
                  <c:v>1226</c:v>
                </c:pt>
                <c:pt idx="19">
                  <c:v>824</c:v>
                </c:pt>
                <c:pt idx="20">
                  <c:v>515</c:v>
                </c:pt>
                <c:pt idx="21">
                  <c:v>358</c:v>
                </c:pt>
                <c:pt idx="22">
                  <c:v>297</c:v>
                </c:pt>
                <c:pt idx="23">
                  <c:v>215.66666666666666</c:v>
                </c:pt>
                <c:pt idx="24">
                  <c:v>165.33333333333334</c:v>
                </c:pt>
                <c:pt idx="25">
                  <c:v>119.66666666666667</c:v>
                </c:pt>
                <c:pt idx="26">
                  <c:v>115.33333333333333</c:v>
                </c:pt>
                <c:pt idx="27">
                  <c:v>90</c:v>
                </c:pt>
                <c:pt idx="28">
                  <c:v>79</c:v>
                </c:pt>
                <c:pt idx="29">
                  <c:v>51.666666666666664</c:v>
                </c:pt>
                <c:pt idx="30">
                  <c:v>65.666666666666671</c:v>
                </c:pt>
                <c:pt idx="31">
                  <c:v>73.666666666666671</c:v>
                </c:pt>
                <c:pt idx="32">
                  <c:v>86.333333333333329</c:v>
                </c:pt>
                <c:pt idx="33">
                  <c:v>86.666666666666671</c:v>
                </c:pt>
                <c:pt idx="34">
                  <c:v>122</c:v>
                </c:pt>
                <c:pt idx="35">
                  <c:v>208</c:v>
                </c:pt>
                <c:pt idx="36">
                  <c:v>313.33333333333331</c:v>
                </c:pt>
                <c:pt idx="37">
                  <c:v>397.33333333333331</c:v>
                </c:pt>
                <c:pt idx="38">
                  <c:v>431</c:v>
                </c:pt>
                <c:pt idx="39">
                  <c:v>518.33333333333337</c:v>
                </c:pt>
                <c:pt idx="40">
                  <c:v>766.33333333333337</c:v>
                </c:pt>
                <c:pt idx="41">
                  <c:v>1291</c:v>
                </c:pt>
                <c:pt idx="42">
                  <c:v>2171.6666666666665</c:v>
                </c:pt>
                <c:pt idx="43">
                  <c:v>3111.3333333333335</c:v>
                </c:pt>
                <c:pt idx="44">
                  <c:v>3889</c:v>
                </c:pt>
                <c:pt idx="45">
                  <c:v>4003</c:v>
                </c:pt>
                <c:pt idx="46">
                  <c:v>3615</c:v>
                </c:pt>
                <c:pt idx="47">
                  <c:v>3093.6666666666665</c:v>
                </c:pt>
                <c:pt idx="48">
                  <c:v>2767</c:v>
                </c:pt>
                <c:pt idx="49">
                  <c:v>2549</c:v>
                </c:pt>
                <c:pt idx="50">
                  <c:v>2268.6666666666665</c:v>
                </c:pt>
                <c:pt idx="51">
                  <c:v>1510.6666666666667</c:v>
                </c:pt>
                <c:pt idx="52">
                  <c:v>1666</c:v>
                </c:pt>
                <c:pt idx="53">
                  <c:v>1852.3333333333333</c:v>
                </c:pt>
                <c:pt idx="54">
                  <c:v>2622.6666666666665</c:v>
                </c:pt>
                <c:pt idx="55">
                  <c:v>2725</c:v>
                </c:pt>
                <c:pt idx="56">
                  <c:v>2879</c:v>
                </c:pt>
                <c:pt idx="57">
                  <c:v>2926</c:v>
                </c:pt>
                <c:pt idx="58">
                  <c:v>2766.6666666666665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298-4794-BB3B-F2E2E08B6AEB}"/>
            </c:ext>
          </c:extLst>
        </c:ser>
        <c:ser>
          <c:idx val="7"/>
          <c:order val="7"/>
          <c:tx>
            <c:strRef>
              <c:f>'por óbitos.data'!$BE$1</c:f>
              <c:strCache>
                <c:ptCount val="1"/>
                <c:pt idx="0">
                  <c:v>Turquia</c:v>
                </c:pt>
              </c:strCache>
            </c:strRef>
          </c:tx>
          <c:spPr>
            <a:ln w="28440">
              <a:solidFill>
                <a:srgbClr val="0070C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óbitos.data'!$BE$2:$BE$60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30.666666666666668</c:v>
                </c:pt>
                <c:pt idx="11">
                  <c:v>141.66666666666666</c:v>
                </c:pt>
                <c:pt idx="12">
                  <c:v>332.33333333333331</c:v>
                </c:pt>
                <c:pt idx="13">
                  <c:v>559</c:v>
                </c:pt>
                <c:pt idx="14">
                  <c:v>725</c:v>
                </c:pt>
                <c:pt idx="15">
                  <c:v>750.66666666666663</c:v>
                </c:pt>
                <c:pt idx="16">
                  <c:v>640</c:v>
                </c:pt>
                <c:pt idx="17">
                  <c:v>485</c:v>
                </c:pt>
                <c:pt idx="18">
                  <c:v>339.33333333333331</c:v>
                </c:pt>
                <c:pt idx="19">
                  <c:v>266.66666666666669</c:v>
                </c:pt>
                <c:pt idx="20">
                  <c:v>197.66666666666666</c:v>
                </c:pt>
                <c:pt idx="21">
                  <c:v>167.33333333333334</c:v>
                </c:pt>
                <c:pt idx="22">
                  <c:v>138.66666666666666</c:v>
                </c:pt>
                <c:pt idx="23">
                  <c:v>139</c:v>
                </c:pt>
                <c:pt idx="24">
                  <c:v>136</c:v>
                </c:pt>
                <c:pt idx="25">
                  <c:v>139.33333333333334</c:v>
                </c:pt>
                <c:pt idx="26">
                  <c:v>131</c:v>
                </c:pt>
                <c:pt idx="27">
                  <c:v>131.33333333333334</c:v>
                </c:pt>
                <c:pt idx="28">
                  <c:v>122.66666666666667</c:v>
                </c:pt>
                <c:pt idx="29">
                  <c:v>118.33333333333333</c:v>
                </c:pt>
                <c:pt idx="30">
                  <c:v>118</c:v>
                </c:pt>
                <c:pt idx="31">
                  <c:v>129.66666666666666</c:v>
                </c:pt>
                <c:pt idx="32">
                  <c:v>144</c:v>
                </c:pt>
                <c:pt idx="33">
                  <c:v>210</c:v>
                </c:pt>
                <c:pt idx="34">
                  <c:v>290.33333333333331</c:v>
                </c:pt>
                <c:pt idx="35">
                  <c:v>377.33333333333331</c:v>
                </c:pt>
                <c:pt idx="36">
                  <c:v>431.33333333333331</c:v>
                </c:pt>
                <c:pt idx="37">
                  <c:v>458</c:v>
                </c:pt>
                <c:pt idx="38">
                  <c:v>448.33333333333331</c:v>
                </c:pt>
                <c:pt idx="39">
                  <c:v>431.66666666666669</c:v>
                </c:pt>
                <c:pt idx="40">
                  <c:v>444.33333333333331</c:v>
                </c:pt>
                <c:pt idx="41">
                  <c:v>485</c:v>
                </c:pt>
                <c:pt idx="42">
                  <c:v>523</c:v>
                </c:pt>
                <c:pt idx="43">
                  <c:v>556</c:v>
                </c:pt>
                <c:pt idx="44">
                  <c:v>635.66666666666663</c:v>
                </c:pt>
                <c:pt idx="45">
                  <c:v>823</c:v>
                </c:pt>
                <c:pt idx="46">
                  <c:v>1061</c:v>
                </c:pt>
                <c:pt idx="47">
                  <c:v>1297.6666666666667</c:v>
                </c:pt>
                <c:pt idx="48">
                  <c:v>1473</c:v>
                </c:pt>
                <c:pt idx="49">
                  <c:v>1620.6666666666667</c:v>
                </c:pt>
                <c:pt idx="50">
                  <c:v>1555</c:v>
                </c:pt>
                <c:pt idx="51">
                  <c:v>1161</c:v>
                </c:pt>
                <c:pt idx="52">
                  <c:v>1026.3333333333333</c:v>
                </c:pt>
                <c:pt idx="53">
                  <c:v>1007.3333333333334</c:v>
                </c:pt>
                <c:pt idx="54">
                  <c:v>1232</c:v>
                </c:pt>
                <c:pt idx="55">
                  <c:v>1095.3333333333333</c:v>
                </c:pt>
                <c:pt idx="56">
                  <c:v>971</c:v>
                </c:pt>
                <c:pt idx="57">
                  <c:v>831.66666666666663</c:v>
                </c:pt>
                <c:pt idx="58">
                  <c:v>722.33333333333337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298-4794-BB3B-F2E2E08B6AEB}"/>
            </c:ext>
          </c:extLst>
        </c:ser>
        <c:ser>
          <c:idx val="8"/>
          <c:order val="8"/>
          <c:tx>
            <c:strRef>
              <c:f>'por óbitos.data'!$BF$1</c:f>
              <c:strCache>
                <c:ptCount val="1"/>
                <c:pt idx="0">
                  <c:v>Bélgica</c:v>
                </c:pt>
              </c:strCache>
            </c:strRef>
          </c:tx>
          <c:spPr>
            <a:ln w="28440">
              <a:solidFill>
                <a:srgbClr val="00206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óbitos.data'!$BF$2:$BF$60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3.3333333333333335</c:v>
                </c:pt>
                <c:pt idx="9">
                  <c:v>44</c:v>
                </c:pt>
                <c:pt idx="10">
                  <c:v>236.66666666666666</c:v>
                </c:pt>
                <c:pt idx="11">
                  <c:v>685.33333333333337</c:v>
                </c:pt>
                <c:pt idx="12">
                  <c:v>1294</c:v>
                </c:pt>
                <c:pt idx="13">
                  <c:v>1707.3333333333333</c:v>
                </c:pt>
                <c:pt idx="14">
                  <c:v>1688</c:v>
                </c:pt>
                <c:pt idx="15">
                  <c:v>1313.6666666666667</c:v>
                </c:pt>
                <c:pt idx="16">
                  <c:v>894.33333333333337</c:v>
                </c:pt>
                <c:pt idx="17">
                  <c:v>594</c:v>
                </c:pt>
                <c:pt idx="18">
                  <c:v>396.33333333333331</c:v>
                </c:pt>
                <c:pt idx="19">
                  <c:v>267.66666666666669</c:v>
                </c:pt>
                <c:pt idx="20">
                  <c:v>180</c:v>
                </c:pt>
                <c:pt idx="21">
                  <c:v>127</c:v>
                </c:pt>
                <c:pt idx="22">
                  <c:v>82</c:v>
                </c:pt>
                <c:pt idx="23">
                  <c:v>50</c:v>
                </c:pt>
                <c:pt idx="24">
                  <c:v>36.666666666666664</c:v>
                </c:pt>
                <c:pt idx="25">
                  <c:v>27.666666666666668</c:v>
                </c:pt>
                <c:pt idx="26">
                  <c:v>22</c:v>
                </c:pt>
                <c:pt idx="27">
                  <c:v>16.333333333333332</c:v>
                </c:pt>
                <c:pt idx="28">
                  <c:v>17.666666666666668</c:v>
                </c:pt>
                <c:pt idx="29">
                  <c:v>20.666666666666668</c:v>
                </c:pt>
                <c:pt idx="30">
                  <c:v>37.333333333333336</c:v>
                </c:pt>
                <c:pt idx="31">
                  <c:v>48.666666666666664</c:v>
                </c:pt>
                <c:pt idx="32">
                  <c:v>48.333333333333336</c:v>
                </c:pt>
                <c:pt idx="33">
                  <c:v>33.333333333333336</c:v>
                </c:pt>
                <c:pt idx="34">
                  <c:v>23.333333333333332</c:v>
                </c:pt>
                <c:pt idx="35">
                  <c:v>19.666666666666668</c:v>
                </c:pt>
                <c:pt idx="36">
                  <c:v>23.333333333333332</c:v>
                </c:pt>
                <c:pt idx="37">
                  <c:v>41</c:v>
                </c:pt>
                <c:pt idx="38">
                  <c:v>75</c:v>
                </c:pt>
                <c:pt idx="39">
                  <c:v>141</c:v>
                </c:pt>
                <c:pt idx="40">
                  <c:v>239</c:v>
                </c:pt>
                <c:pt idx="41">
                  <c:v>501</c:v>
                </c:pt>
                <c:pt idx="42">
                  <c:v>868.66666666666663</c:v>
                </c:pt>
                <c:pt idx="43">
                  <c:v>1205.3333333333333</c:v>
                </c:pt>
                <c:pt idx="44">
                  <c:v>1309</c:v>
                </c:pt>
                <c:pt idx="45">
                  <c:v>1169.6666666666667</c:v>
                </c:pt>
                <c:pt idx="46">
                  <c:v>964.33333333333337</c:v>
                </c:pt>
                <c:pt idx="47">
                  <c:v>778</c:v>
                </c:pt>
                <c:pt idx="48">
                  <c:v>690</c:v>
                </c:pt>
                <c:pt idx="49">
                  <c:v>634</c:v>
                </c:pt>
                <c:pt idx="50">
                  <c:v>526.66666666666663</c:v>
                </c:pt>
                <c:pt idx="51">
                  <c:v>355.33333333333331</c:v>
                </c:pt>
                <c:pt idx="52">
                  <c:v>285.33333333333331</c:v>
                </c:pt>
                <c:pt idx="53">
                  <c:v>294.33333333333331</c:v>
                </c:pt>
                <c:pt idx="54">
                  <c:v>367</c:v>
                </c:pt>
                <c:pt idx="55">
                  <c:v>353.33333333333331</c:v>
                </c:pt>
                <c:pt idx="56">
                  <c:v>326.33333333333331</c:v>
                </c:pt>
                <c:pt idx="57">
                  <c:v>301</c:v>
                </c:pt>
                <c:pt idx="58">
                  <c:v>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298-4794-BB3B-F2E2E08B6AEB}"/>
            </c:ext>
          </c:extLst>
        </c:ser>
        <c:ser>
          <c:idx val="9"/>
          <c:order val="9"/>
          <c:tx>
            <c:strRef>
              <c:f>'por óbitos.data'!$BG$1</c:f>
              <c:strCache>
                <c:ptCount val="1"/>
                <c:pt idx="0">
                  <c:v>Canadá</c:v>
                </c:pt>
              </c:strCache>
            </c:strRef>
          </c:tx>
          <c:spPr>
            <a:ln w="28440">
              <a:solidFill>
                <a:srgbClr val="7030A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óbitos.data'!$BG$2:$BG$60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0.33333333333333331</c:v>
                </c:pt>
                <c:pt idx="9">
                  <c:v>4.333333333333333</c:v>
                </c:pt>
                <c:pt idx="10">
                  <c:v>13</c:v>
                </c:pt>
                <c:pt idx="11">
                  <c:v>50.333333333333336</c:v>
                </c:pt>
                <c:pt idx="12">
                  <c:v>172.66666666666666</c:v>
                </c:pt>
                <c:pt idx="13">
                  <c:v>403.66666666666669</c:v>
                </c:pt>
                <c:pt idx="14">
                  <c:v>681.66666666666663</c:v>
                </c:pt>
                <c:pt idx="15">
                  <c:v>897.33333333333337</c:v>
                </c:pt>
                <c:pt idx="16">
                  <c:v>1073.6666666666667</c:v>
                </c:pt>
                <c:pt idx="17">
                  <c:v>1100.6666666666667</c:v>
                </c:pt>
                <c:pt idx="18">
                  <c:v>985.66666666666663</c:v>
                </c:pt>
                <c:pt idx="19">
                  <c:v>815.66666666666663</c:v>
                </c:pt>
                <c:pt idx="20">
                  <c:v>717.66666666666663</c:v>
                </c:pt>
                <c:pt idx="21">
                  <c:v>604.66666666666663</c:v>
                </c:pt>
                <c:pt idx="22">
                  <c:v>460.66666666666669</c:v>
                </c:pt>
                <c:pt idx="23">
                  <c:v>284</c:v>
                </c:pt>
                <c:pt idx="24">
                  <c:v>216</c:v>
                </c:pt>
                <c:pt idx="25">
                  <c:v>149.66666666666666</c:v>
                </c:pt>
                <c:pt idx="26">
                  <c:v>107.66666666666667</c:v>
                </c:pt>
                <c:pt idx="27">
                  <c:v>77.333333333333329</c:v>
                </c:pt>
                <c:pt idx="28">
                  <c:v>60</c:v>
                </c:pt>
                <c:pt idx="29">
                  <c:v>46.333333333333336</c:v>
                </c:pt>
                <c:pt idx="30">
                  <c:v>47</c:v>
                </c:pt>
                <c:pt idx="31">
                  <c:v>41.666666666666664</c:v>
                </c:pt>
                <c:pt idx="32">
                  <c:v>45.333333333333336</c:v>
                </c:pt>
                <c:pt idx="33">
                  <c:v>42</c:v>
                </c:pt>
                <c:pt idx="34">
                  <c:v>36.333333333333336</c:v>
                </c:pt>
                <c:pt idx="35">
                  <c:v>32.666666666666664</c:v>
                </c:pt>
                <c:pt idx="36">
                  <c:v>36</c:v>
                </c:pt>
                <c:pt idx="37">
                  <c:v>52</c:v>
                </c:pt>
                <c:pt idx="38">
                  <c:v>119</c:v>
                </c:pt>
                <c:pt idx="39">
                  <c:v>150</c:v>
                </c:pt>
                <c:pt idx="40">
                  <c:v>181</c:v>
                </c:pt>
                <c:pt idx="41">
                  <c:v>172.33333333333334</c:v>
                </c:pt>
                <c:pt idx="42">
                  <c:v>227.33333333333334</c:v>
                </c:pt>
                <c:pt idx="43">
                  <c:v>302</c:v>
                </c:pt>
                <c:pt idx="44">
                  <c:v>397</c:v>
                </c:pt>
                <c:pt idx="45">
                  <c:v>472.66666666666669</c:v>
                </c:pt>
                <c:pt idx="46">
                  <c:v>546.33333333333337</c:v>
                </c:pt>
                <c:pt idx="47">
                  <c:v>614.66666666666663</c:v>
                </c:pt>
                <c:pt idx="48">
                  <c:v>705.66666666666663</c:v>
                </c:pt>
                <c:pt idx="49">
                  <c:v>771</c:v>
                </c:pt>
                <c:pt idx="50">
                  <c:v>756.33333333333337</c:v>
                </c:pt>
                <c:pt idx="51">
                  <c:v>563</c:v>
                </c:pt>
                <c:pt idx="52">
                  <c:v>619.66666666666663</c:v>
                </c:pt>
                <c:pt idx="53">
                  <c:v>720</c:v>
                </c:pt>
                <c:pt idx="54">
                  <c:v>1005.6666666666666</c:v>
                </c:pt>
                <c:pt idx="55">
                  <c:v>1028.3333333333333</c:v>
                </c:pt>
                <c:pt idx="56">
                  <c:v>991.66666666666663</c:v>
                </c:pt>
                <c:pt idx="57">
                  <c:v>822</c:v>
                </c:pt>
                <c:pt idx="58">
                  <c:v>611.33333333333337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298-4794-BB3B-F2E2E08B6AEB}"/>
            </c:ext>
          </c:extLst>
        </c:ser>
        <c:ser>
          <c:idx val="10"/>
          <c:order val="10"/>
          <c:tx>
            <c:strRef>
              <c:f>'por óbitos.data'!$BH$1</c:f>
              <c:strCache>
                <c:ptCount val="1"/>
                <c:pt idx="0">
                  <c:v>Russia</c:v>
                </c:pt>
              </c:strCache>
            </c:strRef>
          </c:tx>
          <c:spPr>
            <a:ln w="28440">
              <a:solidFill>
                <a:srgbClr val="00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óbitos.data'!$BH$2:$BH$60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1.3333333333333333</c:v>
                </c:pt>
                <c:pt idx="11">
                  <c:v>11.333333333333334</c:v>
                </c:pt>
                <c:pt idx="12">
                  <c:v>35.333333333333336</c:v>
                </c:pt>
                <c:pt idx="13">
                  <c:v>103</c:v>
                </c:pt>
                <c:pt idx="14">
                  <c:v>215.66666666666666</c:v>
                </c:pt>
                <c:pt idx="15">
                  <c:v>372</c:v>
                </c:pt>
                <c:pt idx="16">
                  <c:v>504.66666666666669</c:v>
                </c:pt>
                <c:pt idx="17">
                  <c:v>618.66666666666663</c:v>
                </c:pt>
                <c:pt idx="18">
                  <c:v>722</c:v>
                </c:pt>
                <c:pt idx="19">
                  <c:v>909.33333333333337</c:v>
                </c:pt>
                <c:pt idx="20">
                  <c:v>1062.6666666666667</c:v>
                </c:pt>
                <c:pt idx="21">
                  <c:v>1147</c:v>
                </c:pt>
                <c:pt idx="22">
                  <c:v>1149</c:v>
                </c:pt>
                <c:pt idx="23">
                  <c:v>1081.3333333333333</c:v>
                </c:pt>
                <c:pt idx="24">
                  <c:v>1066</c:v>
                </c:pt>
                <c:pt idx="25">
                  <c:v>1067.6666666666667</c:v>
                </c:pt>
                <c:pt idx="26">
                  <c:v>1092.6666666666667</c:v>
                </c:pt>
                <c:pt idx="27">
                  <c:v>1055</c:v>
                </c:pt>
                <c:pt idx="28">
                  <c:v>951</c:v>
                </c:pt>
                <c:pt idx="29">
                  <c:v>869</c:v>
                </c:pt>
                <c:pt idx="30">
                  <c:v>808.33333333333337</c:v>
                </c:pt>
                <c:pt idx="31">
                  <c:v>750.66666666666663</c:v>
                </c:pt>
                <c:pt idx="32">
                  <c:v>723.66666666666663</c:v>
                </c:pt>
                <c:pt idx="33">
                  <c:v>714</c:v>
                </c:pt>
                <c:pt idx="34">
                  <c:v>724.66666666666663</c:v>
                </c:pt>
                <c:pt idx="35">
                  <c:v>771.33333333333337</c:v>
                </c:pt>
                <c:pt idx="36">
                  <c:v>822</c:v>
                </c:pt>
                <c:pt idx="37">
                  <c:v>922.33333333333337</c:v>
                </c:pt>
                <c:pt idx="38">
                  <c:v>1038.3333333333333</c:v>
                </c:pt>
                <c:pt idx="39">
                  <c:v>1259</c:v>
                </c:pt>
                <c:pt idx="40">
                  <c:v>1523.3333333333333</c:v>
                </c:pt>
                <c:pt idx="41">
                  <c:v>1845.3333333333333</c:v>
                </c:pt>
                <c:pt idx="42">
                  <c:v>2083</c:v>
                </c:pt>
                <c:pt idx="43">
                  <c:v>2337.6666666666665</c:v>
                </c:pt>
                <c:pt idx="44">
                  <c:v>2596</c:v>
                </c:pt>
                <c:pt idx="45">
                  <c:v>2939</c:v>
                </c:pt>
                <c:pt idx="46">
                  <c:v>3283.3333333333335</c:v>
                </c:pt>
                <c:pt idx="47">
                  <c:v>3558.3333333333335</c:v>
                </c:pt>
                <c:pt idx="48">
                  <c:v>3759.6666666666665</c:v>
                </c:pt>
                <c:pt idx="49">
                  <c:v>3847.3333333333335</c:v>
                </c:pt>
                <c:pt idx="50">
                  <c:v>3522</c:v>
                </c:pt>
                <c:pt idx="51">
                  <c:v>2551.6666666666665</c:v>
                </c:pt>
                <c:pt idx="52">
                  <c:v>2385</c:v>
                </c:pt>
                <c:pt idx="53">
                  <c:v>2688.6666666666665</c:v>
                </c:pt>
                <c:pt idx="54">
                  <c:v>3656.3333333333335</c:v>
                </c:pt>
                <c:pt idx="55">
                  <c:v>3772</c:v>
                </c:pt>
                <c:pt idx="56">
                  <c:v>3714.6666666666665</c:v>
                </c:pt>
                <c:pt idx="57">
                  <c:v>3575</c:v>
                </c:pt>
                <c:pt idx="58">
                  <c:v>3393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298-4794-BB3B-F2E2E08B6AEB}"/>
            </c:ext>
          </c:extLst>
        </c:ser>
        <c:ser>
          <c:idx val="11"/>
          <c:order val="11"/>
          <c:tx>
            <c:strRef>
              <c:f>'por óbitos.data'!$BI$1</c:f>
              <c:strCache>
                <c:ptCount val="1"/>
                <c:pt idx="0">
                  <c:v>Espanha</c:v>
                </c:pt>
              </c:strCache>
            </c:strRef>
          </c:tx>
          <c:spPr>
            <a:ln w="28440">
              <a:solidFill>
                <a:srgbClr val="BF9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óbitos.data'!$BI$2:$BI$60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0.33333333333333331</c:v>
                </c:pt>
                <c:pt idx="5">
                  <c:v>0.33333333333333331</c:v>
                </c:pt>
                <c:pt idx="6">
                  <c:v>0.33333333333333331</c:v>
                </c:pt>
                <c:pt idx="7">
                  <c:v>1.3333333333333333</c:v>
                </c:pt>
                <c:pt idx="8">
                  <c:v>54.333333333333336</c:v>
                </c:pt>
                <c:pt idx="9">
                  <c:v>474.33333333333331</c:v>
                </c:pt>
                <c:pt idx="10">
                  <c:v>2004.3333333333333</c:v>
                </c:pt>
                <c:pt idx="11">
                  <c:v>3993</c:v>
                </c:pt>
                <c:pt idx="12">
                  <c:v>5304.333333333333</c:v>
                </c:pt>
                <c:pt idx="13">
                  <c:v>5133.333333333333</c:v>
                </c:pt>
                <c:pt idx="14">
                  <c:v>4035.6666666666665</c:v>
                </c:pt>
                <c:pt idx="15">
                  <c:v>2928.6666666666665</c:v>
                </c:pt>
                <c:pt idx="16">
                  <c:v>1989.3333333333333</c:v>
                </c:pt>
                <c:pt idx="17">
                  <c:v>1308.3333333333333</c:v>
                </c:pt>
                <c:pt idx="18">
                  <c:v>840.33333333333337</c:v>
                </c:pt>
                <c:pt idx="19">
                  <c:v>551.33333333333337</c:v>
                </c:pt>
                <c:pt idx="20">
                  <c:v>385.33333333333331</c:v>
                </c:pt>
                <c:pt idx="21">
                  <c:v>285.33333333333331</c:v>
                </c:pt>
                <c:pt idx="22">
                  <c:v>195.33333333333334</c:v>
                </c:pt>
                <c:pt idx="23">
                  <c:v>126.66666666666667</c:v>
                </c:pt>
                <c:pt idx="24">
                  <c:v>88.666666666666671</c:v>
                </c:pt>
                <c:pt idx="25">
                  <c:v>55.333333333333336</c:v>
                </c:pt>
                <c:pt idx="26">
                  <c:v>34.666666666666664</c:v>
                </c:pt>
                <c:pt idx="27">
                  <c:v>26.333333333333332</c:v>
                </c:pt>
                <c:pt idx="28">
                  <c:v>39</c:v>
                </c:pt>
                <c:pt idx="29">
                  <c:v>66</c:v>
                </c:pt>
                <c:pt idx="30">
                  <c:v>113.33333333333333</c:v>
                </c:pt>
                <c:pt idx="31">
                  <c:v>171.33333333333334</c:v>
                </c:pt>
                <c:pt idx="32">
                  <c:v>244.33333333333334</c:v>
                </c:pt>
                <c:pt idx="33">
                  <c:v>339</c:v>
                </c:pt>
                <c:pt idx="34">
                  <c:v>441.33333333333331</c:v>
                </c:pt>
                <c:pt idx="35">
                  <c:v>585</c:v>
                </c:pt>
                <c:pt idx="36">
                  <c:v>708.66666666666663</c:v>
                </c:pt>
                <c:pt idx="37">
                  <c:v>840.66666666666663</c:v>
                </c:pt>
                <c:pt idx="38">
                  <c:v>877.66666666666663</c:v>
                </c:pt>
                <c:pt idx="39">
                  <c:v>920.33333333333337</c:v>
                </c:pt>
                <c:pt idx="40">
                  <c:v>985.66666666666663</c:v>
                </c:pt>
                <c:pt idx="41">
                  <c:v>1201.3333333333333</c:v>
                </c:pt>
                <c:pt idx="42">
                  <c:v>1547.6666666666667</c:v>
                </c:pt>
                <c:pt idx="43">
                  <c:v>1893.6666666666667</c:v>
                </c:pt>
                <c:pt idx="44">
                  <c:v>2060</c:v>
                </c:pt>
                <c:pt idx="45">
                  <c:v>2000.3333333333333</c:v>
                </c:pt>
                <c:pt idx="46">
                  <c:v>1754.6666666666667</c:v>
                </c:pt>
                <c:pt idx="47">
                  <c:v>1489</c:v>
                </c:pt>
                <c:pt idx="48">
                  <c:v>1241.6666666666667</c:v>
                </c:pt>
                <c:pt idx="49">
                  <c:v>1101.6666666666667</c:v>
                </c:pt>
                <c:pt idx="50">
                  <c:v>938.66666666666663</c:v>
                </c:pt>
                <c:pt idx="51">
                  <c:v>686</c:v>
                </c:pt>
                <c:pt idx="52">
                  <c:v>720.66666666666663</c:v>
                </c:pt>
                <c:pt idx="53">
                  <c:v>996.33333333333337</c:v>
                </c:pt>
                <c:pt idx="54">
                  <c:v>1733.3333333333333</c:v>
                </c:pt>
                <c:pt idx="55">
                  <c:v>2429.3333333333335</c:v>
                </c:pt>
                <c:pt idx="56">
                  <c:v>2902.3333333333335</c:v>
                </c:pt>
                <c:pt idx="57">
                  <c:v>2823.3333333333335</c:v>
                </c:pt>
                <c:pt idx="58">
                  <c:v>2188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298-4794-BB3B-F2E2E08B6AEB}"/>
            </c:ext>
          </c:extLst>
        </c:ser>
        <c:ser>
          <c:idx val="12"/>
          <c:order val="12"/>
          <c:tx>
            <c:strRef>
              <c:f>'por óbitos.data'!$BJ$1</c:f>
              <c:strCache>
                <c:ptCount val="1"/>
                <c:pt idx="0">
                  <c:v>Índia</c:v>
                </c:pt>
              </c:strCache>
            </c:strRef>
          </c:tx>
          <c:spPr>
            <a:ln w="28440">
              <a:solidFill>
                <a:srgbClr val="385EA2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óbitos.data'!$BJ$2:$BJ$60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0.66666666666666663</c:v>
                </c:pt>
                <c:pt idx="9">
                  <c:v>1.3333333333333333</c:v>
                </c:pt>
                <c:pt idx="10">
                  <c:v>5.666666666666667</c:v>
                </c:pt>
                <c:pt idx="11">
                  <c:v>22</c:v>
                </c:pt>
                <c:pt idx="12">
                  <c:v>78.333333333333329</c:v>
                </c:pt>
                <c:pt idx="13">
                  <c:v>154.33333333333334</c:v>
                </c:pt>
                <c:pt idx="14">
                  <c:v>235.66666666666666</c:v>
                </c:pt>
                <c:pt idx="15">
                  <c:v>326.33333333333331</c:v>
                </c:pt>
                <c:pt idx="16">
                  <c:v>500.33333333333331</c:v>
                </c:pt>
                <c:pt idx="17">
                  <c:v>659</c:v>
                </c:pt>
                <c:pt idx="18">
                  <c:v>834</c:v>
                </c:pt>
                <c:pt idx="19">
                  <c:v>996.66666666666663</c:v>
                </c:pt>
                <c:pt idx="20">
                  <c:v>1296.6666666666667</c:v>
                </c:pt>
                <c:pt idx="21">
                  <c:v>1721.3333333333333</c:v>
                </c:pt>
                <c:pt idx="22">
                  <c:v>2659</c:v>
                </c:pt>
                <c:pt idx="23">
                  <c:v>3014.3333333333335</c:v>
                </c:pt>
                <c:pt idx="24">
                  <c:v>3257</c:v>
                </c:pt>
                <c:pt idx="25">
                  <c:v>3058.3333333333335</c:v>
                </c:pt>
                <c:pt idx="26">
                  <c:v>3529.3333333333335</c:v>
                </c:pt>
                <c:pt idx="27">
                  <c:v>4234.333333333333</c:v>
                </c:pt>
                <c:pt idx="28">
                  <c:v>4796</c:v>
                </c:pt>
                <c:pt idx="29">
                  <c:v>5415</c:v>
                </c:pt>
                <c:pt idx="30">
                  <c:v>5892.666666666667</c:v>
                </c:pt>
                <c:pt idx="31">
                  <c:v>6427.666666666667</c:v>
                </c:pt>
                <c:pt idx="32">
                  <c:v>6677.333333333333</c:v>
                </c:pt>
                <c:pt idx="33">
                  <c:v>6841.666666666667</c:v>
                </c:pt>
                <c:pt idx="34">
                  <c:v>7226</c:v>
                </c:pt>
                <c:pt idx="35">
                  <c:v>7689.666666666667</c:v>
                </c:pt>
                <c:pt idx="36">
                  <c:v>7939.333333333333</c:v>
                </c:pt>
                <c:pt idx="37">
                  <c:v>7790</c:v>
                </c:pt>
                <c:pt idx="38">
                  <c:v>7265.666666666667</c:v>
                </c:pt>
                <c:pt idx="39">
                  <c:v>6539.666666666667</c:v>
                </c:pt>
                <c:pt idx="40">
                  <c:v>5704.666666666667</c:v>
                </c:pt>
                <c:pt idx="41">
                  <c:v>4741.666666666667</c:v>
                </c:pt>
                <c:pt idx="42">
                  <c:v>4188</c:v>
                </c:pt>
                <c:pt idx="43">
                  <c:v>3744</c:v>
                </c:pt>
                <c:pt idx="44">
                  <c:v>3695</c:v>
                </c:pt>
                <c:pt idx="45">
                  <c:v>3546</c:v>
                </c:pt>
                <c:pt idx="46">
                  <c:v>3504</c:v>
                </c:pt>
                <c:pt idx="47">
                  <c:v>3300.6666666666665</c:v>
                </c:pt>
                <c:pt idx="48">
                  <c:v>2978.6666666666665</c:v>
                </c:pt>
                <c:pt idx="49">
                  <c:v>2547.6666666666665</c:v>
                </c:pt>
                <c:pt idx="50">
                  <c:v>2036.6666666666667</c:v>
                </c:pt>
                <c:pt idx="51">
                  <c:v>1360.6666666666667</c:v>
                </c:pt>
                <c:pt idx="52">
                  <c:v>1075.6666666666667</c:v>
                </c:pt>
                <c:pt idx="53">
                  <c:v>1118.3333333333333</c:v>
                </c:pt>
                <c:pt idx="54">
                  <c:v>1322</c:v>
                </c:pt>
                <c:pt idx="55">
                  <c:v>1192.3333333333333</c:v>
                </c:pt>
                <c:pt idx="56">
                  <c:v>941.66666666666663</c:v>
                </c:pt>
                <c:pt idx="57">
                  <c:v>788.66666666666663</c:v>
                </c:pt>
                <c:pt idx="58">
                  <c:v>688.33333333333337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298-4794-BB3B-F2E2E08B6AEB}"/>
            </c:ext>
          </c:extLst>
        </c:ser>
        <c:ser>
          <c:idx val="13"/>
          <c:order val="13"/>
          <c:tx>
            <c:strRef>
              <c:f>'por óbitos.data'!$BK$1</c:f>
              <c:strCache>
                <c:ptCount val="1"/>
                <c:pt idx="0">
                  <c:v>Reino Unido </c:v>
                </c:pt>
              </c:strCache>
            </c:strRef>
          </c:tx>
          <c:spPr>
            <a:ln>
              <a:solidFill>
                <a:schemeClr val="accent6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'por óbitos.data'!$AW$2:$AW$60</c:f>
              <c:numCache>
                <c:formatCode>General</c:formatCode>
                <c:ptCount val="59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  <c:pt idx="18">
                  <c:v>21</c:v>
                </c:pt>
                <c:pt idx="19">
                  <c:v>22</c:v>
                </c:pt>
                <c:pt idx="20">
                  <c:v>23</c:v>
                </c:pt>
                <c:pt idx="21">
                  <c:v>24</c:v>
                </c:pt>
                <c:pt idx="22">
                  <c:v>25</c:v>
                </c:pt>
                <c:pt idx="23">
                  <c:v>26</c:v>
                </c:pt>
                <c:pt idx="24">
                  <c:v>27</c:v>
                </c:pt>
                <c:pt idx="25">
                  <c:v>28</c:v>
                </c:pt>
                <c:pt idx="26">
                  <c:v>29</c:v>
                </c:pt>
                <c:pt idx="27">
                  <c:v>30</c:v>
                </c:pt>
                <c:pt idx="28">
                  <c:v>31</c:v>
                </c:pt>
                <c:pt idx="29">
                  <c:v>32</c:v>
                </c:pt>
                <c:pt idx="30">
                  <c:v>33</c:v>
                </c:pt>
                <c:pt idx="31">
                  <c:v>34</c:v>
                </c:pt>
                <c:pt idx="32">
                  <c:v>35</c:v>
                </c:pt>
                <c:pt idx="33">
                  <c:v>36</c:v>
                </c:pt>
                <c:pt idx="34">
                  <c:v>37</c:v>
                </c:pt>
                <c:pt idx="35">
                  <c:v>38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42</c:v>
                </c:pt>
                <c:pt idx="40">
                  <c:v>43</c:v>
                </c:pt>
                <c:pt idx="41">
                  <c:v>44</c:v>
                </c:pt>
                <c:pt idx="42">
                  <c:v>45</c:v>
                </c:pt>
                <c:pt idx="43">
                  <c:v>46</c:v>
                </c:pt>
                <c:pt idx="44">
                  <c:v>47</c:v>
                </c:pt>
                <c:pt idx="45">
                  <c:v>48</c:v>
                </c:pt>
                <c:pt idx="46">
                  <c:v>49</c:v>
                </c:pt>
                <c:pt idx="47">
                  <c:v>50</c:v>
                </c:pt>
                <c:pt idx="48">
                  <c:v>51</c:v>
                </c:pt>
                <c:pt idx="49">
                  <c:v>52</c:v>
                </c:pt>
                <c:pt idx="50">
                  <c:v>53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4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8</c:v>
                </c:pt>
              </c:numCache>
            </c:numRef>
          </c:cat>
          <c:val>
            <c:numRef>
              <c:f>'por óbitos.data'!$BK$2:$BK$60</c:f>
              <c:numCache>
                <c:formatCode>#,##0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0.33333333333333331</c:v>
                </c:pt>
                <c:pt idx="8">
                  <c:v>3.3333333333333335</c:v>
                </c:pt>
                <c:pt idx="9">
                  <c:v>64.666666666666671</c:v>
                </c:pt>
                <c:pt idx="10">
                  <c:v>390.33333333333331</c:v>
                </c:pt>
                <c:pt idx="11">
                  <c:v>1502.6666666666667</c:v>
                </c:pt>
                <c:pt idx="12">
                  <c:v>3539.6666666666665</c:v>
                </c:pt>
                <c:pt idx="13">
                  <c:v>5256.666666666667</c:v>
                </c:pt>
                <c:pt idx="14">
                  <c:v>6098</c:v>
                </c:pt>
                <c:pt idx="15">
                  <c:v>5522.666666666667</c:v>
                </c:pt>
                <c:pt idx="16">
                  <c:v>4652.666666666667</c:v>
                </c:pt>
                <c:pt idx="17">
                  <c:v>3510</c:v>
                </c:pt>
                <c:pt idx="18">
                  <c:v>2659</c:v>
                </c:pt>
                <c:pt idx="19">
                  <c:v>2110.3333333333335</c:v>
                </c:pt>
                <c:pt idx="20">
                  <c:v>1693.3333333333333</c:v>
                </c:pt>
                <c:pt idx="21">
                  <c:v>1291.3333333333333</c:v>
                </c:pt>
                <c:pt idx="22">
                  <c:v>848.33333333333337</c:v>
                </c:pt>
                <c:pt idx="23">
                  <c:v>609</c:v>
                </c:pt>
                <c:pt idx="24">
                  <c:v>449.66666666666669</c:v>
                </c:pt>
                <c:pt idx="25">
                  <c:v>347.66666666666669</c:v>
                </c:pt>
                <c:pt idx="26">
                  <c:v>242</c:v>
                </c:pt>
                <c:pt idx="27">
                  <c:v>169</c:v>
                </c:pt>
                <c:pt idx="28">
                  <c:v>123.33333333333333</c:v>
                </c:pt>
                <c:pt idx="29">
                  <c:v>98.333333333333329</c:v>
                </c:pt>
                <c:pt idx="30">
                  <c:v>90</c:v>
                </c:pt>
                <c:pt idx="31">
                  <c:v>72</c:v>
                </c:pt>
                <c:pt idx="32">
                  <c:v>72</c:v>
                </c:pt>
                <c:pt idx="33">
                  <c:v>59.666666666666664</c:v>
                </c:pt>
                <c:pt idx="34">
                  <c:v>69.666666666666671</c:v>
                </c:pt>
                <c:pt idx="35">
                  <c:v>82</c:v>
                </c:pt>
                <c:pt idx="36">
                  <c:v>133</c:v>
                </c:pt>
                <c:pt idx="37">
                  <c:v>218</c:v>
                </c:pt>
                <c:pt idx="38">
                  <c:v>315.66666666666669</c:v>
                </c:pt>
                <c:pt idx="39">
                  <c:v>497.66666666666669</c:v>
                </c:pt>
                <c:pt idx="40">
                  <c:v>767.66666666666663</c:v>
                </c:pt>
                <c:pt idx="41">
                  <c:v>1183.3333333333333</c:v>
                </c:pt>
                <c:pt idx="42">
                  <c:v>1682</c:v>
                </c:pt>
                <c:pt idx="43">
                  <c:v>2244.3333333333335</c:v>
                </c:pt>
                <c:pt idx="44">
                  <c:v>2685.6666666666665</c:v>
                </c:pt>
                <c:pt idx="45">
                  <c:v>3025.3333333333335</c:v>
                </c:pt>
                <c:pt idx="46">
                  <c:v>3104.3333333333335</c:v>
                </c:pt>
                <c:pt idx="47">
                  <c:v>3073.3333333333335</c:v>
                </c:pt>
                <c:pt idx="48">
                  <c:v>2996.6666666666665</c:v>
                </c:pt>
                <c:pt idx="49">
                  <c:v>3192.6666666666665</c:v>
                </c:pt>
                <c:pt idx="50">
                  <c:v>3014</c:v>
                </c:pt>
                <c:pt idx="51">
                  <c:v>2528</c:v>
                </c:pt>
                <c:pt idx="52">
                  <c:v>3212.6666666666665</c:v>
                </c:pt>
                <c:pt idx="53">
                  <c:v>4915.666666666667</c:v>
                </c:pt>
                <c:pt idx="54">
                  <c:v>7285.333333333333</c:v>
                </c:pt>
                <c:pt idx="55">
                  <c:v>8172</c:v>
                </c:pt>
                <c:pt idx="56">
                  <c:v>7989.666666666667</c:v>
                </c:pt>
                <c:pt idx="57">
                  <c:v>6768.666666666667</c:v>
                </c:pt>
                <c:pt idx="58">
                  <c:v>5190.333333333333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298-4794-BB3B-F2E2E08B6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>
              <a:noFill/>
            </a:ln>
          </c:spPr>
        </c:hiLowLines>
        <c:smooth val="0"/>
        <c:axId val="123302656"/>
        <c:axId val="123304576"/>
      </c:lineChart>
      <c:catAx>
        <c:axId val="123302656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1000" b="1" strike="noStrike" spc="-1">
                    <a:solidFill>
                      <a:srgbClr val="595959"/>
                    </a:solidFill>
                    <a:latin typeface="Calibri"/>
                  </a:defRPr>
                </a:pPr>
                <a:r>
                  <a:rPr lang="pt-BR" sz="1000" b="1" strike="noStrike" spc="-1">
                    <a:solidFill>
                      <a:srgbClr val="595959"/>
                    </a:solidFill>
                    <a:latin typeface="Calibri"/>
                  </a:rPr>
                  <a:t>SEMANA EPIDEMIOLÓGICA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900" b="0" strike="noStrike" spc="-1">
                <a:solidFill>
                  <a:srgbClr val="595959"/>
                </a:solidFill>
                <a:latin typeface="Calibri"/>
              </a:defRPr>
            </a:pPr>
            <a:endParaRPr lang="pt-BR"/>
          </a:p>
        </c:txPr>
        <c:crossAx val="123304576"/>
        <c:crosses val="autoZero"/>
        <c:auto val="1"/>
        <c:lblAlgn val="ctr"/>
        <c:lblOffset val="100"/>
        <c:noMultiLvlLbl val="1"/>
      </c:catAx>
      <c:valAx>
        <c:axId val="123304576"/>
        <c:scaling>
          <c:orientation val="minMax"/>
          <c:min val="0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1200" b="1" strike="noStrike" spc="-1">
                    <a:solidFill>
                      <a:srgbClr val="595959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pt-BR" sz="1200" b="1" strike="noStrike" spc="-1">
                    <a:solidFill>
                      <a:srgbClr val="595959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MÉDIA MÓVEL DO NÚMERO DE ÓBITOS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900" b="0" strike="noStrike" spc="-1">
                <a:solidFill>
                  <a:srgbClr val="595959"/>
                </a:solidFill>
                <a:latin typeface="Calibri"/>
              </a:defRPr>
            </a:pPr>
            <a:endParaRPr lang="pt-BR"/>
          </a:p>
        </c:txPr>
        <c:crossAx val="123302656"/>
        <c:crosses val="autoZero"/>
        <c:crossBetween val="midCat"/>
      </c:valAx>
      <c:spPr>
        <a:solidFill>
          <a:srgbClr val="FFFFFF"/>
        </a:solidFill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/>
        <a:lstStyle/>
        <a:p>
          <a:pPr>
            <a:defRPr sz="900" b="0" strike="noStrike" spc="-1">
              <a:solidFill>
                <a:srgbClr val="595959"/>
              </a:solidFill>
              <a:latin typeface="Calibri"/>
            </a:defRPr>
          </a:pPr>
          <a:endParaRPr lang="pt-BR"/>
        </a:p>
      </c:txPr>
    </c:legend>
    <c:plotVisOnly val="1"/>
    <c:dispBlanksAs val="gap"/>
    <c:showDLblsOverMax val="1"/>
  </c:chart>
  <c:spPr>
    <a:solidFill>
      <a:srgbClr val="FFFFFF"/>
    </a:solidFill>
    <a:ln w="9360">
      <a:solidFill>
        <a:srgbClr val="D9D9D9"/>
      </a:solidFill>
      <a:round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76221465086609E-2"/>
          <c:y val="5.0651763145880366E-2"/>
          <c:w val="0.90474408718932375"/>
          <c:h val="0.671205070900738"/>
        </c:manualLayout>
      </c:layout>
      <c:lineChart>
        <c:grouping val="standard"/>
        <c:varyColors val="0"/>
        <c:ser>
          <c:idx val="2"/>
          <c:order val="0"/>
          <c:tx>
            <c:strRef>
              <c:f>Letalidade.DATA!$C$94</c:f>
              <c:strCache>
                <c:ptCount val="1"/>
                <c:pt idx="0">
                  <c:v>China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Letalidade.DATA!$C$237:$C$504</c:f>
              <c:numCache>
                <c:formatCode>General</c:formatCode>
                <c:ptCount val="268"/>
                <c:pt idx="0">
                  <c:v>5.4913226462382374</c:v>
                </c:pt>
                <c:pt idx="1">
                  <c:v>5.4907384422615459</c:v>
                </c:pt>
                <c:pt idx="2">
                  <c:v>5.4904139382047701</c:v>
                </c:pt>
                <c:pt idx="3">
                  <c:v>5.4903490419961472</c:v>
                </c:pt>
                <c:pt idx="4">
                  <c:v>5.4896352849410261</c:v>
                </c:pt>
                <c:pt idx="5">
                  <c:v>5.4892460411250292</c:v>
                </c:pt>
                <c:pt idx="6">
                  <c:v>5.4886622788878512</c:v>
                </c:pt>
                <c:pt idx="7">
                  <c:v>5.4883380201810148</c:v>
                </c:pt>
                <c:pt idx="8">
                  <c:v>5.4880786407996407</c:v>
                </c:pt>
                <c:pt idx="9">
                  <c:v>5.4878841223520523</c:v>
                </c:pt>
                <c:pt idx="10">
                  <c:v>5.4871710060010397</c:v>
                </c:pt>
                <c:pt idx="11">
                  <c:v>5.4867173011729404</c:v>
                </c:pt>
                <c:pt idx="12">
                  <c:v>5.4859396959998117</c:v>
                </c:pt>
                <c:pt idx="13">
                  <c:v>5.4821843760695863</c:v>
                </c:pt>
                <c:pt idx="14">
                  <c:v>5.4790157823963765</c:v>
                </c:pt>
                <c:pt idx="15">
                  <c:v>5.4761090741897833</c:v>
                </c:pt>
                <c:pt idx="16">
                  <c:v>5.4732699400238021</c:v>
                </c:pt>
                <c:pt idx="17">
                  <c:v>5.4709492008527381</c:v>
                </c:pt>
                <c:pt idx="18">
                  <c:v>5.4685660466211443</c:v>
                </c:pt>
                <c:pt idx="19">
                  <c:v>5.4666352830410734</c:v>
                </c:pt>
                <c:pt idx="20">
                  <c:v>5.4660752732449378</c:v>
                </c:pt>
                <c:pt idx="21">
                  <c:v>5.4647251170340398</c:v>
                </c:pt>
                <c:pt idx="22">
                  <c:v>5.461384741977195</c:v>
                </c:pt>
                <c:pt idx="23">
                  <c:v>5.4607628851441863</c:v>
                </c:pt>
                <c:pt idx="24">
                  <c:v>5.4594156416311286</c:v>
                </c:pt>
                <c:pt idx="25">
                  <c:v>5.4587306806971387</c:v>
                </c:pt>
                <c:pt idx="26">
                  <c:v>5.4571925045789698</c:v>
                </c:pt>
                <c:pt idx="27">
                  <c:v>5.456039441248973</c:v>
                </c:pt>
                <c:pt idx="28">
                  <c:v>5.455142951035163</c:v>
                </c:pt>
                <c:pt idx="29">
                  <c:v>5.4536707850798454</c:v>
                </c:pt>
                <c:pt idx="30">
                  <c:v>5.4533508541392903</c:v>
                </c:pt>
                <c:pt idx="31">
                  <c:v>5.4513681198175057</c:v>
                </c:pt>
                <c:pt idx="32">
                  <c:v>5.4504092497478833</c:v>
                </c:pt>
                <c:pt idx="33">
                  <c:v>5.449834089603339</c:v>
                </c:pt>
                <c:pt idx="34">
                  <c:v>5.4486202611774086</c:v>
                </c:pt>
                <c:pt idx="35">
                  <c:v>5.447726207219878</c:v>
                </c:pt>
                <c:pt idx="36">
                  <c:v>5.4461304118577543</c:v>
                </c:pt>
                <c:pt idx="37">
                  <c:v>5.4447906660731435</c:v>
                </c:pt>
                <c:pt idx="38">
                  <c:v>5.4426866825138465</c:v>
                </c:pt>
                <c:pt idx="39">
                  <c:v>5.4397565685528706</c:v>
                </c:pt>
                <c:pt idx="40">
                  <c:v>5.4370840010761867</c:v>
                </c:pt>
                <c:pt idx="41">
                  <c:v>5.4348588667243511</c:v>
                </c:pt>
                <c:pt idx="42">
                  <c:v>5.4319371727748695</c:v>
                </c:pt>
                <c:pt idx="43">
                  <c:v>5.4296158742393983</c:v>
                </c:pt>
                <c:pt idx="44">
                  <c:v>5.4261937276048418</c:v>
                </c:pt>
                <c:pt idx="45">
                  <c:v>5.4272611643348077</c:v>
                </c:pt>
                <c:pt idx="46">
                  <c:v>5.4223258525211309</c:v>
                </c:pt>
                <c:pt idx="47">
                  <c:v>5.4183118441128855</c:v>
                </c:pt>
                <c:pt idx="48">
                  <c:v>5.4144315021469218</c:v>
                </c:pt>
                <c:pt idx="49">
                  <c:v>5.4061904540595807</c:v>
                </c:pt>
                <c:pt idx="50">
                  <c:v>5.4009193054136873</c:v>
                </c:pt>
                <c:pt idx="51">
                  <c:v>5.3986036694268558</c:v>
                </c:pt>
                <c:pt idx="52">
                  <c:v>5.3901645418649622</c:v>
                </c:pt>
                <c:pt idx="53">
                  <c:v>5.3826589595375722</c:v>
                </c:pt>
                <c:pt idx="54">
                  <c:v>5.3738749134548813</c:v>
                </c:pt>
                <c:pt idx="55">
                  <c:v>5.3651009339121822</c:v>
                </c:pt>
                <c:pt idx="56">
                  <c:v>5.353449464540148</c:v>
                </c:pt>
                <c:pt idx="57">
                  <c:v>5.3447188950656201</c:v>
                </c:pt>
                <c:pt idx="58">
                  <c:v>5.3329064568873843</c:v>
                </c:pt>
                <c:pt idx="59">
                  <c:v>5.3204835766423351</c:v>
                </c:pt>
                <c:pt idx="60">
                  <c:v>5.304925189867661</c:v>
                </c:pt>
                <c:pt idx="61">
                  <c:v>5.2972016068632124</c:v>
                </c:pt>
                <c:pt idx="62">
                  <c:v>5.2931983420534072</c:v>
                </c:pt>
                <c:pt idx="63">
                  <c:v>5.2860647305531376</c:v>
                </c:pt>
                <c:pt idx="64">
                  <c:v>5.2826482110801258</c:v>
                </c:pt>
                <c:pt idx="65">
                  <c:v>5.2806657495320364</c:v>
                </c:pt>
                <c:pt idx="66">
                  <c:v>5.2745371830097749</c:v>
                </c:pt>
                <c:pt idx="67">
                  <c:v>5.2700226002676054</c:v>
                </c:pt>
                <c:pt idx="68">
                  <c:v>5.2640443760737501</c:v>
                </c:pt>
                <c:pt idx="69">
                  <c:v>5.2586119866739951</c:v>
                </c:pt>
                <c:pt idx="70">
                  <c:v>5.2570852470034728</c:v>
                </c:pt>
                <c:pt idx="71">
                  <c:v>5.2537954644619225</c:v>
                </c:pt>
                <c:pt idx="72">
                  <c:v>5.2535664773489561</c:v>
                </c:pt>
                <c:pt idx="73">
                  <c:v>5.2543395214797934</c:v>
                </c:pt>
                <c:pt idx="74">
                  <c:v>5.2518828451882849</c:v>
                </c:pt>
                <c:pt idx="75">
                  <c:v>5.2488990467696084</c:v>
                </c:pt>
                <c:pt idx="76">
                  <c:v>5.2472677443433122</c:v>
                </c:pt>
                <c:pt idx="77">
                  <c:v>5.2415450873034422</c:v>
                </c:pt>
                <c:pt idx="78">
                  <c:v>5.2376398371994748</c:v>
                </c:pt>
                <c:pt idx="79">
                  <c:v>5.2367192709491004</c:v>
                </c:pt>
                <c:pt idx="80">
                  <c:v>5.2359103685023269</c:v>
                </c:pt>
                <c:pt idx="81">
                  <c:v>5.236916038332982</c:v>
                </c:pt>
                <c:pt idx="82">
                  <c:v>5.2340099663718194</c:v>
                </c:pt>
                <c:pt idx="83">
                  <c:v>5.2329128809309857</c:v>
                </c:pt>
                <c:pt idx="84">
                  <c:v>5.231642678139762</c:v>
                </c:pt>
                <c:pt idx="85">
                  <c:v>5.2303087412005986</c:v>
                </c:pt>
                <c:pt idx="86">
                  <c:v>5.229446248296191</c:v>
                </c:pt>
                <c:pt idx="87">
                  <c:v>5.228700247033931</c:v>
                </c:pt>
                <c:pt idx="88">
                  <c:v>5.229177971451036</c:v>
                </c:pt>
                <c:pt idx="89">
                  <c:v>5.2312257121663359</c:v>
                </c:pt>
                <c:pt idx="90">
                  <c:v>5.2329249261214601</c:v>
                </c:pt>
                <c:pt idx="91">
                  <c:v>5.2321786176604004</c:v>
                </c:pt>
                <c:pt idx="92">
                  <c:v>5.232185128647596</c:v>
                </c:pt>
                <c:pt idx="93">
                  <c:v>5.2321337727544179</c:v>
                </c:pt>
                <c:pt idx="94">
                  <c:v>5.2342938015523766</c:v>
                </c:pt>
                <c:pt idx="95">
                  <c:v>5.2334899143409785</c:v>
                </c:pt>
                <c:pt idx="96">
                  <c:v>5.2321598267365026</c:v>
                </c:pt>
                <c:pt idx="97">
                  <c:v>5.2310615685451349</c:v>
                </c:pt>
                <c:pt idx="98">
                  <c:v>5.2313061147861424</c:v>
                </c:pt>
                <c:pt idx="99">
                  <c:v>5.2322436046062295</c:v>
                </c:pt>
                <c:pt idx="100">
                  <c:v>5.2328277141153876</c:v>
                </c:pt>
                <c:pt idx="101">
                  <c:v>5.232076825431867</c:v>
                </c:pt>
                <c:pt idx="102">
                  <c:v>5.2304602584332898</c:v>
                </c:pt>
                <c:pt idx="103">
                  <c:v>5.2293061791864792</c:v>
                </c:pt>
                <c:pt idx="104">
                  <c:v>5.2290825667835792</c:v>
                </c:pt>
                <c:pt idx="105">
                  <c:v>5.2274105518496059</c:v>
                </c:pt>
                <c:pt idx="106">
                  <c:v>5.2271875482263717</c:v>
                </c:pt>
                <c:pt idx="107">
                  <c:v>5.2273679105958069</c:v>
                </c:pt>
                <c:pt idx="108">
                  <c:v>5.2262735116194499</c:v>
                </c:pt>
                <c:pt idx="109">
                  <c:v>5.223740872495787</c:v>
                </c:pt>
                <c:pt idx="110">
                  <c:v>5.2238641619133617</c:v>
                </c:pt>
                <c:pt idx="111">
                  <c:v>5.2223690004403345</c:v>
                </c:pt>
                <c:pt idx="112">
                  <c:v>5.2203001892688938</c:v>
                </c:pt>
                <c:pt idx="113">
                  <c:v>5.2194960941797781</c:v>
                </c:pt>
                <c:pt idx="114">
                  <c:v>5.218462621551458</c:v>
                </c:pt>
                <c:pt idx="115">
                  <c:v>5.2189885391231661</c:v>
                </c:pt>
                <c:pt idx="116">
                  <c:v>5.2181276324326706</c:v>
                </c:pt>
                <c:pt idx="117">
                  <c:v>5.2181944123758948</c:v>
                </c:pt>
                <c:pt idx="118">
                  <c:v>5.2173339489479584</c:v>
                </c:pt>
                <c:pt idx="119">
                  <c:v>5.2157858296792057</c:v>
                </c:pt>
                <c:pt idx="120">
                  <c:v>5.2143532048605774</c:v>
                </c:pt>
                <c:pt idx="121">
                  <c:v>5.2130358849309655</c:v>
                </c:pt>
                <c:pt idx="122">
                  <c:v>5.2118909302555432</c:v>
                </c:pt>
                <c:pt idx="123">
                  <c:v>5.2106892690103424</c:v>
                </c:pt>
                <c:pt idx="124">
                  <c:v>5.2096025290611516</c:v>
                </c:pt>
                <c:pt idx="125">
                  <c:v>5.2084590818801377</c:v>
                </c:pt>
                <c:pt idx="126">
                  <c:v>5.2070304785728387</c:v>
                </c:pt>
                <c:pt idx="127">
                  <c:v>5.2056597564988483</c:v>
                </c:pt>
                <c:pt idx="128">
                  <c:v>5.2046321884458475</c:v>
                </c:pt>
                <c:pt idx="129">
                  <c:v>5.203262728588343</c:v>
                </c:pt>
                <c:pt idx="130">
                  <c:v>5.200981896287205</c:v>
                </c:pt>
                <c:pt idx="131">
                  <c:v>5.1995004272661536</c:v>
                </c:pt>
                <c:pt idx="132">
                  <c:v>5.1979628716937736</c:v>
                </c:pt>
                <c:pt idx="133">
                  <c:v>5.1963693298150728</c:v>
                </c:pt>
                <c:pt idx="134">
                  <c:v>5.1948904869799364</c:v>
                </c:pt>
                <c:pt idx="135">
                  <c:v>5.1932988280608843</c:v>
                </c:pt>
                <c:pt idx="136">
                  <c:v>5.1926169870567511</c:v>
                </c:pt>
                <c:pt idx="137">
                  <c:v>5.1905157705936391</c:v>
                </c:pt>
                <c:pt idx="138">
                  <c:v>5.1891537284058602</c:v>
                </c:pt>
                <c:pt idx="139">
                  <c:v>5.187452180566182</c:v>
                </c:pt>
                <c:pt idx="140">
                  <c:v>5.1864884653633059</c:v>
                </c:pt>
                <c:pt idx="141">
                  <c:v>5.1842789417342097</c:v>
                </c:pt>
                <c:pt idx="142">
                  <c:v>5.1832031889914267</c:v>
                </c:pt>
                <c:pt idx="143">
                  <c:v>5.1819015591562216</c:v>
                </c:pt>
                <c:pt idx="144">
                  <c:v>5.1800351447812183</c:v>
                </c:pt>
                <c:pt idx="145">
                  <c:v>5.1782265719616385</c:v>
                </c:pt>
                <c:pt idx="146">
                  <c:v>5.1769839105535862</c:v>
                </c:pt>
                <c:pt idx="147">
                  <c:v>5.1755160794320672</c:v>
                </c:pt>
                <c:pt idx="148">
                  <c:v>5.1741618969746526</c:v>
                </c:pt>
                <c:pt idx="149">
                  <c:v>5.1715120080198753</c:v>
                </c:pt>
                <c:pt idx="150">
                  <c:v>5.1687522462181859</c:v>
                </c:pt>
                <c:pt idx="151">
                  <c:v>5.1670077951487174</c:v>
                </c:pt>
                <c:pt idx="152">
                  <c:v>5.1647024256472207</c:v>
                </c:pt>
                <c:pt idx="153">
                  <c:v>5.1631292087771019</c:v>
                </c:pt>
                <c:pt idx="154">
                  <c:v>5.1612201620357778</c:v>
                </c:pt>
                <c:pt idx="155">
                  <c:v>5.1578546976036517</c:v>
                </c:pt>
                <c:pt idx="156">
                  <c:v>5.1561736107338803</c:v>
                </c:pt>
                <c:pt idx="157">
                  <c:v>5.1554677063761849</c:v>
                </c:pt>
                <c:pt idx="158">
                  <c:v>5.1540908153406928</c:v>
                </c:pt>
                <c:pt idx="159">
                  <c:v>5.1516861247341694</c:v>
                </c:pt>
                <c:pt idx="160">
                  <c:v>5.1499539020554259</c:v>
                </c:pt>
                <c:pt idx="161">
                  <c:v>5.1473298497430671</c:v>
                </c:pt>
                <c:pt idx="162">
                  <c:v>5.1457120872213373</c:v>
                </c:pt>
                <c:pt idx="163">
                  <c:v>5.1452345095829859</c:v>
                </c:pt>
                <c:pt idx="164">
                  <c:v>5.1431727603534911</c:v>
                </c:pt>
                <c:pt idx="165">
                  <c:v>5.141168319404148</c:v>
                </c:pt>
                <c:pt idx="166">
                  <c:v>5.1393879052854858</c:v>
                </c:pt>
                <c:pt idx="167">
                  <c:v>5.1380534037304715</c:v>
                </c:pt>
                <c:pt idx="168">
                  <c:v>5.1367195950330986</c:v>
                </c:pt>
                <c:pt idx="169">
                  <c:v>5.1353864786539205</c:v>
                </c:pt>
                <c:pt idx="170">
                  <c:v>5.1346091469348032</c:v>
                </c:pt>
                <c:pt idx="171">
                  <c:v>5.1333326127138887</c:v>
                </c:pt>
                <c:pt idx="172">
                  <c:v>5.1316130705394185</c:v>
                </c:pt>
                <c:pt idx="173">
                  <c:v>5.1291744070505896</c:v>
                </c:pt>
                <c:pt idx="174">
                  <c:v>5.1258526897504533</c:v>
                </c:pt>
                <c:pt idx="175">
                  <c:v>5.1211542816473106</c:v>
                </c:pt>
                <c:pt idx="176">
                  <c:v>5.1158581908670779</c:v>
                </c:pt>
                <c:pt idx="177">
                  <c:v>5.1111780786533787</c:v>
                </c:pt>
                <c:pt idx="178">
                  <c:v>5.1050792797635047</c:v>
                </c:pt>
                <c:pt idx="179">
                  <c:v>5.1002545294427204</c:v>
                </c:pt>
                <c:pt idx="180">
                  <c:v>5.0941271118262268</c:v>
                </c:pt>
                <c:pt idx="181">
                  <c:v>5.089522013522056</c:v>
                </c:pt>
                <c:pt idx="182">
                  <c:v>5.082116300219333</c:v>
                </c:pt>
                <c:pt idx="183">
                  <c:v>5.076033640745055</c:v>
                </c:pt>
                <c:pt idx="184">
                  <c:v>5.0711021907161467</c:v>
                </c:pt>
                <c:pt idx="185">
                  <c:v>5.0651939827499808</c:v>
                </c:pt>
                <c:pt idx="186">
                  <c:v>5.0604334167509712</c:v>
                </c:pt>
                <c:pt idx="187">
                  <c:v>5.0543397350007444</c:v>
                </c:pt>
                <c:pt idx="188">
                  <c:v>5.0477909940526766</c:v>
                </c:pt>
                <c:pt idx="189">
                  <c:v>5.04067109965745</c:v>
                </c:pt>
                <c:pt idx="190">
                  <c:v>5.0358645094985324</c:v>
                </c:pt>
                <c:pt idx="191">
                  <c:v>5.0296296296296301</c:v>
                </c:pt>
                <c:pt idx="192">
                  <c:v>5.025470840643429</c:v>
                </c:pt>
                <c:pt idx="193">
                  <c:v>5.0185226229300568</c:v>
                </c:pt>
                <c:pt idx="194">
                  <c:v>5.0132315575282815</c:v>
                </c:pt>
                <c:pt idx="195">
                  <c:v>5.0089520800421274</c:v>
                </c:pt>
                <c:pt idx="196">
                  <c:v>5.0050492299924265</c:v>
                </c:pt>
                <c:pt idx="197">
                  <c:v>5.0027845786879901</c:v>
                </c:pt>
                <c:pt idx="198">
                  <c:v>5.0000524774609305</c:v>
                </c:pt>
                <c:pt idx="199">
                  <c:v>4.9950196592398424</c:v>
                </c:pt>
                <c:pt idx="200">
                  <c:v>4.9910462766124555</c:v>
                </c:pt>
                <c:pt idx="201">
                  <c:v>4.9905838041431263</c:v>
                </c:pt>
                <c:pt idx="202">
                  <c:v>4.9834928329641857</c:v>
                </c:pt>
                <c:pt idx="203">
                  <c:v>4.97933539283627</c:v>
                </c:pt>
                <c:pt idx="204">
                  <c:v>4.9751866216272571</c:v>
                </c:pt>
                <c:pt idx="205">
                  <c:v>4.971978582887143</c:v>
                </c:pt>
                <c:pt idx="206">
                  <c:v>4.9690863292878404</c:v>
                </c:pt>
                <c:pt idx="207">
                  <c:v>4.9667737809253421</c:v>
                </c:pt>
                <c:pt idx="208">
                  <c:v>4.9636325852036576</c:v>
                </c:pt>
                <c:pt idx="209">
                  <c:v>4.9593040156139701</c:v>
                </c:pt>
                <c:pt idx="210">
                  <c:v>4.9555576298785482</c:v>
                </c:pt>
                <c:pt idx="211">
                  <c:v>4.9547729321438565</c:v>
                </c:pt>
                <c:pt idx="212">
                  <c:v>4.9527911214179232</c:v>
                </c:pt>
                <c:pt idx="213">
                  <c:v>4.9527789558615121</c:v>
                </c:pt>
                <c:pt idx="214">
                  <c:v>4.9492569397077366</c:v>
                </c:pt>
                <c:pt idx="215">
                  <c:v>4.9468650920695243</c:v>
                </c:pt>
                <c:pt idx="216">
                  <c:v>4.9445786116787422</c:v>
                </c:pt>
                <c:pt idx="217">
                  <c:v>4.9406014107164955</c:v>
                </c:pt>
                <c:pt idx="218">
                  <c:v>4.9391619703073326</c:v>
                </c:pt>
                <c:pt idx="219">
                  <c:v>4.9358056976947706</c:v>
                </c:pt>
                <c:pt idx="220">
                  <c:v>4.9322649330878345</c:v>
                </c:pt>
                <c:pt idx="221">
                  <c:v>4.9277536842537977</c:v>
                </c:pt>
                <c:pt idx="222">
                  <c:v>4.9246819390678427</c:v>
                </c:pt>
                <c:pt idx="223">
                  <c:v>4.920117311675793</c:v>
                </c:pt>
                <c:pt idx="224">
                  <c:v>4.9143898742473278</c:v>
                </c:pt>
                <c:pt idx="225">
                  <c:v>4.9102850011252741</c:v>
                </c:pt>
                <c:pt idx="226">
                  <c:v>4.902331185606486</c:v>
                </c:pt>
                <c:pt idx="227">
                  <c:v>4.8951761672289207</c:v>
                </c:pt>
                <c:pt idx="228">
                  <c:v>4.8865601790619593</c:v>
                </c:pt>
                <c:pt idx="229">
                  <c:v>4.8781726403883852</c:v>
                </c:pt>
                <c:pt idx="230">
                  <c:v>4.870975918884664</c:v>
                </c:pt>
                <c:pt idx="231">
                  <c:v>4.8626434803733023</c:v>
                </c:pt>
                <c:pt idx="232">
                  <c:v>4.852261022357764</c:v>
                </c:pt>
                <c:pt idx="233">
                  <c:v>4.8462058049621435</c:v>
                </c:pt>
                <c:pt idx="234">
                  <c:v>4.8363409580139622</c:v>
                </c:pt>
                <c:pt idx="235">
                  <c:v>4.8288465593589649</c:v>
                </c:pt>
                <c:pt idx="236">
                  <c:v>4.8212334739944067</c:v>
                </c:pt>
                <c:pt idx="237">
                  <c:v>4.8133211916222187</c:v>
                </c:pt>
                <c:pt idx="238">
                  <c:v>4.8044659263401774</c:v>
                </c:pt>
                <c:pt idx="239">
                  <c:v>4.8000319071501929</c:v>
                </c:pt>
                <c:pt idx="240">
                  <c:v>4.7953321185689681</c:v>
                </c:pt>
                <c:pt idx="241">
                  <c:v>4.791741257906672</c:v>
                </c:pt>
                <c:pt idx="242">
                  <c:v>4.7893005832612952</c:v>
                </c:pt>
                <c:pt idx="243">
                  <c:v>4.7852541514883811</c:v>
                </c:pt>
                <c:pt idx="244">
                  <c:v>4.7810700159600303</c:v>
                </c:pt>
                <c:pt idx="245">
                  <c:v>4.7784578208251629</c:v>
                </c:pt>
                <c:pt idx="246">
                  <c:v>4.7763734795475017</c:v>
                </c:pt>
                <c:pt idx="247">
                  <c:v>4.7758477426502592</c:v>
                </c:pt>
                <c:pt idx="248">
                  <c:v>4.7744282847058122</c:v>
                </c:pt>
                <c:pt idx="249">
                  <c:v>4.7743287181159637</c:v>
                </c:pt>
                <c:pt idx="250">
                  <c:v>4.7717821831076339</c:v>
                </c:pt>
                <c:pt idx="251">
                  <c:v>4.7703215103878662</c:v>
                </c:pt>
                <c:pt idx="252">
                  <c:v>4.7682498322081406</c:v>
                </c:pt>
                <c:pt idx="253">
                  <c:v>4.7660388899302504</c:v>
                </c:pt>
                <c:pt idx="254">
                  <c:v>4.7658961817608079</c:v>
                </c:pt>
                <c:pt idx="255">
                  <c:v>4.7658953553717378</c:v>
                </c:pt>
                <c:pt idx="256">
                  <c:v>4.7662694775435384</c:v>
                </c:pt>
                <c:pt idx="257">
                  <c:v>4.7657050524158588</c:v>
                </c:pt>
                <c:pt idx="258">
                  <c:v>4.7657981579076987</c:v>
                </c:pt>
                <c:pt idx="259">
                  <c:v>4.7648124803025524</c:v>
                </c:pt>
                <c:pt idx="260">
                  <c:v>4.7636395860615783</c:v>
                </c:pt>
                <c:pt idx="261">
                  <c:v>4.7649050956918959</c:v>
                </c:pt>
                <c:pt idx="262">
                  <c:v>4.7655604110074403</c:v>
                </c:pt>
                <c:pt idx="263">
                  <c:v>4.764622530110997</c:v>
                </c:pt>
                <c:pt idx="264">
                  <c:v>4.7635912874092439</c:v>
                </c:pt>
                <c:pt idx="265">
                  <c:v>4.7625136472277685</c:v>
                </c:pt>
                <c:pt idx="266">
                  <c:v>4.7610619469026547</c:v>
                </c:pt>
                <c:pt idx="267">
                  <c:v>4.7598450740223734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03-4D83-ACA1-0C8114D9921B}"/>
            </c:ext>
          </c:extLst>
        </c:ser>
        <c:ser>
          <c:idx val="3"/>
          <c:order val="1"/>
          <c:tx>
            <c:strRef>
              <c:f>Letalidade.DATA!$D$94</c:f>
              <c:strCache>
                <c:ptCount val="1"/>
                <c:pt idx="0">
                  <c:v>EUA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Letalidade.DATA!$D$237:$D$504</c:f>
              <c:numCache>
                <c:formatCode>General</c:formatCode>
                <c:ptCount val="268"/>
                <c:pt idx="0">
                  <c:v>5.8920457325711997</c:v>
                </c:pt>
                <c:pt idx="1">
                  <c:v>5.844627665479206</c:v>
                </c:pt>
                <c:pt idx="2">
                  <c:v>5.8391952533739637</c:v>
                </c:pt>
                <c:pt idx="3">
                  <c:v>5.8166869604326408</c:v>
                </c:pt>
                <c:pt idx="4">
                  <c:v>5.8154220011611688</c:v>
                </c:pt>
                <c:pt idx="5">
                  <c:v>5.808311875091503</c:v>
                </c:pt>
                <c:pt idx="6">
                  <c:v>5.7790092612124058</c:v>
                </c:pt>
                <c:pt idx="7">
                  <c:v>5.7287316673905053</c:v>
                </c:pt>
                <c:pt idx="8">
                  <c:v>5.7003661639669838</c:v>
                </c:pt>
                <c:pt idx="9">
                  <c:v>5.6773218744746545</c:v>
                </c:pt>
                <c:pt idx="10">
                  <c:v>5.6889821884632212</c:v>
                </c:pt>
                <c:pt idx="11">
                  <c:v>5.6727039402689066</c:v>
                </c:pt>
                <c:pt idx="12">
                  <c:v>5.6584515151530228</c:v>
                </c:pt>
                <c:pt idx="13">
                  <c:v>5.6317170178556317</c:v>
                </c:pt>
                <c:pt idx="14">
                  <c:v>5.5938319731679558</c:v>
                </c:pt>
                <c:pt idx="15">
                  <c:v>5.55320466706931</c:v>
                </c:pt>
                <c:pt idx="16">
                  <c:v>5.5278427305388771</c:v>
                </c:pt>
                <c:pt idx="17">
                  <c:v>5.4892059225964678</c:v>
                </c:pt>
                <c:pt idx="18">
                  <c:v>5.4659342275096483</c:v>
                </c:pt>
                <c:pt idx="19">
                  <c:v>5.4416880120356579</c:v>
                </c:pt>
                <c:pt idx="20">
                  <c:v>5.3827163623802479</c:v>
                </c:pt>
                <c:pt idx="21">
                  <c:v>5.329920247298519</c:v>
                </c:pt>
                <c:pt idx="22">
                  <c:v>5.2787147829666781</c:v>
                </c:pt>
                <c:pt idx="23">
                  <c:v>5.2355886361180719</c:v>
                </c:pt>
                <c:pt idx="24">
                  <c:v>5.1923984197216271</c:v>
                </c:pt>
                <c:pt idx="25">
                  <c:v>5.1390667932932947</c:v>
                </c:pt>
                <c:pt idx="26">
                  <c:v>5.1570657794724184</c:v>
                </c:pt>
                <c:pt idx="27">
                  <c:v>5.0900716462320483</c:v>
                </c:pt>
                <c:pt idx="28">
                  <c:v>5.0194902885011299</c:v>
                </c:pt>
                <c:pt idx="29">
                  <c:v>4.9732506947410897</c:v>
                </c:pt>
                <c:pt idx="30">
                  <c:v>4.9185258528332048</c:v>
                </c:pt>
                <c:pt idx="31">
                  <c:v>4.8580618116745873</c:v>
                </c:pt>
                <c:pt idx="32">
                  <c:v>4.7865020477534612</c:v>
                </c:pt>
                <c:pt idx="33">
                  <c:v>4.7158803317974787</c:v>
                </c:pt>
                <c:pt idx="34">
                  <c:v>4.6545016038951639</c:v>
                </c:pt>
                <c:pt idx="35">
                  <c:v>4.5669887124005486</c:v>
                </c:pt>
                <c:pt idx="36">
                  <c:v>4.5058142565891313</c:v>
                </c:pt>
                <c:pt idx="37">
                  <c:v>4.4455626127099928</c:v>
                </c:pt>
                <c:pt idx="38">
                  <c:v>4.4016955336710728</c:v>
                </c:pt>
                <c:pt idx="39">
                  <c:v>4.340681131873648</c:v>
                </c:pt>
                <c:pt idx="40">
                  <c:v>4.2838278500629583</c:v>
                </c:pt>
                <c:pt idx="41">
                  <c:v>4.2194588980019789</c:v>
                </c:pt>
                <c:pt idx="42">
                  <c:v>4.1659666144856553</c:v>
                </c:pt>
                <c:pt idx="43">
                  <c:v>4.0992519011351884</c:v>
                </c:pt>
                <c:pt idx="44">
                  <c:v>4.0377208327117184</c:v>
                </c:pt>
                <c:pt idx="45">
                  <c:v>3.9878795851644431</c:v>
                </c:pt>
                <c:pt idx="46">
                  <c:v>3.9379910322320737</c:v>
                </c:pt>
                <c:pt idx="47">
                  <c:v>3.8845498051291951</c:v>
                </c:pt>
                <c:pt idx="48">
                  <c:v>3.8300708830213206</c:v>
                </c:pt>
                <c:pt idx="49">
                  <c:v>3.7842765896251755</c:v>
                </c:pt>
                <c:pt idx="50">
                  <c:v>3.7341179132223909</c:v>
                </c:pt>
                <c:pt idx="51">
                  <c:v>3.6903459287078464</c:v>
                </c:pt>
                <c:pt idx="52">
                  <c:v>3.6572500686967118</c:v>
                </c:pt>
                <c:pt idx="53">
                  <c:v>3.6198475709315217</c:v>
                </c:pt>
                <c:pt idx="54">
                  <c:v>3.5827899989226419</c:v>
                </c:pt>
                <c:pt idx="55">
                  <c:v>3.5454572833831568</c:v>
                </c:pt>
                <c:pt idx="56">
                  <c:v>3.5131777615825999</c:v>
                </c:pt>
                <c:pt idx="57">
                  <c:v>3.4762011436488196</c:v>
                </c:pt>
                <c:pt idx="58">
                  <c:v>3.4583775748317529</c:v>
                </c:pt>
                <c:pt idx="59">
                  <c:v>3.4382257422811091</c:v>
                </c:pt>
                <c:pt idx="60">
                  <c:v>3.4192034482334321</c:v>
                </c:pt>
                <c:pt idx="61">
                  <c:v>3.3943401260527297</c:v>
                </c:pt>
                <c:pt idx="62">
                  <c:v>3.3738677880619501</c:v>
                </c:pt>
                <c:pt idx="63">
                  <c:v>3.3554722587639856</c:v>
                </c:pt>
                <c:pt idx="64">
                  <c:v>3.3314043822399118</c:v>
                </c:pt>
                <c:pt idx="65">
                  <c:v>3.311923840627879</c:v>
                </c:pt>
                <c:pt idx="66">
                  <c:v>3.3003830813120909</c:v>
                </c:pt>
                <c:pt idx="67">
                  <c:v>3.2908776370813859</c:v>
                </c:pt>
                <c:pt idx="68">
                  <c:v>3.2790633728418643</c:v>
                </c:pt>
                <c:pt idx="69">
                  <c:v>3.2652382890992531</c:v>
                </c:pt>
                <c:pt idx="70">
                  <c:v>3.251087320680691</c:v>
                </c:pt>
                <c:pt idx="71">
                  <c:v>3.2310595492033203</c:v>
                </c:pt>
                <c:pt idx="72">
                  <c:v>3.2165349229489242</c:v>
                </c:pt>
                <c:pt idx="73">
                  <c:v>3.2062027676906468</c:v>
                </c:pt>
                <c:pt idx="74">
                  <c:v>3.2002519412543515</c:v>
                </c:pt>
                <c:pt idx="75">
                  <c:v>3.190244629945461</c:v>
                </c:pt>
                <c:pt idx="76">
                  <c:v>3.1795936724182359</c:v>
                </c:pt>
                <c:pt idx="77">
                  <c:v>3.1685846254616088</c:v>
                </c:pt>
                <c:pt idx="78">
                  <c:v>3.1564921489731161</c:v>
                </c:pt>
                <c:pt idx="79">
                  <c:v>3.1430310145966969</c:v>
                </c:pt>
                <c:pt idx="80">
                  <c:v>3.1419361942432453</c:v>
                </c:pt>
                <c:pt idx="81">
                  <c:v>3.140832946129529</c:v>
                </c:pt>
                <c:pt idx="82">
                  <c:v>3.1351194121193777</c:v>
                </c:pt>
                <c:pt idx="83">
                  <c:v>3.1298582397632426</c:v>
                </c:pt>
                <c:pt idx="84">
                  <c:v>3.1225572029892934</c:v>
                </c:pt>
                <c:pt idx="85">
                  <c:v>3.1117741677416064</c:v>
                </c:pt>
                <c:pt idx="86">
                  <c:v>3.1005958142897945</c:v>
                </c:pt>
                <c:pt idx="87">
                  <c:v>3.1002959697655932</c:v>
                </c:pt>
                <c:pt idx="88">
                  <c:v>3.0971541066635444</c:v>
                </c:pt>
                <c:pt idx="89">
                  <c:v>3.0924100910622507</c:v>
                </c:pt>
                <c:pt idx="90">
                  <c:v>3.0857886087335356</c:v>
                </c:pt>
                <c:pt idx="91">
                  <c:v>3.0797334826792215</c:v>
                </c:pt>
                <c:pt idx="92">
                  <c:v>3.0684711648405845</c:v>
                </c:pt>
                <c:pt idx="93">
                  <c:v>3.0592053455041404</c:v>
                </c:pt>
                <c:pt idx="94">
                  <c:v>3.0545452851602102</c:v>
                </c:pt>
                <c:pt idx="95">
                  <c:v>3.0512471481431778</c:v>
                </c:pt>
                <c:pt idx="96">
                  <c:v>3.0465428505660452</c:v>
                </c:pt>
                <c:pt idx="97">
                  <c:v>3.0380665278025982</c:v>
                </c:pt>
                <c:pt idx="98">
                  <c:v>3.0299921415147746</c:v>
                </c:pt>
                <c:pt idx="99">
                  <c:v>3.0211117706742789</c:v>
                </c:pt>
                <c:pt idx="100">
                  <c:v>3.0112390980364983</c:v>
                </c:pt>
                <c:pt idx="101">
                  <c:v>3.0070503251414618</c:v>
                </c:pt>
                <c:pt idx="102">
                  <c:v>3.0092568725422066</c:v>
                </c:pt>
                <c:pt idx="103">
                  <c:v>3.0086374910921387</c:v>
                </c:pt>
                <c:pt idx="104">
                  <c:v>3.0031946980913231</c:v>
                </c:pt>
                <c:pt idx="105">
                  <c:v>2.9969388317147865</c:v>
                </c:pt>
                <c:pt idx="106">
                  <c:v>2.9884705287029751</c:v>
                </c:pt>
                <c:pt idx="107">
                  <c:v>2.9785509969911854</c:v>
                </c:pt>
                <c:pt idx="108">
                  <c:v>2.9774020400825441</c:v>
                </c:pt>
                <c:pt idx="109">
                  <c:v>2.9772402539050047</c:v>
                </c:pt>
                <c:pt idx="110">
                  <c:v>2.9705596094915778</c:v>
                </c:pt>
                <c:pt idx="111">
                  <c:v>2.9637032586145642</c:v>
                </c:pt>
                <c:pt idx="112">
                  <c:v>2.9549958843611392</c:v>
                </c:pt>
                <c:pt idx="113">
                  <c:v>2.9428686215073623</c:v>
                </c:pt>
                <c:pt idx="114">
                  <c:v>2.932219247452176</c:v>
                </c:pt>
                <c:pt idx="115">
                  <c:v>2.9229211345795774</c:v>
                </c:pt>
                <c:pt idx="116">
                  <c:v>2.9222598090969814</c:v>
                </c:pt>
                <c:pt idx="117">
                  <c:v>2.917968267236192</c:v>
                </c:pt>
                <c:pt idx="118">
                  <c:v>2.909103134529246</c:v>
                </c:pt>
                <c:pt idx="119">
                  <c:v>2.9009246537720199</c:v>
                </c:pt>
                <c:pt idx="120">
                  <c:v>2.890552922940687</c:v>
                </c:pt>
                <c:pt idx="121">
                  <c:v>2.8808049721528071</c:v>
                </c:pt>
                <c:pt idx="122">
                  <c:v>2.8760067295426275</c:v>
                </c:pt>
                <c:pt idx="123">
                  <c:v>2.8722392198507474</c:v>
                </c:pt>
                <c:pt idx="124">
                  <c:v>2.8661665165069117</c:v>
                </c:pt>
                <c:pt idx="125">
                  <c:v>2.8577634072991582</c:v>
                </c:pt>
                <c:pt idx="126">
                  <c:v>2.8481356609680408</c:v>
                </c:pt>
                <c:pt idx="127">
                  <c:v>2.8391428018011808</c:v>
                </c:pt>
                <c:pt idx="128">
                  <c:v>2.8289671757047046</c:v>
                </c:pt>
                <c:pt idx="129">
                  <c:v>2.823069240338957</c:v>
                </c:pt>
                <c:pt idx="130">
                  <c:v>2.8151336083626619</c:v>
                </c:pt>
                <c:pt idx="131">
                  <c:v>2.8077763250207286</c:v>
                </c:pt>
                <c:pt idx="132">
                  <c:v>2.7984711517313077</c:v>
                </c:pt>
                <c:pt idx="133">
                  <c:v>2.7865587209726375</c:v>
                </c:pt>
                <c:pt idx="134">
                  <c:v>2.776457252469628</c:v>
                </c:pt>
                <c:pt idx="135">
                  <c:v>2.7641556454630662</c:v>
                </c:pt>
                <c:pt idx="136">
                  <c:v>2.7572479869114681</c:v>
                </c:pt>
                <c:pt idx="137">
                  <c:v>2.7470397381824085</c:v>
                </c:pt>
                <c:pt idx="138">
                  <c:v>2.7361766871662847</c:v>
                </c:pt>
                <c:pt idx="139">
                  <c:v>2.7247192668408826</c:v>
                </c:pt>
                <c:pt idx="140">
                  <c:v>2.7142108407570444</c:v>
                </c:pt>
                <c:pt idx="141">
                  <c:v>2.7044558908403142</c:v>
                </c:pt>
                <c:pt idx="142">
                  <c:v>2.6910877082078661</c:v>
                </c:pt>
                <c:pt idx="143">
                  <c:v>2.681767689034829</c:v>
                </c:pt>
                <c:pt idx="144">
                  <c:v>2.6740908778442289</c:v>
                </c:pt>
                <c:pt idx="145">
                  <c:v>2.6628716983168421</c:v>
                </c:pt>
                <c:pt idx="146">
                  <c:v>2.6479090328462482</c:v>
                </c:pt>
                <c:pt idx="147">
                  <c:v>2.6318013016414463</c:v>
                </c:pt>
                <c:pt idx="148">
                  <c:v>2.616940748663652</c:v>
                </c:pt>
                <c:pt idx="149">
                  <c:v>2.6033136165037947</c:v>
                </c:pt>
                <c:pt idx="150">
                  <c:v>2.5920220635062852</c:v>
                </c:pt>
                <c:pt idx="151">
                  <c:v>2.5803309613470682</c:v>
                </c:pt>
                <c:pt idx="152">
                  <c:v>2.5661914460285136</c:v>
                </c:pt>
                <c:pt idx="153">
                  <c:v>2.5489589800634178</c:v>
                </c:pt>
                <c:pt idx="154">
                  <c:v>2.5352769149949652</c:v>
                </c:pt>
                <c:pt idx="155">
                  <c:v>2.519028412710838</c:v>
                </c:pt>
                <c:pt idx="156">
                  <c:v>2.501129841800394</c:v>
                </c:pt>
                <c:pt idx="157">
                  <c:v>2.4890733907869143</c:v>
                </c:pt>
                <c:pt idx="158">
                  <c:v>2.4730138907440984</c:v>
                </c:pt>
                <c:pt idx="159">
                  <c:v>2.454475958251646</c:v>
                </c:pt>
                <c:pt idx="160">
                  <c:v>2.4334361810347844</c:v>
                </c:pt>
                <c:pt idx="161">
                  <c:v>2.4126230446765735</c:v>
                </c:pt>
                <c:pt idx="162">
                  <c:v>2.391900035557982</c:v>
                </c:pt>
                <c:pt idx="163">
                  <c:v>2.369492584043833</c:v>
                </c:pt>
                <c:pt idx="164">
                  <c:v>2.35638010757016</c:v>
                </c:pt>
                <c:pt idx="165">
                  <c:v>2.3380990317076753</c:v>
                </c:pt>
                <c:pt idx="166">
                  <c:v>2.3057130415621252</c:v>
                </c:pt>
                <c:pt idx="167">
                  <c:v>2.2792235367592948</c:v>
                </c:pt>
                <c:pt idx="168">
                  <c:v>2.2577644169851667</c:v>
                </c:pt>
                <c:pt idx="169">
                  <c:v>2.235346926874703</c:v>
                </c:pt>
                <c:pt idx="170">
                  <c:v>2.2116367215916308</c:v>
                </c:pt>
                <c:pt idx="171">
                  <c:v>2.1934482970742528</c:v>
                </c:pt>
                <c:pt idx="172">
                  <c:v>2.177813360472439</c:v>
                </c:pt>
                <c:pt idx="173">
                  <c:v>2.160781632731013</c:v>
                </c:pt>
                <c:pt idx="174">
                  <c:v>2.1414856478218871</c:v>
                </c:pt>
                <c:pt idx="175">
                  <c:v>2.1209422616189895</c:v>
                </c:pt>
                <c:pt idx="176">
                  <c:v>2.1023537470624163</c:v>
                </c:pt>
                <c:pt idx="177">
                  <c:v>2.0840063488681202</c:v>
                </c:pt>
                <c:pt idx="178">
                  <c:v>2.0722275692869068</c:v>
                </c:pt>
                <c:pt idx="179">
                  <c:v>2.0603472691226772</c:v>
                </c:pt>
                <c:pt idx="180">
                  <c:v>2.0484179054570442</c:v>
                </c:pt>
                <c:pt idx="181">
                  <c:v>2.0304697200066837</c:v>
                </c:pt>
                <c:pt idx="182">
                  <c:v>2.0174920241167138</c:v>
                </c:pt>
                <c:pt idx="183">
                  <c:v>2.0008838985168445</c:v>
                </c:pt>
                <c:pt idx="184">
                  <c:v>1.9875083624345431</c:v>
                </c:pt>
                <c:pt idx="185">
                  <c:v>1.9794111222052397</c:v>
                </c:pt>
                <c:pt idx="186">
                  <c:v>1.9712416875613215</c:v>
                </c:pt>
                <c:pt idx="187">
                  <c:v>1.9607500866887377</c:v>
                </c:pt>
                <c:pt idx="188">
                  <c:v>1.9483982367222505</c:v>
                </c:pt>
                <c:pt idx="189">
                  <c:v>1.9365380681642563</c:v>
                </c:pt>
                <c:pt idx="190">
                  <c:v>1.9210909587802718</c:v>
                </c:pt>
                <c:pt idx="191">
                  <c:v>1.907306019871515</c:v>
                </c:pt>
                <c:pt idx="192">
                  <c:v>1.8967889889874381</c:v>
                </c:pt>
                <c:pt idx="193">
                  <c:v>1.8902852608475791</c:v>
                </c:pt>
                <c:pt idx="194">
                  <c:v>1.8833826066516937</c:v>
                </c:pt>
                <c:pt idx="195">
                  <c:v>1.8732564174892052</c:v>
                </c:pt>
                <c:pt idx="196">
                  <c:v>1.8625058517370792</c:v>
                </c:pt>
                <c:pt idx="197">
                  <c:v>1.8504971138192248</c:v>
                </c:pt>
                <c:pt idx="198">
                  <c:v>1.8380245554181078</c:v>
                </c:pt>
                <c:pt idx="199">
                  <c:v>1.8333973375074271</c:v>
                </c:pt>
                <c:pt idx="200">
                  <c:v>1.8280070509185922</c:v>
                </c:pt>
                <c:pt idx="201">
                  <c:v>1.8235141637897128</c:v>
                </c:pt>
                <c:pt idx="202">
                  <c:v>1.7970140516507405</c:v>
                </c:pt>
                <c:pt idx="203">
                  <c:v>1.7913009986645232</c:v>
                </c:pt>
                <c:pt idx="204">
                  <c:v>1.7802215297965422</c:v>
                </c:pt>
                <c:pt idx="205">
                  <c:v>1.7716125674339285</c:v>
                </c:pt>
                <c:pt idx="206">
                  <c:v>1.7699026990214626</c:v>
                </c:pt>
                <c:pt idx="207">
                  <c:v>1.7668059878529256</c:v>
                </c:pt>
                <c:pt idx="208">
                  <c:v>1.7635690545032021</c:v>
                </c:pt>
                <c:pt idx="209">
                  <c:v>1.7588835512745489</c:v>
                </c:pt>
                <c:pt idx="210">
                  <c:v>1.7491090066021151</c:v>
                </c:pt>
                <c:pt idx="211">
                  <c:v>1.7427252353143419</c:v>
                </c:pt>
                <c:pt idx="212">
                  <c:v>1.7361054714508488</c:v>
                </c:pt>
                <c:pt idx="213">
                  <c:v>1.7356315957324187</c:v>
                </c:pt>
                <c:pt idx="214">
                  <c:v>1.7343254495544715</c:v>
                </c:pt>
                <c:pt idx="215">
                  <c:v>1.7308829648864468</c:v>
                </c:pt>
                <c:pt idx="216">
                  <c:v>1.7284763261879086</c:v>
                </c:pt>
                <c:pt idx="217">
                  <c:v>1.7155818048766642</c:v>
                </c:pt>
                <c:pt idx="218">
                  <c:v>1.7047343380506532</c:v>
                </c:pt>
                <c:pt idx="219">
                  <c:v>1.6990929464436921</c:v>
                </c:pt>
                <c:pt idx="220">
                  <c:v>1.6975107892980055</c:v>
                </c:pt>
                <c:pt idx="221">
                  <c:v>1.6915586447635209</c:v>
                </c:pt>
                <c:pt idx="222">
                  <c:v>1.6891671682751555</c:v>
                </c:pt>
                <c:pt idx="223">
                  <c:v>1.6813697562256029</c:v>
                </c:pt>
                <c:pt idx="224">
                  <c:v>1.6779471381951472</c:v>
                </c:pt>
                <c:pt idx="225">
                  <c:v>1.6706175938671162</c:v>
                </c:pt>
                <c:pt idx="226">
                  <c:v>1.6645227513400196</c:v>
                </c:pt>
                <c:pt idx="227">
                  <c:v>1.6667404847627747</c:v>
                </c:pt>
                <c:pt idx="228">
                  <c:v>1.6681233666778452</c:v>
                </c:pt>
                <c:pt idx="229">
                  <c:v>1.6686034917922112</c:v>
                </c:pt>
                <c:pt idx="230">
                  <c:v>1.6667107171592976</c:v>
                </c:pt>
                <c:pt idx="231">
                  <c:v>1.6667928870779563</c:v>
                </c:pt>
                <c:pt idx="232">
                  <c:v>1.6619788536453388</c:v>
                </c:pt>
                <c:pt idx="233">
                  <c:v>1.6586419387899973</c:v>
                </c:pt>
                <c:pt idx="234">
                  <c:v>1.6575741071061583</c:v>
                </c:pt>
                <c:pt idx="235">
                  <c:v>1.6627468431058543</c:v>
                </c:pt>
                <c:pt idx="236">
                  <c:v>1.6662289959530716</c:v>
                </c:pt>
                <c:pt idx="237">
                  <c:v>1.6690846019957875</c:v>
                </c:pt>
                <c:pt idx="238">
                  <c:v>1.6713603373178541</c:v>
                </c:pt>
                <c:pt idx="239">
                  <c:v>1.6695657031799986</c:v>
                </c:pt>
                <c:pt idx="240">
                  <c:v>1.6681990496883312</c:v>
                </c:pt>
                <c:pt idx="241">
                  <c:v>1.6729737689126258</c:v>
                </c:pt>
                <c:pt idx="242">
                  <c:v>1.6789037677776373</c:v>
                </c:pt>
                <c:pt idx="243">
                  <c:v>1.6841042737322856</c:v>
                </c:pt>
                <c:pt idx="244">
                  <c:v>1.6870333204396282</c:v>
                </c:pt>
                <c:pt idx="245">
                  <c:v>1.6889458139939055</c:v>
                </c:pt>
                <c:pt idx="246">
                  <c:v>1.689019866820249</c:v>
                </c:pt>
                <c:pt idx="247">
                  <c:v>1.6880497301300392</c:v>
                </c:pt>
                <c:pt idx="248">
                  <c:v>1.6936090459697923</c:v>
                </c:pt>
                <c:pt idx="249">
                  <c:v>1.700077776911477</c:v>
                </c:pt>
                <c:pt idx="250">
                  <c:v>1.7116576808795938</c:v>
                </c:pt>
                <c:pt idx="251">
                  <c:v>1.7166468089075113</c:v>
                </c:pt>
                <c:pt idx="252">
                  <c:v>1.7202948869000578</c:v>
                </c:pt>
                <c:pt idx="253">
                  <c:v>1.7198329328865738</c:v>
                </c:pt>
                <c:pt idx="254">
                  <c:v>1.7203182400541785</c:v>
                </c:pt>
                <c:pt idx="255">
                  <c:v>1.7249153498494045</c:v>
                </c:pt>
                <c:pt idx="256">
                  <c:v>1.7321820265727741</c:v>
                </c:pt>
                <c:pt idx="257">
                  <c:v>1.7389014903189715</c:v>
                </c:pt>
                <c:pt idx="258">
                  <c:v>1.7528245117931502</c:v>
                </c:pt>
                <c:pt idx="259">
                  <c:v>1.7593289779019412</c:v>
                </c:pt>
                <c:pt idx="260">
                  <c:v>1.7623061037502046</c:v>
                </c:pt>
                <c:pt idx="261">
                  <c:v>1.7605670511011302</c:v>
                </c:pt>
                <c:pt idx="262">
                  <c:v>1.7619180335036473</c:v>
                </c:pt>
                <c:pt idx="263">
                  <c:v>1.7669036241280727</c:v>
                </c:pt>
                <c:pt idx="264">
                  <c:v>1.7711605202014677</c:v>
                </c:pt>
                <c:pt idx="265">
                  <c:v>1.7756576637547066</c:v>
                </c:pt>
                <c:pt idx="266">
                  <c:v>1.7786165126210316</c:v>
                </c:pt>
                <c:pt idx="267">
                  <c:v>1.779748508446596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03-4D83-ACA1-0C8114D9921B}"/>
            </c:ext>
          </c:extLst>
        </c:ser>
        <c:ser>
          <c:idx val="4"/>
          <c:order val="2"/>
          <c:tx>
            <c:strRef>
              <c:f>Letalidade.DATA!$E$94</c:f>
              <c:strCache>
                <c:ptCount val="1"/>
                <c:pt idx="0">
                  <c:v>Irã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Letalidade.DATA!$E$237:$E$504</c:f>
              <c:numCache>
                <c:formatCode>General</c:formatCode>
                <c:ptCount val="268"/>
                <c:pt idx="0">
                  <c:v>5.1476899106070011</c:v>
                </c:pt>
                <c:pt idx="1">
                  <c:v>5.1008449609893489</c:v>
                </c:pt>
                <c:pt idx="2">
                  <c:v>5.0405554638808852</c:v>
                </c:pt>
                <c:pt idx="3">
                  <c:v>4.9858117190222533</c:v>
                </c:pt>
                <c:pt idx="4">
                  <c:v>4.9132525719851463</c:v>
                </c:pt>
                <c:pt idx="5">
                  <c:v>4.8661130919619993</c:v>
                </c:pt>
                <c:pt idx="6">
                  <c:v>4.8452117456101522</c:v>
                </c:pt>
                <c:pt idx="7">
                  <c:v>4.820448340697018</c:v>
                </c:pt>
                <c:pt idx="8">
                  <c:v>4.8040636936812557</c:v>
                </c:pt>
                <c:pt idx="9">
                  <c:v>4.7889181308156221</c:v>
                </c:pt>
                <c:pt idx="10">
                  <c:v>4.7803167395384909</c:v>
                </c:pt>
                <c:pt idx="11">
                  <c:v>4.764230530148299</c:v>
                </c:pt>
                <c:pt idx="12">
                  <c:v>4.743487907091402</c:v>
                </c:pt>
                <c:pt idx="13">
                  <c:v>4.7200670433348657</c:v>
                </c:pt>
                <c:pt idx="14">
                  <c:v>4.7149023353092137</c:v>
                </c:pt>
                <c:pt idx="15">
                  <c:v>4.713602561671828</c:v>
                </c:pt>
                <c:pt idx="16">
                  <c:v>4.710583613508696</c:v>
                </c:pt>
                <c:pt idx="17">
                  <c:v>4.7090248191498629</c:v>
                </c:pt>
                <c:pt idx="18">
                  <c:v>4.6911918723785337</c:v>
                </c:pt>
                <c:pt idx="19">
                  <c:v>4.6898562882623764</c:v>
                </c:pt>
                <c:pt idx="20">
                  <c:v>4.6928681435848834</c:v>
                </c:pt>
                <c:pt idx="21">
                  <c:v>4.6952457160701035</c:v>
                </c:pt>
                <c:pt idx="22">
                  <c:v>4.6943741717865324</c:v>
                </c:pt>
                <c:pt idx="23">
                  <c:v>4.6973377149116544</c:v>
                </c:pt>
                <c:pt idx="24">
                  <c:v>4.7039778636335825</c:v>
                </c:pt>
                <c:pt idx="25">
                  <c:v>4.7095250492803213</c:v>
                </c:pt>
                <c:pt idx="26">
                  <c:v>4.7027429222318169</c:v>
                </c:pt>
                <c:pt idx="27">
                  <c:v>4.7070578617494778</c:v>
                </c:pt>
                <c:pt idx="28">
                  <c:v>4.7191122248718953</c:v>
                </c:pt>
                <c:pt idx="29">
                  <c:v>4.7379054639106588</c:v>
                </c:pt>
                <c:pt idx="30">
                  <c:v>4.7513419015909548</c:v>
                </c:pt>
                <c:pt idx="31">
                  <c:v>4.7599810608528701</c:v>
                </c:pt>
                <c:pt idx="32">
                  <c:v>4.7693278880715271</c:v>
                </c:pt>
                <c:pt idx="33">
                  <c:v>4.7827582838138039</c:v>
                </c:pt>
                <c:pt idx="34">
                  <c:v>4.7957356291880711</c:v>
                </c:pt>
                <c:pt idx="35">
                  <c:v>4.8124672472737249</c:v>
                </c:pt>
                <c:pt idx="36">
                  <c:v>4.8265590349350544</c:v>
                </c:pt>
                <c:pt idx="37">
                  <c:v>4.8561590309661034</c:v>
                </c:pt>
                <c:pt idx="38">
                  <c:v>4.8651456040969645</c:v>
                </c:pt>
                <c:pt idx="39">
                  <c:v>4.9129993851264491</c:v>
                </c:pt>
                <c:pt idx="40">
                  <c:v>4.9252136752136755</c:v>
                </c:pt>
                <c:pt idx="41">
                  <c:v>4.9526295778015577</c:v>
                </c:pt>
                <c:pt idx="42">
                  <c:v>4.9859504164350978</c:v>
                </c:pt>
                <c:pt idx="43">
                  <c:v>5.0190254648529571</c:v>
                </c:pt>
                <c:pt idx="44">
                  <c:v>5.0390391077647205</c:v>
                </c:pt>
                <c:pt idx="45">
                  <c:v>5.0687743091385347</c:v>
                </c:pt>
                <c:pt idx="46">
                  <c:v>5.0954650810114543</c:v>
                </c:pt>
                <c:pt idx="47">
                  <c:v>5.1183937054631823</c:v>
                </c:pt>
                <c:pt idx="48">
                  <c:v>5.1467935170798871</c:v>
                </c:pt>
                <c:pt idx="49">
                  <c:v>5.1821117068680884</c:v>
                </c:pt>
                <c:pt idx="50">
                  <c:v>5.2153858407976772</c:v>
                </c:pt>
                <c:pt idx="51">
                  <c:v>5.2484156842773473</c:v>
                </c:pt>
                <c:pt idx="52">
                  <c:v>5.2780077679424897</c:v>
                </c:pt>
                <c:pt idx="53">
                  <c:v>5.3071111204996591</c:v>
                </c:pt>
                <c:pt idx="54">
                  <c:v>5.3360463208887241</c:v>
                </c:pt>
                <c:pt idx="55">
                  <c:v>5.3607719179196716</c:v>
                </c:pt>
                <c:pt idx="56">
                  <c:v>5.3920019782121908</c:v>
                </c:pt>
                <c:pt idx="57">
                  <c:v>5.4195077757266539</c:v>
                </c:pt>
                <c:pt idx="58">
                  <c:v>5.4500410094743694</c:v>
                </c:pt>
                <c:pt idx="59">
                  <c:v>5.4675503246807553</c:v>
                </c:pt>
                <c:pt idx="60">
                  <c:v>5.4949756243159884</c:v>
                </c:pt>
                <c:pt idx="61">
                  <c:v>5.5114331172502657</c:v>
                </c:pt>
                <c:pt idx="62">
                  <c:v>5.5360682244940538</c:v>
                </c:pt>
                <c:pt idx="63">
                  <c:v>5.5552503417496935</c:v>
                </c:pt>
                <c:pt idx="64">
                  <c:v>5.5778999150736297</c:v>
                </c:pt>
                <c:pt idx="65">
                  <c:v>5.596500479690965</c:v>
                </c:pt>
                <c:pt idx="66">
                  <c:v>5.6072293634619808</c:v>
                </c:pt>
                <c:pt idx="67">
                  <c:v>5.6154468522446477</c:v>
                </c:pt>
                <c:pt idx="68">
                  <c:v>5.6211577749738808</c:v>
                </c:pt>
                <c:pt idx="69">
                  <c:v>5.6250230988136449</c:v>
                </c:pt>
                <c:pt idx="70">
                  <c:v>5.6401356546438457</c:v>
                </c:pt>
                <c:pt idx="71">
                  <c:v>5.6610429261291069</c:v>
                </c:pt>
                <c:pt idx="72">
                  <c:v>5.6765170340802387</c:v>
                </c:pt>
                <c:pt idx="73">
                  <c:v>5.6901578967872242</c:v>
                </c:pt>
                <c:pt idx="74">
                  <c:v>5.6974821897931758</c:v>
                </c:pt>
                <c:pt idx="75">
                  <c:v>5.7053050985021763</c:v>
                </c:pt>
                <c:pt idx="76">
                  <c:v>5.7149558741607294</c:v>
                </c:pt>
                <c:pt idx="77">
                  <c:v>5.7222693274825689</c:v>
                </c:pt>
                <c:pt idx="78">
                  <c:v>5.7328122738457079</c:v>
                </c:pt>
                <c:pt idx="79">
                  <c:v>5.7418028663015512</c:v>
                </c:pt>
                <c:pt idx="80">
                  <c:v>5.7454200794224031</c:v>
                </c:pt>
                <c:pt idx="81">
                  <c:v>5.7477067603061061</c:v>
                </c:pt>
                <c:pt idx="82">
                  <c:v>5.7435365482405203</c:v>
                </c:pt>
                <c:pt idx="83">
                  <c:v>5.7462050718625974</c:v>
                </c:pt>
                <c:pt idx="84">
                  <c:v>5.751661303130355</c:v>
                </c:pt>
                <c:pt idx="85">
                  <c:v>5.752734320919286</c:v>
                </c:pt>
                <c:pt idx="86">
                  <c:v>5.7520991405288928</c:v>
                </c:pt>
                <c:pt idx="87">
                  <c:v>5.7493585991477163</c:v>
                </c:pt>
                <c:pt idx="88">
                  <c:v>5.7469358013681502</c:v>
                </c:pt>
                <c:pt idx="89">
                  <c:v>5.7443547231631396</c:v>
                </c:pt>
                <c:pt idx="90">
                  <c:v>5.7445080362329755</c:v>
                </c:pt>
                <c:pt idx="91">
                  <c:v>5.7451080118853231</c:v>
                </c:pt>
                <c:pt idx="92">
                  <c:v>5.7490165559736894</c:v>
                </c:pt>
                <c:pt idx="93">
                  <c:v>5.750157869321348</c:v>
                </c:pt>
                <c:pt idx="94">
                  <c:v>5.7549531091584996</c:v>
                </c:pt>
                <c:pt idx="95">
                  <c:v>5.7586947728932154</c:v>
                </c:pt>
                <c:pt idx="96">
                  <c:v>5.75904193619178</c:v>
                </c:pt>
                <c:pt idx="97">
                  <c:v>5.7592820784784715</c:v>
                </c:pt>
                <c:pt idx="98">
                  <c:v>5.7655602625576092</c:v>
                </c:pt>
                <c:pt idx="99">
                  <c:v>5.7637406445307473</c:v>
                </c:pt>
                <c:pt idx="100">
                  <c:v>5.7635664464398948</c:v>
                </c:pt>
                <c:pt idx="101">
                  <c:v>5.761962254559319</c:v>
                </c:pt>
                <c:pt idx="102">
                  <c:v>5.7645238287887368</c:v>
                </c:pt>
                <c:pt idx="103">
                  <c:v>5.7599151334461203</c:v>
                </c:pt>
                <c:pt idx="104">
                  <c:v>5.7581137170575589</c:v>
                </c:pt>
                <c:pt idx="105">
                  <c:v>5.7600322364804528</c:v>
                </c:pt>
                <c:pt idx="106">
                  <c:v>5.7613036515687703</c:v>
                </c:pt>
                <c:pt idx="107">
                  <c:v>5.7574143310593024</c:v>
                </c:pt>
                <c:pt idx="108">
                  <c:v>5.7592107892594813</c:v>
                </c:pt>
                <c:pt idx="109">
                  <c:v>5.7625699202950988</c:v>
                </c:pt>
                <c:pt idx="110">
                  <c:v>5.7549531713271085</c:v>
                </c:pt>
                <c:pt idx="111">
                  <c:v>5.7554952594363824</c:v>
                </c:pt>
                <c:pt idx="112">
                  <c:v>5.7566210261998387</c:v>
                </c:pt>
                <c:pt idx="113">
                  <c:v>5.7530183486454156</c:v>
                </c:pt>
                <c:pt idx="114">
                  <c:v>5.7447348861700913</c:v>
                </c:pt>
                <c:pt idx="115">
                  <c:v>5.7393980563680982</c:v>
                </c:pt>
                <c:pt idx="116">
                  <c:v>5.7331906242909429</c:v>
                </c:pt>
                <c:pt idx="117">
                  <c:v>5.7338104309792168</c:v>
                </c:pt>
                <c:pt idx="118">
                  <c:v>5.7311673128918539</c:v>
                </c:pt>
                <c:pt idx="119">
                  <c:v>5.7316865570010398</c:v>
                </c:pt>
                <c:pt idx="120">
                  <c:v>5.7291759267490443</c:v>
                </c:pt>
                <c:pt idx="121">
                  <c:v>5.7283687177192339</c:v>
                </c:pt>
                <c:pt idx="122">
                  <c:v>5.7235154269616961</c:v>
                </c:pt>
                <c:pt idx="123">
                  <c:v>5.7217966181102016</c:v>
                </c:pt>
                <c:pt idx="124">
                  <c:v>5.7183014920490063</c:v>
                </c:pt>
                <c:pt idx="125">
                  <c:v>5.7135044721534483</c:v>
                </c:pt>
                <c:pt idx="126">
                  <c:v>5.7139889607691856</c:v>
                </c:pt>
                <c:pt idx="127">
                  <c:v>5.7165201377413943</c:v>
                </c:pt>
                <c:pt idx="128">
                  <c:v>5.7143750325639555</c:v>
                </c:pt>
                <c:pt idx="129">
                  <c:v>5.7163052554129017</c:v>
                </c:pt>
                <c:pt idx="130">
                  <c:v>5.7119917416986867</c:v>
                </c:pt>
                <c:pt idx="131">
                  <c:v>5.7065912774331915</c:v>
                </c:pt>
                <c:pt idx="132">
                  <c:v>5.7013257350585285</c:v>
                </c:pt>
                <c:pt idx="133">
                  <c:v>5.7079438084287357</c:v>
                </c:pt>
                <c:pt idx="134">
                  <c:v>5.7142743827350229</c:v>
                </c:pt>
                <c:pt idx="135">
                  <c:v>5.7180623498934873</c:v>
                </c:pt>
                <c:pt idx="136">
                  <c:v>5.7186113530481144</c:v>
                </c:pt>
                <c:pt idx="137">
                  <c:v>5.7170720403217237</c:v>
                </c:pt>
                <c:pt idx="138">
                  <c:v>5.7179830279084278</c:v>
                </c:pt>
                <c:pt idx="139">
                  <c:v>5.7214761913806536</c:v>
                </c:pt>
                <c:pt idx="140">
                  <c:v>5.7270259059542212</c:v>
                </c:pt>
                <c:pt idx="141">
                  <c:v>5.744522857821563</c:v>
                </c:pt>
                <c:pt idx="142">
                  <c:v>5.7505512628087532</c:v>
                </c:pt>
                <c:pt idx="143">
                  <c:v>5.7485429664432974</c:v>
                </c:pt>
                <c:pt idx="144">
                  <c:v>5.7466359937322631</c:v>
                </c:pt>
                <c:pt idx="145">
                  <c:v>5.7434937896284914</c:v>
                </c:pt>
                <c:pt idx="146">
                  <c:v>5.7436845238624148</c:v>
                </c:pt>
                <c:pt idx="147">
                  <c:v>5.7332095848801892</c:v>
                </c:pt>
                <c:pt idx="148">
                  <c:v>5.7323921121115546</c:v>
                </c:pt>
                <c:pt idx="149">
                  <c:v>5.7232083929160709</c:v>
                </c:pt>
                <c:pt idx="150">
                  <c:v>5.7273616830431768</c:v>
                </c:pt>
                <c:pt idx="151">
                  <c:v>5.7146351146930767</c:v>
                </c:pt>
                <c:pt idx="152">
                  <c:v>5.6992951506896414</c:v>
                </c:pt>
                <c:pt idx="153">
                  <c:v>5.6895550057770263</c:v>
                </c:pt>
                <c:pt idx="154">
                  <c:v>5.6887207066661727</c:v>
                </c:pt>
                <c:pt idx="155">
                  <c:v>5.6837049524475969</c:v>
                </c:pt>
                <c:pt idx="156">
                  <c:v>5.6702712196101057</c:v>
                </c:pt>
                <c:pt idx="157">
                  <c:v>5.6609467565509686</c:v>
                </c:pt>
                <c:pt idx="158">
                  <c:v>5.6471166648344262</c:v>
                </c:pt>
                <c:pt idx="159">
                  <c:v>5.6355830069297976</c:v>
                </c:pt>
                <c:pt idx="160">
                  <c:v>5.6193093204604523</c:v>
                </c:pt>
                <c:pt idx="161">
                  <c:v>5.6105180179520167</c:v>
                </c:pt>
                <c:pt idx="162">
                  <c:v>5.5918978164338213</c:v>
                </c:pt>
                <c:pt idx="163">
                  <c:v>5.5741033545290124</c:v>
                </c:pt>
                <c:pt idx="164">
                  <c:v>5.5468850514916062</c:v>
                </c:pt>
                <c:pt idx="165">
                  <c:v>5.5218591080190205</c:v>
                </c:pt>
                <c:pt idx="166">
                  <c:v>5.4965177795054192</c:v>
                </c:pt>
                <c:pt idx="167">
                  <c:v>5.4746672892832127</c:v>
                </c:pt>
                <c:pt idx="168">
                  <c:v>5.4447897038059603</c:v>
                </c:pt>
                <c:pt idx="169">
                  <c:v>5.4157995977402233</c:v>
                </c:pt>
                <c:pt idx="170">
                  <c:v>5.3852192782758577</c:v>
                </c:pt>
                <c:pt idx="171">
                  <c:v>5.3549471625925618</c:v>
                </c:pt>
                <c:pt idx="172">
                  <c:v>5.3264746042592659</c:v>
                </c:pt>
                <c:pt idx="173">
                  <c:v>5.2990365497834926</c:v>
                </c:pt>
                <c:pt idx="174">
                  <c:v>5.2688195048662321</c:v>
                </c:pt>
                <c:pt idx="175">
                  <c:v>5.243919139567466</c:v>
                </c:pt>
                <c:pt idx="176">
                  <c:v>5.2208010650411101</c:v>
                </c:pt>
                <c:pt idx="177">
                  <c:v>5.194300782926879</c:v>
                </c:pt>
                <c:pt idx="178">
                  <c:v>5.1663433532539118</c:v>
                </c:pt>
                <c:pt idx="179">
                  <c:v>5.1400017174072437</c:v>
                </c:pt>
                <c:pt idx="180">
                  <c:v>5.105719120942501</c:v>
                </c:pt>
                <c:pt idx="181">
                  <c:v>5.0743802889295671</c:v>
                </c:pt>
                <c:pt idx="182">
                  <c:v>5.046118625684981</c:v>
                </c:pt>
                <c:pt idx="183">
                  <c:v>5.0148118120303096</c:v>
                </c:pt>
                <c:pt idx="184">
                  <c:v>4.9826272015705708</c:v>
                </c:pt>
                <c:pt idx="185">
                  <c:v>4.950625118738202</c:v>
                </c:pt>
                <c:pt idx="186">
                  <c:v>4.9176178432556643</c:v>
                </c:pt>
                <c:pt idx="187">
                  <c:v>4.8872235908480732</c:v>
                </c:pt>
                <c:pt idx="188">
                  <c:v>4.8607075314921682</c:v>
                </c:pt>
                <c:pt idx="189">
                  <c:v>4.8349569985786323</c:v>
                </c:pt>
                <c:pt idx="190">
                  <c:v>4.812179110383175</c:v>
                </c:pt>
                <c:pt idx="191">
                  <c:v>4.79265284069891</c:v>
                </c:pt>
                <c:pt idx="192">
                  <c:v>4.7744774477447747</c:v>
                </c:pt>
                <c:pt idx="193">
                  <c:v>4.7548390015724511</c:v>
                </c:pt>
                <c:pt idx="194">
                  <c:v>4.7343213587194777</c:v>
                </c:pt>
                <c:pt idx="195">
                  <c:v>4.71912704915799</c:v>
                </c:pt>
                <c:pt idx="196">
                  <c:v>4.7096869081423378</c:v>
                </c:pt>
                <c:pt idx="197">
                  <c:v>4.7005207166351486</c:v>
                </c:pt>
                <c:pt idx="198">
                  <c:v>4.6881369751324913</c:v>
                </c:pt>
                <c:pt idx="199">
                  <c:v>4.6754553403526025</c:v>
                </c:pt>
                <c:pt idx="200">
                  <c:v>4.6634695616277133</c:v>
                </c:pt>
                <c:pt idx="201">
                  <c:v>4.6500199449919739</c:v>
                </c:pt>
                <c:pt idx="202">
                  <c:v>4.63929337749724</c:v>
                </c:pt>
                <c:pt idx="203">
                  <c:v>4.6292939128993496</c:v>
                </c:pt>
                <c:pt idx="204">
                  <c:v>4.6212436723670818</c:v>
                </c:pt>
                <c:pt idx="205">
                  <c:v>4.6127117565511817</c:v>
                </c:pt>
                <c:pt idx="206">
                  <c:v>4.6011738277864822</c:v>
                </c:pt>
                <c:pt idx="207">
                  <c:v>4.5899954529396148</c:v>
                </c:pt>
                <c:pt idx="208">
                  <c:v>4.577855925355049</c:v>
                </c:pt>
                <c:pt idx="209">
                  <c:v>4.5670033298102117</c:v>
                </c:pt>
                <c:pt idx="210">
                  <c:v>4.5559845559845558</c:v>
                </c:pt>
                <c:pt idx="211">
                  <c:v>4.5437024867101634</c:v>
                </c:pt>
                <c:pt idx="212">
                  <c:v>4.5316998781836579</c:v>
                </c:pt>
                <c:pt idx="213">
                  <c:v>4.5206042569741367</c:v>
                </c:pt>
                <c:pt idx="214">
                  <c:v>4.5074738214232957</c:v>
                </c:pt>
                <c:pt idx="215">
                  <c:v>4.4937223339713457</c:v>
                </c:pt>
                <c:pt idx="216">
                  <c:v>4.4799325076728884</c:v>
                </c:pt>
                <c:pt idx="217">
                  <c:v>4.4666624846996301</c:v>
                </c:pt>
                <c:pt idx="218">
                  <c:v>4.4537565615878902</c:v>
                </c:pt>
                <c:pt idx="219">
                  <c:v>4.4398783071311385</c:v>
                </c:pt>
                <c:pt idx="220">
                  <c:v>4.4242703282264966</c:v>
                </c:pt>
                <c:pt idx="221">
                  <c:v>4.4102051388394994</c:v>
                </c:pt>
                <c:pt idx="222">
                  <c:v>4.39524399104286</c:v>
                </c:pt>
                <c:pt idx="223">
                  <c:v>4.3813132693656387</c:v>
                </c:pt>
                <c:pt idx="224">
                  <c:v>4.3665063751257378</c:v>
                </c:pt>
                <c:pt idx="225">
                  <c:v>4.3525754788359095</c:v>
                </c:pt>
                <c:pt idx="226">
                  <c:v>4.3386486141112313</c:v>
                </c:pt>
                <c:pt idx="227">
                  <c:v>4.3250833691477846</c:v>
                </c:pt>
                <c:pt idx="228">
                  <c:v>4.3099229309122506</c:v>
                </c:pt>
                <c:pt idx="229">
                  <c:v>4.2950174278139563</c:v>
                </c:pt>
                <c:pt idx="230">
                  <c:v>4.2824837001045761</c:v>
                </c:pt>
                <c:pt idx="231">
                  <c:v>4.2695828582295245</c:v>
                </c:pt>
                <c:pt idx="232">
                  <c:v>4.2572426484620385</c:v>
                </c:pt>
                <c:pt idx="233">
                  <c:v>4.2449561668208986</c:v>
                </c:pt>
                <c:pt idx="234">
                  <c:v>4.2317231272194356</c:v>
                </c:pt>
                <c:pt idx="235">
                  <c:v>4.2192068038862471</c:v>
                </c:pt>
                <c:pt idx="236">
                  <c:v>4.2051696581118065</c:v>
                </c:pt>
                <c:pt idx="237">
                  <c:v>4.1911235435600629</c:v>
                </c:pt>
                <c:pt idx="238">
                  <c:v>4.1794582137938221</c:v>
                </c:pt>
                <c:pt idx="239">
                  <c:v>4.1674460554228787</c:v>
                </c:pt>
                <c:pt idx="240">
                  <c:v>4.1538392703791418</c:v>
                </c:pt>
                <c:pt idx="241">
                  <c:v>4.1406607992162687</c:v>
                </c:pt>
                <c:pt idx="242">
                  <c:v>4.1274169115717942</c:v>
                </c:pt>
                <c:pt idx="243">
                  <c:v>4.1131652310280105</c:v>
                </c:pt>
                <c:pt idx="244">
                  <c:v>4.1005687344118673</c:v>
                </c:pt>
                <c:pt idx="245">
                  <c:v>4.0873794692379892</c:v>
                </c:pt>
                <c:pt idx="246">
                  <c:v>4.0739971191832636</c:v>
                </c:pt>
                <c:pt idx="247">
                  <c:v>4.059616491641842</c:v>
                </c:pt>
                <c:pt idx="248">
                  <c:v>4.0457183063730024</c:v>
                </c:pt>
                <c:pt idx="249">
                  <c:v>4.0306477569766272</c:v>
                </c:pt>
                <c:pt idx="250">
                  <c:v>4.0165603244865178</c:v>
                </c:pt>
                <c:pt idx="251">
                  <c:v>4.0025490451359147</c:v>
                </c:pt>
                <c:pt idx="252">
                  <c:v>3.9871525161360712</c:v>
                </c:pt>
                <c:pt idx="253">
                  <c:v>3.9718922263929715</c:v>
                </c:pt>
                <c:pt idx="254">
                  <c:v>3.9574158428941351</c:v>
                </c:pt>
                <c:pt idx="255">
                  <c:v>3.9413531804636865</c:v>
                </c:pt>
                <c:pt idx="256">
                  <c:v>3.926011807906018</c:v>
                </c:pt>
                <c:pt idx="257">
                  <c:v>3.9108151405184226</c:v>
                </c:pt>
                <c:pt idx="258">
                  <c:v>3.8972832263201473</c:v>
                </c:pt>
                <c:pt idx="259">
                  <c:v>3.8823971867851617</c:v>
                </c:pt>
                <c:pt idx="260">
                  <c:v>3.8680937312216135</c:v>
                </c:pt>
                <c:pt idx="261">
                  <c:v>3.8536955504245669</c:v>
                </c:pt>
                <c:pt idx="262">
                  <c:v>3.8379431363953525</c:v>
                </c:pt>
                <c:pt idx="263">
                  <c:v>3.8231336225971559</c:v>
                </c:pt>
                <c:pt idx="264">
                  <c:v>3.8084046621686234</c:v>
                </c:pt>
                <c:pt idx="265">
                  <c:v>3.7934819463361089</c:v>
                </c:pt>
                <c:pt idx="266">
                  <c:v>3.7790690286986375</c:v>
                </c:pt>
                <c:pt idx="267">
                  <c:v>3.7649586829091022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03-4D83-ACA1-0C8114D9921B}"/>
            </c:ext>
          </c:extLst>
        </c:ser>
        <c:ser>
          <c:idx val="5"/>
          <c:order val="3"/>
          <c:tx>
            <c:strRef>
              <c:f>Letalidade.DATA!$F$94</c:f>
              <c:strCache>
                <c:ptCount val="1"/>
                <c:pt idx="0">
                  <c:v>Itália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Letalidade.DATA!$F$237:$F$504</c:f>
              <c:numCache>
                <c:formatCode>General</c:formatCode>
                <c:ptCount val="268"/>
                <c:pt idx="0">
                  <c:v>14.307846141301784</c:v>
                </c:pt>
                <c:pt idx="1">
                  <c:v>14.329086566293734</c:v>
                </c:pt>
                <c:pt idx="2">
                  <c:v>14.335267541699675</c:v>
                </c:pt>
                <c:pt idx="3">
                  <c:v>14.339109461331873</c:v>
                </c:pt>
                <c:pt idx="4">
                  <c:v>14.358604009178977</c:v>
                </c:pt>
                <c:pt idx="5">
                  <c:v>14.364412380452904</c:v>
                </c:pt>
                <c:pt idx="6">
                  <c:v>14.384095468077224</c:v>
                </c:pt>
                <c:pt idx="7">
                  <c:v>14.40267576745334</c:v>
                </c:pt>
                <c:pt idx="8">
                  <c:v>14.408061952243727</c:v>
                </c:pt>
                <c:pt idx="9">
                  <c:v>14.418345991059642</c:v>
                </c:pt>
                <c:pt idx="10">
                  <c:v>14.439500685009946</c:v>
                </c:pt>
                <c:pt idx="11">
                  <c:v>14.446392424896883</c:v>
                </c:pt>
                <c:pt idx="12">
                  <c:v>14.458856139311482</c:v>
                </c:pt>
                <c:pt idx="13">
                  <c:v>14.461379837820251</c:v>
                </c:pt>
                <c:pt idx="14">
                  <c:v>14.473667554190278</c:v>
                </c:pt>
                <c:pt idx="15">
                  <c:v>14.473850562602722</c:v>
                </c:pt>
                <c:pt idx="16">
                  <c:v>14.472</c:v>
                </c:pt>
                <c:pt idx="17">
                  <c:v>14.466337016667508</c:v>
                </c:pt>
                <c:pt idx="18">
                  <c:v>14.464286464084919</c:v>
                </c:pt>
                <c:pt idx="19">
                  <c:v>14.501010457499863</c:v>
                </c:pt>
                <c:pt idx="20">
                  <c:v>14.504668974923932</c:v>
                </c:pt>
                <c:pt idx="21">
                  <c:v>14.511591243569155</c:v>
                </c:pt>
                <c:pt idx="22">
                  <c:v>14.508210455764075</c:v>
                </c:pt>
                <c:pt idx="23">
                  <c:v>14.510976288871301</c:v>
                </c:pt>
                <c:pt idx="24">
                  <c:v>14.483521991562592</c:v>
                </c:pt>
                <c:pt idx="25">
                  <c:v>14.452704563089785</c:v>
                </c:pt>
                <c:pt idx="26">
                  <c:v>14.451515037860318</c:v>
                </c:pt>
                <c:pt idx="27">
                  <c:v>14.453476363394078</c:v>
                </c:pt>
                <c:pt idx="28">
                  <c:v>14.44634014398069</c:v>
                </c:pt>
                <c:pt idx="29">
                  <c:v>14.447919612703588</c:v>
                </c:pt>
                <c:pt idx="30">
                  <c:v>14.441885791718278</c:v>
                </c:pt>
                <c:pt idx="31">
                  <c:v>14.440521681342416</c:v>
                </c:pt>
                <c:pt idx="32">
                  <c:v>14.437191080714307</c:v>
                </c:pt>
                <c:pt idx="33">
                  <c:v>14.436281013665914</c:v>
                </c:pt>
                <c:pt idx="34">
                  <c:v>14.428441837634983</c:v>
                </c:pt>
                <c:pt idx="35">
                  <c:v>14.425667705526651</c:v>
                </c:pt>
                <c:pt idx="36">
                  <c:v>14.416154231057114</c:v>
                </c:pt>
                <c:pt idx="37">
                  <c:v>14.411297921936219</c:v>
                </c:pt>
                <c:pt idx="38">
                  <c:v>14.412200752429289</c:v>
                </c:pt>
                <c:pt idx="39">
                  <c:v>14.405664230926337</c:v>
                </c:pt>
                <c:pt idx="40">
                  <c:v>14.394223517241663</c:v>
                </c:pt>
                <c:pt idx="41">
                  <c:v>14.388021101442591</c:v>
                </c:pt>
                <c:pt idx="42">
                  <c:v>14.377049382665257</c:v>
                </c:pt>
                <c:pt idx="43">
                  <c:v>14.37076018583234</c:v>
                </c:pt>
                <c:pt idx="44">
                  <c:v>14.369370109803405</c:v>
                </c:pt>
                <c:pt idx="45">
                  <c:v>14.366791783364679</c:v>
                </c:pt>
                <c:pt idx="46">
                  <c:v>14.358568286999049</c:v>
                </c:pt>
                <c:pt idx="47">
                  <c:v>14.353170715711553</c:v>
                </c:pt>
                <c:pt idx="48">
                  <c:v>14.343040587021324</c:v>
                </c:pt>
                <c:pt idx="49">
                  <c:v>14.335976173527415</c:v>
                </c:pt>
                <c:pt idx="50">
                  <c:v>14.326067761135459</c:v>
                </c:pt>
                <c:pt idx="51">
                  <c:v>14.323887036673858</c:v>
                </c:pt>
                <c:pt idx="52">
                  <c:v>14.31364066734141</c:v>
                </c:pt>
                <c:pt idx="53">
                  <c:v>14.299456260342874</c:v>
                </c:pt>
                <c:pt idx="54">
                  <c:v>14.288855409422208</c:v>
                </c:pt>
                <c:pt idx="55">
                  <c:v>14.274965021312596</c:v>
                </c:pt>
                <c:pt idx="56">
                  <c:v>14.262264442259404</c:v>
                </c:pt>
                <c:pt idx="57">
                  <c:v>14.254565829970034</c:v>
                </c:pt>
                <c:pt idx="58">
                  <c:v>14.244912531238842</c:v>
                </c:pt>
                <c:pt idx="59">
                  <c:v>14.232745485784678</c:v>
                </c:pt>
                <c:pt idx="60">
                  <c:v>14.21317537769362</c:v>
                </c:pt>
                <c:pt idx="61">
                  <c:v>14.192625748877946</c:v>
                </c:pt>
                <c:pt idx="62">
                  <c:v>14.179363439749507</c:v>
                </c:pt>
                <c:pt idx="63">
                  <c:v>14.167775224734955</c:v>
                </c:pt>
                <c:pt idx="64">
                  <c:v>14.161923062978138</c:v>
                </c:pt>
                <c:pt idx="65">
                  <c:v>14.155922051050846</c:v>
                </c:pt>
                <c:pt idx="66">
                  <c:v>14.136083568124178</c:v>
                </c:pt>
                <c:pt idx="67">
                  <c:v>14.117349641257764</c:v>
                </c:pt>
                <c:pt idx="68">
                  <c:v>14.08855042521501</c:v>
                </c:pt>
                <c:pt idx="69">
                  <c:v>14.070203076332552</c:v>
                </c:pt>
                <c:pt idx="70">
                  <c:v>14.04939217611328</c:v>
                </c:pt>
                <c:pt idx="71">
                  <c:v>14.035682248579686</c:v>
                </c:pt>
                <c:pt idx="72">
                  <c:v>14.014257454117029</c:v>
                </c:pt>
                <c:pt idx="73">
                  <c:v>13.990139563709464</c:v>
                </c:pt>
                <c:pt idx="74">
                  <c:v>13.965151545186036</c:v>
                </c:pt>
                <c:pt idx="75">
                  <c:v>13.935817158408126</c:v>
                </c:pt>
                <c:pt idx="76">
                  <c:v>13.902414002635751</c:v>
                </c:pt>
                <c:pt idx="77">
                  <c:v>13.938522733985783</c:v>
                </c:pt>
                <c:pt idx="78">
                  <c:v>13.922551969634394</c:v>
                </c:pt>
                <c:pt idx="79">
                  <c:v>13.902197646837053</c:v>
                </c:pt>
                <c:pt idx="80">
                  <c:v>13.869193585032788</c:v>
                </c:pt>
                <c:pt idx="81">
                  <c:v>13.826439375600309</c:v>
                </c:pt>
                <c:pt idx="82">
                  <c:v>13.777838289926672</c:v>
                </c:pt>
                <c:pt idx="83">
                  <c:v>13.724160907428642</c:v>
                </c:pt>
                <c:pt idx="84">
                  <c:v>13.661339142840617</c:v>
                </c:pt>
                <c:pt idx="85">
                  <c:v>13.614011632820844</c:v>
                </c:pt>
                <c:pt idx="86">
                  <c:v>13.56988061598781</c:v>
                </c:pt>
                <c:pt idx="87">
                  <c:v>13.500799878113812</c:v>
                </c:pt>
                <c:pt idx="88">
                  <c:v>13.433655744102079</c:v>
                </c:pt>
                <c:pt idx="89">
                  <c:v>13.361641843343669</c:v>
                </c:pt>
                <c:pt idx="90">
                  <c:v>13.292711717687267</c:v>
                </c:pt>
                <c:pt idx="91">
                  <c:v>13.225436025919215</c:v>
                </c:pt>
                <c:pt idx="92">
                  <c:v>13.177992229230279</c:v>
                </c:pt>
                <c:pt idx="93">
                  <c:v>13.132658990558459</c:v>
                </c:pt>
                <c:pt idx="94">
                  <c:v>13.071469347918164</c:v>
                </c:pt>
                <c:pt idx="95">
                  <c:v>13.006756756756758</c:v>
                </c:pt>
                <c:pt idx="96">
                  <c:v>12.928372729788382</c:v>
                </c:pt>
                <c:pt idx="97">
                  <c:v>12.853100188899102</c:v>
                </c:pt>
                <c:pt idx="98">
                  <c:v>12.798864692364766</c:v>
                </c:pt>
                <c:pt idx="99">
                  <c:v>12.748579545454545</c:v>
                </c:pt>
                <c:pt idx="100">
                  <c:v>12.69056551241643</c:v>
                </c:pt>
                <c:pt idx="101">
                  <c:v>12.629668694487947</c:v>
                </c:pt>
                <c:pt idx="102">
                  <c:v>12.563387244861927</c:v>
                </c:pt>
                <c:pt idx="103">
                  <c:v>12.495610893411424</c:v>
                </c:pt>
                <c:pt idx="104">
                  <c:v>12.433591689748758</c:v>
                </c:pt>
                <c:pt idx="105">
                  <c:v>12.372764141468551</c:v>
                </c:pt>
                <c:pt idx="106">
                  <c:v>12.331997742077357</c:v>
                </c:pt>
                <c:pt idx="107">
                  <c:v>12.284561536604709</c:v>
                </c:pt>
                <c:pt idx="108">
                  <c:v>12.226446428448885</c:v>
                </c:pt>
                <c:pt idx="109">
                  <c:v>12.164491084378467</c:v>
                </c:pt>
                <c:pt idx="110">
                  <c:v>12.090244530942726</c:v>
                </c:pt>
                <c:pt idx="111">
                  <c:v>12.026880759620864</c:v>
                </c:pt>
                <c:pt idx="112">
                  <c:v>11.970914554796817</c:v>
                </c:pt>
                <c:pt idx="113">
                  <c:v>11.921964835429007</c:v>
                </c:pt>
                <c:pt idx="114">
                  <c:v>11.87250122134817</c:v>
                </c:pt>
                <c:pt idx="115">
                  <c:v>11.812770008296505</c:v>
                </c:pt>
                <c:pt idx="116">
                  <c:v>11.750015608416058</c:v>
                </c:pt>
                <c:pt idx="117">
                  <c:v>11.684164122324358</c:v>
                </c:pt>
                <c:pt idx="118">
                  <c:v>11.619777737387375</c:v>
                </c:pt>
                <c:pt idx="119">
                  <c:v>11.559040888114371</c:v>
                </c:pt>
                <c:pt idx="120">
                  <c:v>11.509037653678652</c:v>
                </c:pt>
                <c:pt idx="121">
                  <c:v>11.453591087853141</c:v>
                </c:pt>
                <c:pt idx="122">
                  <c:v>11.393916680694021</c:v>
                </c:pt>
                <c:pt idx="123">
                  <c:v>11.308438009004156</c:v>
                </c:pt>
                <c:pt idx="124">
                  <c:v>11.227602935844056</c:v>
                </c:pt>
                <c:pt idx="125">
                  <c:v>11.135829168616054</c:v>
                </c:pt>
                <c:pt idx="126">
                  <c:v>11.055884965680896</c:v>
                </c:pt>
                <c:pt idx="127">
                  <c:v>10.985206938025433</c:v>
                </c:pt>
                <c:pt idx="128">
                  <c:v>10.901009195701608</c:v>
                </c:pt>
                <c:pt idx="129">
                  <c:v>10.789363358687188</c:v>
                </c:pt>
                <c:pt idx="130">
                  <c:v>10.656386858078358</c:v>
                </c:pt>
                <c:pt idx="131">
                  <c:v>10.49626203566338</c:v>
                </c:pt>
                <c:pt idx="132">
                  <c:v>10.332366220879328</c:v>
                </c:pt>
                <c:pt idx="133">
                  <c:v>10.181715734610508</c:v>
                </c:pt>
                <c:pt idx="134">
                  <c:v>10.058152955343759</c:v>
                </c:pt>
                <c:pt idx="135">
                  <c:v>9.9065031863341968</c:v>
                </c:pt>
                <c:pt idx="136">
                  <c:v>9.7226655650900362</c:v>
                </c:pt>
                <c:pt idx="137">
                  <c:v>9.5096461758586166</c:v>
                </c:pt>
                <c:pt idx="138">
                  <c:v>9.2877881366968751</c:v>
                </c:pt>
                <c:pt idx="139">
                  <c:v>9.0493769501361374</c:v>
                </c:pt>
                <c:pt idx="140">
                  <c:v>8.8050193003589694</c:v>
                </c:pt>
                <c:pt idx="141">
                  <c:v>8.6272185996439852</c:v>
                </c:pt>
                <c:pt idx="142">
                  <c:v>8.4281469171295136</c:v>
                </c:pt>
                <c:pt idx="143">
                  <c:v>8.1630519873323131</c:v>
                </c:pt>
                <c:pt idx="144">
                  <c:v>7.9085127306613749</c:v>
                </c:pt>
                <c:pt idx="145">
                  <c:v>7.6243273956470725</c:v>
                </c:pt>
                <c:pt idx="146">
                  <c:v>7.3455577601192452</c:v>
                </c:pt>
                <c:pt idx="147">
                  <c:v>7.0770775720735966</c:v>
                </c:pt>
                <c:pt idx="148">
                  <c:v>6.8789161165756854</c:v>
                </c:pt>
                <c:pt idx="149">
                  <c:v>6.6360587699945821</c:v>
                </c:pt>
                <c:pt idx="150">
                  <c:v>6.3923657857523155</c:v>
                </c:pt>
                <c:pt idx="151">
                  <c:v>6.1474711925980587</c:v>
                </c:pt>
                <c:pt idx="152">
                  <c:v>5.885985850906474</c:v>
                </c:pt>
                <c:pt idx="153">
                  <c:v>5.6401689651619744</c:v>
                </c:pt>
                <c:pt idx="154">
                  <c:v>5.4442541253427503</c:v>
                </c:pt>
                <c:pt idx="155">
                  <c:v>5.3070854087273158</c:v>
                </c:pt>
                <c:pt idx="156">
                  <c:v>5.14049871747459</c:v>
                </c:pt>
                <c:pt idx="157">
                  <c:v>4.9864811349520544</c:v>
                </c:pt>
                <c:pt idx="158">
                  <c:v>4.8205858071304997</c:v>
                </c:pt>
                <c:pt idx="159">
                  <c:v>4.6589643216901724</c:v>
                </c:pt>
                <c:pt idx="160">
                  <c:v>4.5028753781205335</c:v>
                </c:pt>
                <c:pt idx="161">
                  <c:v>4.391276264458285</c:v>
                </c:pt>
                <c:pt idx="162">
                  <c:v>4.310200307588822</c:v>
                </c:pt>
                <c:pt idx="163">
                  <c:v>4.1940283064262562</c:v>
                </c:pt>
                <c:pt idx="164">
                  <c:v>4.1160066276166249</c:v>
                </c:pt>
                <c:pt idx="165">
                  <c:v>4.0278469356274051</c:v>
                </c:pt>
                <c:pt idx="166">
                  <c:v>3.9365015718371574</c:v>
                </c:pt>
                <c:pt idx="167">
                  <c:v>3.8564433944460368</c:v>
                </c:pt>
                <c:pt idx="168">
                  <c:v>3.791421339653076</c:v>
                </c:pt>
                <c:pt idx="169">
                  <c:v>3.7507017690800337</c:v>
                </c:pt>
                <c:pt idx="170">
                  <c:v>3.6938885622160909</c:v>
                </c:pt>
                <c:pt idx="171">
                  <c:v>3.6518196222429014</c:v>
                </c:pt>
                <c:pt idx="172">
                  <c:v>3.6084057811525621</c:v>
                </c:pt>
                <c:pt idx="173">
                  <c:v>3.5570793458302963</c:v>
                </c:pt>
                <c:pt idx="174">
                  <c:v>3.5181390349075823</c:v>
                </c:pt>
                <c:pt idx="175">
                  <c:v>3.4964950584440846</c:v>
                </c:pt>
                <c:pt idx="176">
                  <c:v>3.4797579262394409</c:v>
                </c:pt>
                <c:pt idx="177">
                  <c:v>3.4675077077872358</c:v>
                </c:pt>
                <c:pt idx="178">
                  <c:v>3.4645756492449729</c:v>
                </c:pt>
                <c:pt idx="179">
                  <c:v>3.4458481662389269</c:v>
                </c:pt>
                <c:pt idx="180">
                  <c:v>3.4357961197932414</c:v>
                </c:pt>
                <c:pt idx="181">
                  <c:v>3.4308662270889951</c:v>
                </c:pt>
                <c:pt idx="182">
                  <c:v>3.4294571335206516</c:v>
                </c:pt>
                <c:pt idx="183">
                  <c:v>3.4281703895091895</c:v>
                </c:pt>
                <c:pt idx="184">
                  <c:v>3.4287103283914315</c:v>
                </c:pt>
                <c:pt idx="185">
                  <c:v>3.4332758694208736</c:v>
                </c:pt>
                <c:pt idx="186">
                  <c:v>3.4264780346810393</c:v>
                </c:pt>
                <c:pt idx="187">
                  <c:v>3.4363585659399183</c:v>
                </c:pt>
                <c:pt idx="188">
                  <c:v>3.4416555408771159</c:v>
                </c:pt>
                <c:pt idx="189">
                  <c:v>3.442348158748044</c:v>
                </c:pt>
                <c:pt idx="190">
                  <c:v>3.4476920984507249</c:v>
                </c:pt>
                <c:pt idx="191">
                  <c:v>3.4486290496041292</c:v>
                </c:pt>
                <c:pt idx="192">
                  <c:v>3.459595774141047</c:v>
                </c:pt>
                <c:pt idx="193">
                  <c:v>3.4546122954631038</c:v>
                </c:pt>
                <c:pt idx="194">
                  <c:v>3.4679072116366982</c:v>
                </c:pt>
                <c:pt idx="195">
                  <c:v>3.4717859539099831</c:v>
                </c:pt>
                <c:pt idx="196">
                  <c:v>3.4732105665093029</c:v>
                </c:pt>
                <c:pt idx="197">
                  <c:v>3.476785772983995</c:v>
                </c:pt>
                <c:pt idx="198">
                  <c:v>3.4754535501364288</c:v>
                </c:pt>
                <c:pt idx="199">
                  <c:v>3.4879225313323561</c:v>
                </c:pt>
                <c:pt idx="200">
                  <c:v>3.4902330441460427</c:v>
                </c:pt>
                <c:pt idx="201">
                  <c:v>3.4978025557582617</c:v>
                </c:pt>
                <c:pt idx="202">
                  <c:v>3.5031523417727723</c:v>
                </c:pt>
                <c:pt idx="203">
                  <c:v>3.5043787454849387</c:v>
                </c:pt>
                <c:pt idx="204">
                  <c:v>3.5029077611919019</c:v>
                </c:pt>
                <c:pt idx="205">
                  <c:v>3.5003059619595724</c:v>
                </c:pt>
                <c:pt idx="206">
                  <c:v>3.5073957528783022</c:v>
                </c:pt>
                <c:pt idx="207">
                  <c:v>3.5034292747236995</c:v>
                </c:pt>
                <c:pt idx="208">
                  <c:v>3.4954450751693247</c:v>
                </c:pt>
                <c:pt idx="209">
                  <c:v>3.5001194354016345</c:v>
                </c:pt>
                <c:pt idx="210">
                  <c:v>3.4975894859393191</c:v>
                </c:pt>
                <c:pt idx="211">
                  <c:v>3.4978264115194597</c:v>
                </c:pt>
                <c:pt idx="212">
                  <c:v>3.5003847666273109</c:v>
                </c:pt>
                <c:pt idx="213">
                  <c:v>3.5047936616260871</c:v>
                </c:pt>
                <c:pt idx="214">
                  <c:v>3.4930328222835789</c:v>
                </c:pt>
                <c:pt idx="215">
                  <c:v>3.4826634657289275</c:v>
                </c:pt>
                <c:pt idx="216">
                  <c:v>3.4850067789058565</c:v>
                </c:pt>
                <c:pt idx="217">
                  <c:v>3.4788623792941231</c:v>
                </c:pt>
                <c:pt idx="218">
                  <c:v>3.4775399262502282</c:v>
                </c:pt>
                <c:pt idx="219">
                  <c:v>3.4689833559388692</c:v>
                </c:pt>
                <c:pt idx="220">
                  <c:v>3.4664353560147956</c:v>
                </c:pt>
                <c:pt idx="221">
                  <c:v>3.4623649037251152</c:v>
                </c:pt>
                <c:pt idx="222">
                  <c:v>3.4537443752820738</c:v>
                </c:pt>
                <c:pt idx="223">
                  <c:v>3.4506476469374179</c:v>
                </c:pt>
                <c:pt idx="224">
                  <c:v>3.4436332056660883</c:v>
                </c:pt>
                <c:pt idx="225">
                  <c:v>3.4405538437611538</c:v>
                </c:pt>
                <c:pt idx="226">
                  <c:v>3.4387301840910043</c:v>
                </c:pt>
                <c:pt idx="227">
                  <c:v>3.4419043085143999</c:v>
                </c:pt>
                <c:pt idx="228">
                  <c:v>3.4382023722337958</c:v>
                </c:pt>
                <c:pt idx="229">
                  <c:v>3.4367968685903851</c:v>
                </c:pt>
                <c:pt idx="230">
                  <c:v>3.4332700224128256</c:v>
                </c:pt>
                <c:pt idx="231">
                  <c:v>3.4351316541502732</c:v>
                </c:pt>
                <c:pt idx="232">
                  <c:v>3.4382214650253422</c:v>
                </c:pt>
                <c:pt idx="233">
                  <c:v>3.4388931424586708</c:v>
                </c:pt>
                <c:pt idx="234">
                  <c:v>3.4445435815101364</c:v>
                </c:pt>
                <c:pt idx="235">
                  <c:v>3.4461854995900292</c:v>
                </c:pt>
                <c:pt idx="236">
                  <c:v>3.4482815106881901</c:v>
                </c:pt>
                <c:pt idx="237">
                  <c:v>3.4487828819416864</c:v>
                </c:pt>
                <c:pt idx="238">
                  <c:v>3.4523087076320742</c:v>
                </c:pt>
                <c:pt idx="239">
                  <c:v>3.4524507831550166</c:v>
                </c:pt>
                <c:pt idx="240">
                  <c:v>3.4764090756232213</c:v>
                </c:pt>
                <c:pt idx="241">
                  <c:v>3.4739661443329801</c:v>
                </c:pt>
                <c:pt idx="242">
                  <c:v>3.473693374735193</c:v>
                </c:pt>
                <c:pt idx="243">
                  <c:v>3.4739251977999821</c:v>
                </c:pt>
                <c:pt idx="244">
                  <c:v>3.4731131650498881</c:v>
                </c:pt>
                <c:pt idx="245">
                  <c:v>3.4670932444246683</c:v>
                </c:pt>
                <c:pt idx="246">
                  <c:v>3.4692109238850946</c:v>
                </c:pt>
                <c:pt idx="247">
                  <c:v>3.4755979908255163</c:v>
                </c:pt>
                <c:pt idx="248">
                  <c:v>3.4762887076736111</c:v>
                </c:pt>
                <c:pt idx="249">
                  <c:v>3.4742204457763513</c:v>
                </c:pt>
                <c:pt idx="250">
                  <c:v>3.469748539146956</c:v>
                </c:pt>
                <c:pt idx="251">
                  <c:v>3.4666515307238055</c:v>
                </c:pt>
                <c:pt idx="252">
                  <c:v>3.4615877648822146</c:v>
                </c:pt>
                <c:pt idx="253">
                  <c:v>3.4627654405573098</c:v>
                </c:pt>
                <c:pt idx="254">
                  <c:v>3.4648191045972254</c:v>
                </c:pt>
                <c:pt idx="255">
                  <c:v>3.4605995054466083</c:v>
                </c:pt>
                <c:pt idx="256">
                  <c:v>3.4556494123320278</c:v>
                </c:pt>
                <c:pt idx="257">
                  <c:v>3.4495657873663106</c:v>
                </c:pt>
                <c:pt idx="258">
                  <c:v>3.4438300749699629</c:v>
                </c:pt>
                <c:pt idx="259">
                  <c:v>3.4379559120739756</c:v>
                </c:pt>
                <c:pt idx="260">
                  <c:v>3.4381580398523681</c:v>
                </c:pt>
                <c:pt idx="261">
                  <c:v>3.4374109127968371</c:v>
                </c:pt>
                <c:pt idx="262">
                  <c:v>3.4357479874853589</c:v>
                </c:pt>
                <c:pt idx="263">
                  <c:v>3.4312066339482148</c:v>
                </c:pt>
                <c:pt idx="264">
                  <c:v>3.4246329042368573</c:v>
                </c:pt>
                <c:pt idx="265">
                  <c:v>3.4153421780416027</c:v>
                </c:pt>
                <c:pt idx="266">
                  <c:v>3.4072487777859255</c:v>
                </c:pt>
                <c:pt idx="267">
                  <c:v>3.4053446371817286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03-4D83-ACA1-0C8114D9921B}"/>
            </c:ext>
          </c:extLst>
        </c:ser>
        <c:ser>
          <c:idx val="6"/>
          <c:order val="4"/>
          <c:tx>
            <c:strRef>
              <c:f>Letalidade.DATA!$G$94</c:f>
              <c:strCache>
                <c:ptCount val="1"/>
                <c:pt idx="0">
                  <c:v>Brasil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Letalidade.DATA!$G$237:$G$504</c:f>
              <c:numCache>
                <c:formatCode>General</c:formatCode>
                <c:ptCount val="268"/>
                <c:pt idx="0">
                  <c:v>5.7848487280314584</c:v>
                </c:pt>
                <c:pt idx="1">
                  <c:v>5.6937082523225255</c:v>
                </c:pt>
                <c:pt idx="2">
                  <c:v>5.6866123275467428</c:v>
                </c:pt>
                <c:pt idx="3">
                  <c:v>5.6175648156317353</c:v>
                </c:pt>
                <c:pt idx="4">
                  <c:v>5.5731349826032162</c:v>
                </c:pt>
                <c:pt idx="5">
                  <c:v>5.532400669332505</c:v>
                </c:pt>
                <c:pt idx="6">
                  <c:v>5.4239041393930671</c:v>
                </c:pt>
                <c:pt idx="7">
                  <c:v>5.3400035074890839</c:v>
                </c:pt>
                <c:pt idx="8">
                  <c:v>5.2699065280054587</c:v>
                </c:pt>
                <c:pt idx="9">
                  <c:v>5.2492748214618921</c:v>
                </c:pt>
                <c:pt idx="10">
                  <c:v>5.1934880588719725</c:v>
                </c:pt>
                <c:pt idx="11">
                  <c:v>5.1371281796337724</c:v>
                </c:pt>
                <c:pt idx="12">
                  <c:v>5.0968576083544672</c:v>
                </c:pt>
                <c:pt idx="13">
                  <c:v>5.0467537795152086</c:v>
                </c:pt>
                <c:pt idx="14">
                  <c:v>5.0228450090180763</c:v>
                </c:pt>
                <c:pt idx="15">
                  <c:v>4.9943293408204479</c:v>
                </c:pt>
                <c:pt idx="16">
                  <c:v>4.9488275537533033</c:v>
                </c:pt>
                <c:pt idx="17">
                  <c:v>4.9005133293399288</c:v>
                </c:pt>
                <c:pt idx="18">
                  <c:v>4.8682352621007201</c:v>
                </c:pt>
                <c:pt idx="19">
                  <c:v>4.8814998231340647</c:v>
                </c:pt>
                <c:pt idx="20">
                  <c:v>4.7394117413567267</c:v>
                </c:pt>
                <c:pt idx="21">
                  <c:v>4.6812460717192828</c:v>
                </c:pt>
                <c:pt idx="22">
                  <c:v>4.6649979079073729</c:v>
                </c:pt>
                <c:pt idx="23">
                  <c:v>4.6337451535061955</c:v>
                </c:pt>
                <c:pt idx="24">
                  <c:v>4.5941813726431313</c:v>
                </c:pt>
                <c:pt idx="25">
                  <c:v>4.5287393648659675</c:v>
                </c:pt>
                <c:pt idx="26">
                  <c:v>4.4760502689489741</c:v>
                </c:pt>
                <c:pt idx="27">
                  <c:v>4.389187544216588</c:v>
                </c:pt>
                <c:pt idx="28">
                  <c:v>4.3443277482040727</c:v>
                </c:pt>
                <c:pt idx="29">
                  <c:v>4.2868950699441948</c:v>
                </c:pt>
                <c:pt idx="30">
                  <c:v>4.2621117603850331</c:v>
                </c:pt>
                <c:pt idx="31">
                  <c:v>4.2505176382145748</c:v>
                </c:pt>
                <c:pt idx="32">
                  <c:v>4.1851164415190167</c:v>
                </c:pt>
                <c:pt idx="33">
                  <c:v>4.1342598963963182</c:v>
                </c:pt>
                <c:pt idx="34">
                  <c:v>4.1046572597543598</c:v>
                </c:pt>
                <c:pt idx="35">
                  <c:v>4.0751323395501853</c:v>
                </c:pt>
                <c:pt idx="36">
                  <c:v>4.0464612879782669</c:v>
                </c:pt>
                <c:pt idx="37">
                  <c:v>4.034229376991334</c:v>
                </c:pt>
                <c:pt idx="38">
                  <c:v>3.9998465769581366</c:v>
                </c:pt>
                <c:pt idx="39">
                  <c:v>3.9671717761329939</c:v>
                </c:pt>
                <c:pt idx="40">
                  <c:v>3.9403592365553979</c:v>
                </c:pt>
                <c:pt idx="41">
                  <c:v>3.9092039379685</c:v>
                </c:pt>
                <c:pt idx="42">
                  <c:v>3.8845014539228742</c:v>
                </c:pt>
                <c:pt idx="43">
                  <c:v>3.866613109695439</c:v>
                </c:pt>
                <c:pt idx="44">
                  <c:v>3.8638872722970752</c:v>
                </c:pt>
                <c:pt idx="45">
                  <c:v>3.8474193802859005</c:v>
                </c:pt>
                <c:pt idx="46">
                  <c:v>3.8320110151376792</c:v>
                </c:pt>
                <c:pt idx="47">
                  <c:v>3.8112447823249842</c:v>
                </c:pt>
                <c:pt idx="48">
                  <c:v>3.8044243151635513</c:v>
                </c:pt>
                <c:pt idx="49">
                  <c:v>3.7964971130582303</c:v>
                </c:pt>
                <c:pt idx="50">
                  <c:v>3.7880488317466399</c:v>
                </c:pt>
                <c:pt idx="51">
                  <c:v>3.7816605511255776</c:v>
                </c:pt>
                <c:pt idx="52">
                  <c:v>3.7731506991397699</c:v>
                </c:pt>
                <c:pt idx="53">
                  <c:v>3.715846454837096</c:v>
                </c:pt>
                <c:pt idx="54">
                  <c:v>3.6757560191914664</c:v>
                </c:pt>
                <c:pt idx="55">
                  <c:v>3.6374172877817634</c:v>
                </c:pt>
                <c:pt idx="56">
                  <c:v>3.6102957052227325</c:v>
                </c:pt>
                <c:pt idx="57">
                  <c:v>3.5965575499226778</c:v>
                </c:pt>
                <c:pt idx="58">
                  <c:v>3.5874097957930293</c:v>
                </c:pt>
                <c:pt idx="59">
                  <c:v>3.5655332191522922</c:v>
                </c:pt>
                <c:pt idx="60">
                  <c:v>3.5315298372230157</c:v>
                </c:pt>
                <c:pt idx="61">
                  <c:v>3.4965300206658592</c:v>
                </c:pt>
                <c:pt idx="62">
                  <c:v>3.4732590042760805</c:v>
                </c:pt>
                <c:pt idx="63">
                  <c:v>3.4552160234752169</c:v>
                </c:pt>
                <c:pt idx="64">
                  <c:v>3.4423964499097739</c:v>
                </c:pt>
                <c:pt idx="65">
                  <c:v>3.4419656199755808</c:v>
                </c:pt>
                <c:pt idx="66">
                  <c:v>3.4197609425818931</c:v>
                </c:pt>
                <c:pt idx="67">
                  <c:v>3.4016620072310149</c:v>
                </c:pt>
                <c:pt idx="68">
                  <c:v>3.3820683384314059</c:v>
                </c:pt>
                <c:pt idx="69">
                  <c:v>3.3611459734907889</c:v>
                </c:pt>
                <c:pt idx="70">
                  <c:v>3.3354335329961509</c:v>
                </c:pt>
                <c:pt idx="71">
                  <c:v>3.3289934645001589</c:v>
                </c:pt>
                <c:pt idx="72">
                  <c:v>3.3279803236008854</c:v>
                </c:pt>
                <c:pt idx="73">
                  <c:v>3.3131272852397231</c:v>
                </c:pt>
                <c:pt idx="74">
                  <c:v>3.2925143414165574</c:v>
                </c:pt>
                <c:pt idx="75">
                  <c:v>3.2702962842602323</c:v>
                </c:pt>
                <c:pt idx="76">
                  <c:v>3.2520943239546698</c:v>
                </c:pt>
                <c:pt idx="77">
                  <c:v>3.2327071631330537</c:v>
                </c:pt>
                <c:pt idx="78">
                  <c:v>3.2289113486420113</c:v>
                </c:pt>
                <c:pt idx="79">
                  <c:v>3.2306515417151598</c:v>
                </c:pt>
                <c:pt idx="80">
                  <c:v>3.2250244617964561</c:v>
                </c:pt>
                <c:pt idx="81">
                  <c:v>3.2140927116759221</c:v>
                </c:pt>
                <c:pt idx="82">
                  <c:v>3.2068761199037685</c:v>
                </c:pt>
                <c:pt idx="83">
                  <c:v>3.2091565623823373</c:v>
                </c:pt>
                <c:pt idx="84">
                  <c:v>3.1892365986463682</c:v>
                </c:pt>
                <c:pt idx="85">
                  <c:v>3.1822214481570299</c:v>
                </c:pt>
                <c:pt idx="86">
                  <c:v>3.1828160119861075</c:v>
                </c:pt>
                <c:pt idx="87">
                  <c:v>3.1765710852467102</c:v>
                </c:pt>
                <c:pt idx="88">
                  <c:v>3.1654576778590946</c:v>
                </c:pt>
                <c:pt idx="89">
                  <c:v>3.1543915535502691</c:v>
                </c:pt>
                <c:pt idx="90">
                  <c:v>3.1408722081011815</c:v>
                </c:pt>
                <c:pt idx="91">
                  <c:v>3.1320126890427917</c:v>
                </c:pt>
                <c:pt idx="92">
                  <c:v>3.1283860880182877</c:v>
                </c:pt>
                <c:pt idx="93">
                  <c:v>3.1057459665038665</c:v>
                </c:pt>
                <c:pt idx="94">
                  <c:v>3.1029648455009715</c:v>
                </c:pt>
                <c:pt idx="95">
                  <c:v>3.0961525714350033</c:v>
                </c:pt>
                <c:pt idx="96">
                  <c:v>3.0832548585499242</c:v>
                </c:pt>
                <c:pt idx="97">
                  <c:v>3.0668495555155943</c:v>
                </c:pt>
                <c:pt idx="98">
                  <c:v>3.0609507640067912</c:v>
                </c:pt>
                <c:pt idx="99">
                  <c:v>3.061011654079822</c:v>
                </c:pt>
                <c:pt idx="100">
                  <c:v>3.0609041818373814</c:v>
                </c:pt>
                <c:pt idx="101">
                  <c:v>3.062512358625137</c:v>
                </c:pt>
                <c:pt idx="102">
                  <c:v>3.0619913961517327</c:v>
                </c:pt>
                <c:pt idx="103">
                  <c:v>3.0558841613176146</c:v>
                </c:pt>
                <c:pt idx="104">
                  <c:v>3.0450958907692467</c:v>
                </c:pt>
                <c:pt idx="105">
                  <c:v>3.0403038959961646</c:v>
                </c:pt>
                <c:pt idx="106">
                  <c:v>3.0395189420049396</c:v>
                </c:pt>
                <c:pt idx="107">
                  <c:v>3.0376863087115504</c:v>
                </c:pt>
                <c:pt idx="108">
                  <c:v>3.0376771088362338</c:v>
                </c:pt>
                <c:pt idx="109">
                  <c:v>3.0347019958665631</c:v>
                </c:pt>
                <c:pt idx="110">
                  <c:v>3.0285815864214682</c:v>
                </c:pt>
                <c:pt idx="111">
                  <c:v>3.0208558806170958</c:v>
                </c:pt>
                <c:pt idx="112">
                  <c:v>3.0151228733459359</c:v>
                </c:pt>
                <c:pt idx="113">
                  <c:v>3.0122370824989235</c:v>
                </c:pt>
                <c:pt idx="114">
                  <c:v>3.0116268559398409</c:v>
                </c:pt>
                <c:pt idx="115">
                  <c:v>3.0078377839203903</c:v>
                </c:pt>
                <c:pt idx="116">
                  <c:v>3.0049828266000129</c:v>
                </c:pt>
                <c:pt idx="117">
                  <c:v>3.0016518875617204</c:v>
                </c:pt>
                <c:pt idx="118">
                  <c:v>2.9967718018523062</c:v>
                </c:pt>
                <c:pt idx="119">
                  <c:v>2.9971655308371719</c:v>
                </c:pt>
                <c:pt idx="120">
                  <c:v>2.9951763504876796</c:v>
                </c:pt>
                <c:pt idx="121">
                  <c:v>2.9935534228054412</c:v>
                </c:pt>
                <c:pt idx="122">
                  <c:v>2.9915299186482032</c:v>
                </c:pt>
                <c:pt idx="123">
                  <c:v>2.9921834321187046</c:v>
                </c:pt>
                <c:pt idx="124">
                  <c:v>2.9848824821150495</c:v>
                </c:pt>
                <c:pt idx="125">
                  <c:v>2.9789430354082951</c:v>
                </c:pt>
                <c:pt idx="126">
                  <c:v>2.9751776757024335</c:v>
                </c:pt>
                <c:pt idx="127">
                  <c:v>2.977485148889516</c:v>
                </c:pt>
                <c:pt idx="128">
                  <c:v>2.9768216859963044</c:v>
                </c:pt>
                <c:pt idx="129">
                  <c:v>2.9681991313991696</c:v>
                </c:pt>
                <c:pt idx="130">
                  <c:v>2.9641485761776267</c:v>
                </c:pt>
                <c:pt idx="131">
                  <c:v>2.9622881352561548</c:v>
                </c:pt>
                <c:pt idx="132">
                  <c:v>2.9596976831765263</c:v>
                </c:pt>
                <c:pt idx="133">
                  <c:v>2.9551195570330915</c:v>
                </c:pt>
                <c:pt idx="134">
                  <c:v>2.9536529983734967</c:v>
                </c:pt>
                <c:pt idx="135">
                  <c:v>2.9527131673579694</c:v>
                </c:pt>
                <c:pt idx="136">
                  <c:v>2.9528546073355355</c:v>
                </c:pt>
                <c:pt idx="137">
                  <c:v>2.9517806640636017</c:v>
                </c:pt>
                <c:pt idx="138">
                  <c:v>2.9492864336306091</c:v>
                </c:pt>
                <c:pt idx="139">
                  <c:v>2.9462531007826471</c:v>
                </c:pt>
                <c:pt idx="140">
                  <c:v>2.9415074989060863</c:v>
                </c:pt>
                <c:pt idx="141">
                  <c:v>2.939730416950634</c:v>
                </c:pt>
                <c:pt idx="142">
                  <c:v>2.9362791095404503</c:v>
                </c:pt>
                <c:pt idx="143">
                  <c:v>2.9358807452624731</c:v>
                </c:pt>
                <c:pt idx="144">
                  <c:v>2.932811602386364</c:v>
                </c:pt>
                <c:pt idx="145">
                  <c:v>2.9284529540933537</c:v>
                </c:pt>
                <c:pt idx="146">
                  <c:v>2.9226943232811373</c:v>
                </c:pt>
                <c:pt idx="147">
                  <c:v>2.9160684566041</c:v>
                </c:pt>
                <c:pt idx="148">
                  <c:v>2.9130565681793241</c:v>
                </c:pt>
                <c:pt idx="149">
                  <c:v>2.9094500517019499</c:v>
                </c:pt>
                <c:pt idx="150">
                  <c:v>2.903610734605464</c:v>
                </c:pt>
                <c:pt idx="151">
                  <c:v>2.8977354812399532</c:v>
                </c:pt>
                <c:pt idx="152">
                  <c:v>2.8933039893884223</c:v>
                </c:pt>
                <c:pt idx="153">
                  <c:v>2.8908262937452349</c:v>
                </c:pt>
                <c:pt idx="154">
                  <c:v>2.8882841170928923</c:v>
                </c:pt>
                <c:pt idx="155">
                  <c:v>2.8864499644319341</c:v>
                </c:pt>
                <c:pt idx="156">
                  <c:v>2.8852548861169356</c:v>
                </c:pt>
                <c:pt idx="157">
                  <c:v>2.8834816222422766</c:v>
                </c:pt>
                <c:pt idx="158">
                  <c:v>2.882026466786821</c:v>
                </c:pt>
                <c:pt idx="159">
                  <c:v>2.8818034042612335</c:v>
                </c:pt>
                <c:pt idx="160">
                  <c:v>2.877105175628345</c:v>
                </c:pt>
                <c:pt idx="161">
                  <c:v>2.8702087056281873</c:v>
                </c:pt>
                <c:pt idx="162">
                  <c:v>2.8671204592420882</c:v>
                </c:pt>
                <c:pt idx="163">
                  <c:v>2.8656754710810439</c:v>
                </c:pt>
                <c:pt idx="164">
                  <c:v>2.8566270716506752</c:v>
                </c:pt>
                <c:pt idx="165">
                  <c:v>2.8420727596929569</c:v>
                </c:pt>
                <c:pt idx="166">
                  <c:v>2.8414541210346926</c:v>
                </c:pt>
                <c:pt idx="167">
                  <c:v>2.8350863207777715</c:v>
                </c:pt>
                <c:pt idx="168">
                  <c:v>2.8322646816296713</c:v>
                </c:pt>
                <c:pt idx="169">
                  <c:v>2.8278248357991251</c:v>
                </c:pt>
                <c:pt idx="170">
                  <c:v>2.8250662303044827</c:v>
                </c:pt>
                <c:pt idx="171">
                  <c:v>2.8197872781666637</c:v>
                </c:pt>
                <c:pt idx="172">
                  <c:v>2.8163345554184103</c:v>
                </c:pt>
                <c:pt idx="173">
                  <c:v>2.8095544343335339</c:v>
                </c:pt>
                <c:pt idx="174">
                  <c:v>2.8008040976956772</c:v>
                </c:pt>
                <c:pt idx="175">
                  <c:v>2.7919209435126238</c:v>
                </c:pt>
                <c:pt idx="176">
                  <c:v>2.78655618365514</c:v>
                </c:pt>
                <c:pt idx="177">
                  <c:v>2.7840984504915558</c:v>
                </c:pt>
                <c:pt idx="178">
                  <c:v>2.7802438031035308</c:v>
                </c:pt>
                <c:pt idx="179">
                  <c:v>2.769254270501472</c:v>
                </c:pt>
                <c:pt idx="180">
                  <c:v>2.7636028380682824</c:v>
                </c:pt>
                <c:pt idx="181">
                  <c:v>2.7567225307974064</c:v>
                </c:pt>
                <c:pt idx="182">
                  <c:v>2.743299494839015</c:v>
                </c:pt>
                <c:pt idx="183">
                  <c:v>2.736977294393752</c:v>
                </c:pt>
                <c:pt idx="184">
                  <c:v>2.7323758443581139</c:v>
                </c:pt>
                <c:pt idx="185">
                  <c:v>2.7215092659266702</c:v>
                </c:pt>
                <c:pt idx="186">
                  <c:v>2.711270614372383</c:v>
                </c:pt>
                <c:pt idx="187">
                  <c:v>2.7018302830670917</c:v>
                </c:pt>
                <c:pt idx="188">
                  <c:v>2.693064918591582</c:v>
                </c:pt>
                <c:pt idx="189">
                  <c:v>2.6854682487638692</c:v>
                </c:pt>
                <c:pt idx="190">
                  <c:v>2.6794870629995424</c:v>
                </c:pt>
                <c:pt idx="191">
                  <c:v>2.6769230444068466</c:v>
                </c:pt>
                <c:pt idx="192">
                  <c:v>2.6690490889961183</c:v>
                </c:pt>
                <c:pt idx="193">
                  <c:v>2.6602701483194053</c:v>
                </c:pt>
                <c:pt idx="194">
                  <c:v>2.6506978458075801</c:v>
                </c:pt>
                <c:pt idx="195">
                  <c:v>2.6394237640148579</c:v>
                </c:pt>
                <c:pt idx="196">
                  <c:v>2.6325531490915792</c:v>
                </c:pt>
                <c:pt idx="197">
                  <c:v>2.6282709587084931</c:v>
                </c:pt>
                <c:pt idx="198">
                  <c:v>2.6249630980728713</c:v>
                </c:pt>
                <c:pt idx="199">
                  <c:v>2.6226414390518036</c:v>
                </c:pt>
                <c:pt idx="200">
                  <c:v>2.6096467805053201</c:v>
                </c:pt>
                <c:pt idx="201">
                  <c:v>2.5993771969474717</c:v>
                </c:pt>
                <c:pt idx="202">
                  <c:v>2.5917991092531625</c:v>
                </c:pt>
                <c:pt idx="203">
                  <c:v>2.583557403105853</c:v>
                </c:pt>
                <c:pt idx="204">
                  <c:v>2.5801121763876993</c:v>
                </c:pt>
                <c:pt idx="205">
                  <c:v>2.5784805067556547</c:v>
                </c:pt>
                <c:pt idx="206">
                  <c:v>2.5722585645966749</c:v>
                </c:pt>
                <c:pt idx="207">
                  <c:v>2.5689982115308401</c:v>
                </c:pt>
                <c:pt idx="208">
                  <c:v>2.5587990077021456</c:v>
                </c:pt>
                <c:pt idx="209">
                  <c:v>2.5573802184583325</c:v>
                </c:pt>
                <c:pt idx="210">
                  <c:v>2.5555847553499245</c:v>
                </c:pt>
                <c:pt idx="211">
                  <c:v>2.5538712114784512</c:v>
                </c:pt>
                <c:pt idx="212">
                  <c:v>2.5526217572063232</c:v>
                </c:pt>
                <c:pt idx="213">
                  <c:v>2.5474938953938433</c:v>
                </c:pt>
                <c:pt idx="214">
                  <c:v>2.5445584838303232</c:v>
                </c:pt>
                <c:pt idx="215">
                  <c:v>2.5397301423545913</c:v>
                </c:pt>
                <c:pt idx="216">
                  <c:v>2.5376147089218497</c:v>
                </c:pt>
                <c:pt idx="217">
                  <c:v>2.5364790987512968</c:v>
                </c:pt>
                <c:pt idx="218">
                  <c:v>2.534580266794384</c:v>
                </c:pt>
                <c:pt idx="219">
                  <c:v>2.535043679498648</c:v>
                </c:pt>
                <c:pt idx="220">
                  <c:v>2.5316501075489093</c:v>
                </c:pt>
                <c:pt idx="221">
                  <c:v>2.5270294126238437</c:v>
                </c:pt>
                <c:pt idx="222">
                  <c:v>2.5182898117016359</c:v>
                </c:pt>
                <c:pt idx="223">
                  <c:v>2.5139423597665402</c:v>
                </c:pt>
                <c:pt idx="224">
                  <c:v>2.5090521320089478</c:v>
                </c:pt>
                <c:pt idx="225">
                  <c:v>2.5056163557160995</c:v>
                </c:pt>
                <c:pt idx="226">
                  <c:v>2.5035626392405343</c:v>
                </c:pt>
                <c:pt idx="227">
                  <c:v>2.4975483906864104</c:v>
                </c:pt>
                <c:pt idx="228">
                  <c:v>2.4945570394170145</c:v>
                </c:pt>
                <c:pt idx="229">
                  <c:v>2.4878386082951902</c:v>
                </c:pt>
                <c:pt idx="230">
                  <c:v>2.4810412638744399</c:v>
                </c:pt>
                <c:pt idx="231">
                  <c:v>2.4753937258155148</c:v>
                </c:pt>
                <c:pt idx="232">
                  <c:v>2.4722496756929906</c:v>
                </c:pt>
                <c:pt idx="233">
                  <c:v>2.4706847107005947</c:v>
                </c:pt>
                <c:pt idx="234">
                  <c:v>2.4666941299745364</c:v>
                </c:pt>
                <c:pt idx="235">
                  <c:v>2.4638210822586846</c:v>
                </c:pt>
                <c:pt idx="236">
                  <c:v>2.4622046577769274</c:v>
                </c:pt>
                <c:pt idx="237">
                  <c:v>2.4588184493346978</c:v>
                </c:pt>
                <c:pt idx="238">
                  <c:v>2.4550676511815563</c:v>
                </c:pt>
                <c:pt idx="239">
                  <c:v>2.4538991519888405</c:v>
                </c:pt>
                <c:pt idx="240">
                  <c:v>2.453549290398926</c:v>
                </c:pt>
                <c:pt idx="241">
                  <c:v>2.4501206489476073</c:v>
                </c:pt>
                <c:pt idx="242">
                  <c:v>2.4470827429432171</c:v>
                </c:pt>
                <c:pt idx="243">
                  <c:v>2.4456855612739461</c:v>
                </c:pt>
                <c:pt idx="244">
                  <c:v>2.4419113072493288</c:v>
                </c:pt>
                <c:pt idx="245">
                  <c:v>2.4402921441978429</c:v>
                </c:pt>
                <c:pt idx="246">
                  <c:v>2.4390066369131267</c:v>
                </c:pt>
                <c:pt idx="247">
                  <c:v>2.4389548874771081</c:v>
                </c:pt>
                <c:pt idx="248">
                  <c:v>2.4377766895770501</c:v>
                </c:pt>
                <c:pt idx="249">
                  <c:v>2.4365859978456905</c:v>
                </c:pt>
                <c:pt idx="250">
                  <c:v>2.434949612575938</c:v>
                </c:pt>
                <c:pt idx="251">
                  <c:v>2.4349527080346327</c:v>
                </c:pt>
                <c:pt idx="252">
                  <c:v>2.4322698057812366</c:v>
                </c:pt>
                <c:pt idx="253">
                  <c:v>2.430895025953737</c:v>
                </c:pt>
                <c:pt idx="254">
                  <c:v>2.4315885949414535</c:v>
                </c:pt>
                <c:pt idx="255">
                  <c:v>2.4326102276509403</c:v>
                </c:pt>
                <c:pt idx="256">
                  <c:v>2.4313690818266216</c:v>
                </c:pt>
                <c:pt idx="257">
                  <c:v>2.431575177407983</c:v>
                </c:pt>
                <c:pt idx="258">
                  <c:v>2.4319296950321312</c:v>
                </c:pt>
                <c:pt idx="259">
                  <c:v>2.4315798337042906</c:v>
                </c:pt>
                <c:pt idx="260">
                  <c:v>2.4327081574857847</c:v>
                </c:pt>
                <c:pt idx="261">
                  <c:v>2.4301210839276717</c:v>
                </c:pt>
                <c:pt idx="262">
                  <c:v>2.428345710397954</c:v>
                </c:pt>
                <c:pt idx="263">
                  <c:v>2.426056097023003</c:v>
                </c:pt>
                <c:pt idx="264">
                  <c:v>2.4271366512917538</c:v>
                </c:pt>
                <c:pt idx="265">
                  <c:v>2.4278205330145504</c:v>
                </c:pt>
                <c:pt idx="266">
                  <c:v>2.4260125209731624</c:v>
                </c:pt>
                <c:pt idx="267">
                  <c:v>2.42427008035071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03-4D83-ACA1-0C8114D9921B}"/>
            </c:ext>
          </c:extLst>
        </c:ser>
        <c:ser>
          <c:idx val="7"/>
          <c:order val="5"/>
          <c:tx>
            <c:strRef>
              <c:f>Letalidade.DATA!$H$94</c:f>
              <c:strCache>
                <c:ptCount val="1"/>
                <c:pt idx="0">
                  <c:v>Alemanha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Letalidade.DATA!$H$237:$H$504</c:f>
              <c:numCache>
                <c:formatCode>General</c:formatCode>
                <c:ptCount val="268"/>
                <c:pt idx="0">
                  <c:v>4.681131919808597</c:v>
                </c:pt>
                <c:pt idx="1">
                  <c:v>4.6816973212912298</c:v>
                </c:pt>
                <c:pt idx="2">
                  <c:v>4.6888194330207824</c:v>
                </c:pt>
                <c:pt idx="3">
                  <c:v>4.6951259547832178</c:v>
                </c:pt>
                <c:pt idx="4">
                  <c:v>4.6995978632735129</c:v>
                </c:pt>
                <c:pt idx="5">
                  <c:v>4.7071505569529286</c:v>
                </c:pt>
                <c:pt idx="6">
                  <c:v>4.7114072801787161</c:v>
                </c:pt>
                <c:pt idx="7">
                  <c:v>4.7091909030202013</c:v>
                </c:pt>
                <c:pt idx="8">
                  <c:v>4.7203090878548633</c:v>
                </c:pt>
                <c:pt idx="9">
                  <c:v>4.7219262040127452</c:v>
                </c:pt>
                <c:pt idx="10">
                  <c:v>4.7218147301203777</c:v>
                </c:pt>
                <c:pt idx="11">
                  <c:v>4.7195622435020521</c:v>
                </c:pt>
                <c:pt idx="12">
                  <c:v>4.7204094139402866</c:v>
                </c:pt>
                <c:pt idx="13">
                  <c:v>4.7173711138192616</c:v>
                </c:pt>
                <c:pt idx="14">
                  <c:v>4.7146588294603156</c:v>
                </c:pt>
                <c:pt idx="15">
                  <c:v>4.7099374327629668</c:v>
                </c:pt>
                <c:pt idx="16">
                  <c:v>4.7172835285067096</c:v>
                </c:pt>
                <c:pt idx="17">
                  <c:v>4.7165590848085897</c:v>
                </c:pt>
                <c:pt idx="18">
                  <c:v>4.705782511377258</c:v>
                </c:pt>
                <c:pt idx="19">
                  <c:v>4.6961165305205279</c:v>
                </c:pt>
                <c:pt idx="20">
                  <c:v>4.6791204391482548</c:v>
                </c:pt>
                <c:pt idx="21">
                  <c:v>4.6674966773307274</c:v>
                </c:pt>
                <c:pt idx="22">
                  <c:v>4.6604352883235007</c:v>
                </c:pt>
                <c:pt idx="23">
                  <c:v>4.6560702850367459</c:v>
                </c:pt>
                <c:pt idx="24">
                  <c:v>4.6475668865414752</c:v>
                </c:pt>
                <c:pt idx="25">
                  <c:v>4.646959845447558</c:v>
                </c:pt>
                <c:pt idx="26">
                  <c:v>4.6335442939718385</c:v>
                </c:pt>
                <c:pt idx="27">
                  <c:v>4.628964490772562</c:v>
                </c:pt>
                <c:pt idx="28">
                  <c:v>4.6247696904949915</c:v>
                </c:pt>
                <c:pt idx="29">
                  <c:v>4.6190910073664542</c:v>
                </c:pt>
                <c:pt idx="30">
                  <c:v>4.6141995121324948</c:v>
                </c:pt>
                <c:pt idx="31">
                  <c:v>4.6069211383613009</c:v>
                </c:pt>
                <c:pt idx="32">
                  <c:v>4.6010200639839729</c:v>
                </c:pt>
                <c:pt idx="33">
                  <c:v>4.5946883159268932</c:v>
                </c:pt>
                <c:pt idx="34">
                  <c:v>4.5901138360455347</c:v>
                </c:pt>
                <c:pt idx="35">
                  <c:v>4.5870346062659628</c:v>
                </c:pt>
                <c:pt idx="36">
                  <c:v>4.5820131611016324</c:v>
                </c:pt>
                <c:pt idx="37">
                  <c:v>4.578876158527625</c:v>
                </c:pt>
                <c:pt idx="38">
                  <c:v>4.5747106677520311</c:v>
                </c:pt>
                <c:pt idx="39">
                  <c:v>4.5686201293786395</c:v>
                </c:pt>
                <c:pt idx="40">
                  <c:v>4.5629444589939361</c:v>
                </c:pt>
                <c:pt idx="41">
                  <c:v>4.558761393130923</c:v>
                </c:pt>
                <c:pt idx="42">
                  <c:v>4.5556208943371379</c:v>
                </c:pt>
                <c:pt idx="43">
                  <c:v>4.5482131661442011</c:v>
                </c:pt>
                <c:pt idx="44">
                  <c:v>4.5417221593583212</c:v>
                </c:pt>
                <c:pt idx="45">
                  <c:v>4.5331069609507644</c:v>
                </c:pt>
                <c:pt idx="46">
                  <c:v>4.5219400228038813</c:v>
                </c:pt>
                <c:pt idx="47">
                  <c:v>4.510557575035258</c:v>
                </c:pt>
                <c:pt idx="48">
                  <c:v>4.5065335807197355</c:v>
                </c:pt>
                <c:pt idx="49">
                  <c:v>4.5019645927371998</c:v>
                </c:pt>
                <c:pt idx="50">
                  <c:v>4.49232746052534</c:v>
                </c:pt>
                <c:pt idx="51">
                  <c:v>4.4847361180281951</c:v>
                </c:pt>
                <c:pt idx="52">
                  <c:v>4.4751386648833646</c:v>
                </c:pt>
                <c:pt idx="53">
                  <c:v>4.4621736383538293</c:v>
                </c:pt>
                <c:pt idx="54">
                  <c:v>4.4485860931675809</c:v>
                </c:pt>
                <c:pt idx="55">
                  <c:v>4.4419761386278491</c:v>
                </c:pt>
                <c:pt idx="56">
                  <c:v>4.4346307797810409</c:v>
                </c:pt>
                <c:pt idx="57">
                  <c:v>4.4229594360023663</c:v>
                </c:pt>
                <c:pt idx="58">
                  <c:v>4.4112388003440843</c:v>
                </c:pt>
                <c:pt idx="59">
                  <c:v>4.3949804646149699</c:v>
                </c:pt>
                <c:pt idx="60">
                  <c:v>4.3800132248512202</c:v>
                </c:pt>
                <c:pt idx="61">
                  <c:v>4.3600616256385551</c:v>
                </c:pt>
                <c:pt idx="62">
                  <c:v>4.3550761578518582</c:v>
                </c:pt>
                <c:pt idx="63">
                  <c:v>4.3478674157089756</c:v>
                </c:pt>
                <c:pt idx="64">
                  <c:v>4.3335652519630257</c:v>
                </c:pt>
                <c:pt idx="65">
                  <c:v>4.3240795766477058</c:v>
                </c:pt>
                <c:pt idx="66">
                  <c:v>4.3061572181520367</c:v>
                </c:pt>
                <c:pt idx="67">
                  <c:v>4.2868346606664369</c:v>
                </c:pt>
                <c:pt idx="68">
                  <c:v>4.2700709588735748</c:v>
                </c:pt>
                <c:pt idx="69">
                  <c:v>4.2595569060312846</c:v>
                </c:pt>
                <c:pt idx="70">
                  <c:v>4.2514341714164203</c:v>
                </c:pt>
                <c:pt idx="71">
                  <c:v>4.2343747842774508</c:v>
                </c:pt>
                <c:pt idx="72">
                  <c:v>4.2133635976734283</c:v>
                </c:pt>
                <c:pt idx="73">
                  <c:v>4.1875034096488513</c:v>
                </c:pt>
                <c:pt idx="74">
                  <c:v>4.166422025806976</c:v>
                </c:pt>
                <c:pt idx="75">
                  <c:v>4.1426571166998762</c:v>
                </c:pt>
                <c:pt idx="76">
                  <c:v>4.1310700684260224</c:v>
                </c:pt>
                <c:pt idx="77">
                  <c:v>4.1211709982411815</c:v>
                </c:pt>
                <c:pt idx="78">
                  <c:v>4.0975315433621411</c:v>
                </c:pt>
                <c:pt idx="79">
                  <c:v>4.0733493746529525</c:v>
                </c:pt>
                <c:pt idx="80">
                  <c:v>4.0473097397002027</c:v>
                </c:pt>
                <c:pt idx="81">
                  <c:v>4.0252469049937405</c:v>
                </c:pt>
                <c:pt idx="82">
                  <c:v>3.9929852379762329</c:v>
                </c:pt>
                <c:pt idx="83">
                  <c:v>3.9804349319774635</c:v>
                </c:pt>
                <c:pt idx="84">
                  <c:v>3.9696029112704698</c:v>
                </c:pt>
                <c:pt idx="85">
                  <c:v>3.9501305071683137</c:v>
                </c:pt>
                <c:pt idx="86">
                  <c:v>3.9250684137732681</c:v>
                </c:pt>
                <c:pt idx="87">
                  <c:v>3.9023098648376031</c:v>
                </c:pt>
                <c:pt idx="88">
                  <c:v>3.8779659884679782</c:v>
                </c:pt>
                <c:pt idx="89">
                  <c:v>3.8545807640277858</c:v>
                </c:pt>
                <c:pt idx="90">
                  <c:v>3.8445471127637312</c:v>
                </c:pt>
                <c:pt idx="91">
                  <c:v>3.8361092659903209</c:v>
                </c:pt>
                <c:pt idx="92">
                  <c:v>3.8185706837877005</c:v>
                </c:pt>
                <c:pt idx="93">
                  <c:v>3.8034755263319107</c:v>
                </c:pt>
                <c:pt idx="94">
                  <c:v>3.7864692930786545</c:v>
                </c:pt>
                <c:pt idx="95">
                  <c:v>3.7646545701258791</c:v>
                </c:pt>
                <c:pt idx="96">
                  <c:v>3.7446234291979423</c:v>
                </c:pt>
                <c:pt idx="97">
                  <c:v>3.7302238134288053</c:v>
                </c:pt>
                <c:pt idx="98">
                  <c:v>3.7181168983927373</c:v>
                </c:pt>
                <c:pt idx="99">
                  <c:v>3.6976115545902069</c:v>
                </c:pt>
                <c:pt idx="100">
                  <c:v>3.6840070381972114</c:v>
                </c:pt>
                <c:pt idx="101">
                  <c:v>3.6578871110484559</c:v>
                </c:pt>
                <c:pt idx="102">
                  <c:v>3.6371423009538639</c:v>
                </c:pt>
                <c:pt idx="103">
                  <c:v>3.6161405137728262</c:v>
                </c:pt>
                <c:pt idx="104">
                  <c:v>3.6036973649721693</c:v>
                </c:pt>
                <c:pt idx="105">
                  <c:v>3.591250408096637</c:v>
                </c:pt>
                <c:pt idx="106">
                  <c:v>3.5765313529083671</c:v>
                </c:pt>
                <c:pt idx="107">
                  <c:v>3.5530203327732748</c:v>
                </c:pt>
                <c:pt idx="108">
                  <c:v>3.5248272567583325</c:v>
                </c:pt>
                <c:pt idx="109">
                  <c:v>3.5022201640942141</c:v>
                </c:pt>
                <c:pt idx="110">
                  <c:v>3.4746547191468879</c:v>
                </c:pt>
                <c:pt idx="111">
                  <c:v>3.458172908645432</c:v>
                </c:pt>
                <c:pt idx="112">
                  <c:v>3.4464652250704089</c:v>
                </c:pt>
                <c:pt idx="113">
                  <c:v>3.4272207996848532</c:v>
                </c:pt>
                <c:pt idx="114">
                  <c:v>3.4099598806930818</c:v>
                </c:pt>
                <c:pt idx="115">
                  <c:v>3.3905131801344988</c:v>
                </c:pt>
                <c:pt idx="116">
                  <c:v>3.3698161821121038</c:v>
                </c:pt>
                <c:pt idx="117">
                  <c:v>3.343118876666785</c:v>
                </c:pt>
                <c:pt idx="118">
                  <c:v>3.328288871682973</c:v>
                </c:pt>
                <c:pt idx="119">
                  <c:v>3.3154360534395022</c:v>
                </c:pt>
                <c:pt idx="120">
                  <c:v>3.2951663239638025</c:v>
                </c:pt>
                <c:pt idx="121">
                  <c:v>3.2805590227474681</c:v>
                </c:pt>
                <c:pt idx="122">
                  <c:v>3.2565250478194994</c:v>
                </c:pt>
                <c:pt idx="123">
                  <c:v>3.2296744170247456</c:v>
                </c:pt>
                <c:pt idx="124">
                  <c:v>3.2081977922803899</c:v>
                </c:pt>
                <c:pt idx="125">
                  <c:v>3.1844324064203287</c:v>
                </c:pt>
                <c:pt idx="126">
                  <c:v>3.1714562286482222</c:v>
                </c:pt>
                <c:pt idx="127">
                  <c:v>3.1478147320103669</c:v>
                </c:pt>
                <c:pt idx="128">
                  <c:v>3.1239586260070697</c:v>
                </c:pt>
                <c:pt idx="129">
                  <c:v>3.088242880726372</c:v>
                </c:pt>
                <c:pt idx="130">
                  <c:v>3.0474162588190428</c:v>
                </c:pt>
                <c:pt idx="131">
                  <c:v>3.0070667948312519</c:v>
                </c:pt>
                <c:pt idx="132">
                  <c:v>2.9780340948510826</c:v>
                </c:pt>
                <c:pt idx="133">
                  <c:v>2.9572958002772558</c:v>
                </c:pt>
                <c:pt idx="134">
                  <c:v>2.9242410905349172</c:v>
                </c:pt>
                <c:pt idx="135">
                  <c:v>2.8922396401512325</c:v>
                </c:pt>
                <c:pt idx="136">
                  <c:v>2.8456463954657218</c:v>
                </c:pt>
                <c:pt idx="137">
                  <c:v>2.7926565812765198</c:v>
                </c:pt>
                <c:pt idx="138">
                  <c:v>2.740560121441018</c:v>
                </c:pt>
                <c:pt idx="139">
                  <c:v>2.7010227253891164</c:v>
                </c:pt>
                <c:pt idx="140">
                  <c:v>2.6724069680779907</c:v>
                </c:pt>
                <c:pt idx="141">
                  <c:v>2.6358172078452808</c:v>
                </c:pt>
                <c:pt idx="142">
                  <c:v>2.5934835934258147</c:v>
                </c:pt>
                <c:pt idx="143">
                  <c:v>2.526469905547521</c:v>
                </c:pt>
                <c:pt idx="144">
                  <c:v>2.4681929425650462</c:v>
                </c:pt>
                <c:pt idx="145">
                  <c:v>2.3930335761533956</c:v>
                </c:pt>
                <c:pt idx="146">
                  <c:v>2.3374753309209866</c:v>
                </c:pt>
                <c:pt idx="147">
                  <c:v>2.2965930216093509</c:v>
                </c:pt>
                <c:pt idx="148">
                  <c:v>2.2476211674364253</c:v>
                </c:pt>
                <c:pt idx="149">
                  <c:v>2.193482236520413</c:v>
                </c:pt>
                <c:pt idx="150">
                  <c:v>2.1354932195179757</c:v>
                </c:pt>
                <c:pt idx="151">
                  <c:v>2.071067493305903</c:v>
                </c:pt>
                <c:pt idx="152">
                  <c:v>2.014831721455105</c:v>
                </c:pt>
                <c:pt idx="153">
                  <c:v>1.9666747978158483</c:v>
                </c:pt>
                <c:pt idx="154">
                  <c:v>1.932014377269383</c:v>
                </c:pt>
                <c:pt idx="155">
                  <c:v>1.902462440598238</c:v>
                </c:pt>
                <c:pt idx="156">
                  <c:v>1.8719063423552569</c:v>
                </c:pt>
                <c:pt idx="157">
                  <c:v>1.8290346278257583</c:v>
                </c:pt>
                <c:pt idx="158">
                  <c:v>1.7923109601365876</c:v>
                </c:pt>
                <c:pt idx="159">
                  <c:v>1.7472699879219535</c:v>
                </c:pt>
                <c:pt idx="160">
                  <c:v>1.714337780275017</c:v>
                </c:pt>
                <c:pt idx="161">
                  <c:v>1.6896176034578221</c:v>
                </c:pt>
                <c:pt idx="162">
                  <c:v>1.6743306169965075</c:v>
                </c:pt>
                <c:pt idx="163">
                  <c:v>1.6674531343215904</c:v>
                </c:pt>
                <c:pt idx="164">
                  <c:v>1.6468903296392154</c:v>
                </c:pt>
                <c:pt idx="165">
                  <c:v>1.6242951956809724</c:v>
                </c:pt>
                <c:pt idx="166">
                  <c:v>1.6001427175278842</c:v>
                </c:pt>
                <c:pt idx="167">
                  <c:v>1.5793741453226615</c:v>
                </c:pt>
                <c:pt idx="168">
                  <c:v>1.5657777661304311</c:v>
                </c:pt>
                <c:pt idx="169">
                  <c:v>1.5708320972459566</c:v>
                </c:pt>
                <c:pt idx="170">
                  <c:v>1.5743297488200625</c:v>
                </c:pt>
                <c:pt idx="171">
                  <c:v>1.5620691750125011</c:v>
                </c:pt>
                <c:pt idx="172">
                  <c:v>1.5496314082886522</c:v>
                </c:pt>
                <c:pt idx="173">
                  <c:v>1.5383456247340803</c:v>
                </c:pt>
                <c:pt idx="174">
                  <c:v>1.5270035251108336</c:v>
                </c:pt>
                <c:pt idx="175">
                  <c:v>1.5188353012970157</c:v>
                </c:pt>
                <c:pt idx="176">
                  <c:v>1.5234112701246543</c:v>
                </c:pt>
                <c:pt idx="177">
                  <c:v>1.5365331003203928</c:v>
                </c:pt>
                <c:pt idx="178">
                  <c:v>1.5412957457797372</c:v>
                </c:pt>
                <c:pt idx="179">
                  <c:v>1.5486976273705924</c:v>
                </c:pt>
                <c:pt idx="180">
                  <c:v>1.5528811221596575</c:v>
                </c:pt>
                <c:pt idx="181">
                  <c:v>1.5462740960966721</c:v>
                </c:pt>
                <c:pt idx="182">
                  <c:v>1.5417475986104534</c:v>
                </c:pt>
                <c:pt idx="183">
                  <c:v>1.5584469115378095</c:v>
                </c:pt>
                <c:pt idx="184">
                  <c:v>1.5785305828200782</c:v>
                </c:pt>
                <c:pt idx="185">
                  <c:v>1.5903663661275997</c:v>
                </c:pt>
                <c:pt idx="186">
                  <c:v>1.5955945522930146</c:v>
                </c:pt>
                <c:pt idx="187">
                  <c:v>1.6052117150894409</c:v>
                </c:pt>
                <c:pt idx="188">
                  <c:v>1.6026336054475201</c:v>
                </c:pt>
                <c:pt idx="189">
                  <c:v>1.5983556005386708</c:v>
                </c:pt>
                <c:pt idx="190">
                  <c:v>1.614916478042663</c:v>
                </c:pt>
                <c:pt idx="191">
                  <c:v>1.6357494805190542</c:v>
                </c:pt>
                <c:pt idx="192">
                  <c:v>1.639989599123493</c:v>
                </c:pt>
                <c:pt idx="193">
                  <c:v>1.6484838193884337</c:v>
                </c:pt>
                <c:pt idx="194">
                  <c:v>1.6505756176779063</c:v>
                </c:pt>
                <c:pt idx="195">
                  <c:v>1.6496355007435362</c:v>
                </c:pt>
                <c:pt idx="196">
                  <c:v>1.6435092043994441</c:v>
                </c:pt>
                <c:pt idx="197">
                  <c:v>1.6629547691101063</c:v>
                </c:pt>
                <c:pt idx="198">
                  <c:v>1.6985465887685809</c:v>
                </c:pt>
                <c:pt idx="199">
                  <c:v>1.7156641380325581</c:v>
                </c:pt>
                <c:pt idx="200">
                  <c:v>1.7318801226163905</c:v>
                </c:pt>
                <c:pt idx="201">
                  <c:v>1.7427499833473576</c:v>
                </c:pt>
                <c:pt idx="202">
                  <c:v>1.7435637937924069</c:v>
                </c:pt>
                <c:pt idx="203">
                  <c:v>1.73931520959162</c:v>
                </c:pt>
                <c:pt idx="204">
                  <c:v>1.7648904050503862</c:v>
                </c:pt>
                <c:pt idx="205">
                  <c:v>1.7986777454788672</c:v>
                </c:pt>
                <c:pt idx="206">
                  <c:v>1.8127230855987122</c:v>
                </c:pt>
                <c:pt idx="207">
                  <c:v>1.8095703464116164</c:v>
                </c:pt>
                <c:pt idx="208">
                  <c:v>1.8082444688504662</c:v>
                </c:pt>
                <c:pt idx="209">
                  <c:v>1.8147822663508968</c:v>
                </c:pt>
                <c:pt idx="210">
                  <c:v>1.8237910104768398</c:v>
                </c:pt>
                <c:pt idx="211">
                  <c:v>1.8608467699789637</c:v>
                </c:pt>
                <c:pt idx="212">
                  <c:v>1.9029922622593256</c:v>
                </c:pt>
                <c:pt idx="213">
                  <c:v>1.9230266023234948</c:v>
                </c:pt>
                <c:pt idx="214">
                  <c:v>1.9294630453082957</c:v>
                </c:pt>
                <c:pt idx="215">
                  <c:v>1.9346558038819586</c:v>
                </c:pt>
                <c:pt idx="216">
                  <c:v>1.9410239535676623</c:v>
                </c:pt>
                <c:pt idx="217">
                  <c:v>1.947268197979964</c:v>
                </c:pt>
                <c:pt idx="218">
                  <c:v>1.9871210298700352</c:v>
                </c:pt>
                <c:pt idx="219">
                  <c:v>2.0201288587546382</c:v>
                </c:pt>
                <c:pt idx="220">
                  <c:v>2.0493853533278332</c:v>
                </c:pt>
                <c:pt idx="221">
                  <c:v>2.0780582863344166</c:v>
                </c:pt>
                <c:pt idx="222">
                  <c:v>2.1081835776527678</c:v>
                </c:pt>
                <c:pt idx="223">
                  <c:v>2.1138291467713057</c:v>
                </c:pt>
                <c:pt idx="224">
                  <c:v>2.1179329357675907</c:v>
                </c:pt>
                <c:pt idx="225">
                  <c:v>2.149986606861217</c:v>
                </c:pt>
                <c:pt idx="226">
                  <c:v>2.1826780231245002</c:v>
                </c:pt>
                <c:pt idx="227">
                  <c:v>2.2177914575531061</c:v>
                </c:pt>
                <c:pt idx="228">
                  <c:v>2.2486229096262891</c:v>
                </c:pt>
                <c:pt idx="229">
                  <c:v>2.2763507879637714</c:v>
                </c:pt>
                <c:pt idx="230">
                  <c:v>2.2826943257940182</c:v>
                </c:pt>
                <c:pt idx="231">
                  <c:v>2.2851931655411315</c:v>
                </c:pt>
                <c:pt idx="232">
                  <c:v>2.32072856705659</c:v>
                </c:pt>
                <c:pt idx="233">
                  <c:v>2.3583149339313985</c:v>
                </c:pt>
                <c:pt idx="234">
                  <c:v>2.383786630913618</c:v>
                </c:pt>
                <c:pt idx="235">
                  <c:v>2.4043542541241312</c:v>
                </c:pt>
                <c:pt idx="236">
                  <c:v>2.4271686863628461</c:v>
                </c:pt>
                <c:pt idx="237">
                  <c:v>2.4295810272532763</c:v>
                </c:pt>
                <c:pt idx="238">
                  <c:v>2.4320797136807109</c:v>
                </c:pt>
                <c:pt idx="239">
                  <c:v>2.4668575660928354</c:v>
                </c:pt>
                <c:pt idx="240">
                  <c:v>2.4972250227758659</c:v>
                </c:pt>
                <c:pt idx="241">
                  <c:v>2.5202999043522483</c:v>
                </c:pt>
                <c:pt idx="242">
                  <c:v>2.5424447636637253</c:v>
                </c:pt>
                <c:pt idx="243">
                  <c:v>2.5642455845827827</c:v>
                </c:pt>
                <c:pt idx="244">
                  <c:v>2.5692993431130189</c:v>
                </c:pt>
                <c:pt idx="245">
                  <c:v>2.5706906165742036</c:v>
                </c:pt>
                <c:pt idx="246">
                  <c:v>2.6022795360141111</c:v>
                </c:pt>
                <c:pt idx="247">
                  <c:v>2.6345635649457724</c:v>
                </c:pt>
                <c:pt idx="248">
                  <c:v>2.6528407403016248</c:v>
                </c:pt>
                <c:pt idx="249">
                  <c:v>2.6754717297692756</c:v>
                </c:pt>
                <c:pt idx="250">
                  <c:v>2.6934236444325688</c:v>
                </c:pt>
                <c:pt idx="251">
                  <c:v>2.6933769992250474</c:v>
                </c:pt>
                <c:pt idx="252">
                  <c:v>2.6949437306236055</c:v>
                </c:pt>
                <c:pt idx="253">
                  <c:v>2.7119572900323048</c:v>
                </c:pt>
                <c:pt idx="254">
                  <c:v>2.7377873700649915</c:v>
                </c:pt>
                <c:pt idx="255">
                  <c:v>2.7544840715200589</c:v>
                </c:pt>
                <c:pt idx="256">
                  <c:v>2.7667425400619718</c:v>
                </c:pt>
                <c:pt idx="257">
                  <c:v>2.7804798649056646</c:v>
                </c:pt>
                <c:pt idx="258">
                  <c:v>2.7825359885648737</c:v>
                </c:pt>
                <c:pt idx="259">
                  <c:v>2.782230085075291</c:v>
                </c:pt>
                <c:pt idx="260">
                  <c:v>2.8001876352790176</c:v>
                </c:pt>
                <c:pt idx="261">
                  <c:v>2.8150114087012459</c:v>
                </c:pt>
                <c:pt idx="262">
                  <c:v>2.8254609197807681</c:v>
                </c:pt>
                <c:pt idx="263">
                  <c:v>2.8360324578568177</c:v>
                </c:pt>
                <c:pt idx="264">
                  <c:v>2.8457053163186252</c:v>
                </c:pt>
                <c:pt idx="265">
                  <c:v>2.842628235882708</c:v>
                </c:pt>
                <c:pt idx="266">
                  <c:v>2.8400269686080049</c:v>
                </c:pt>
                <c:pt idx="267">
                  <c:v>2.8527512191985087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03-4D83-ACA1-0C8114D9921B}"/>
            </c:ext>
          </c:extLst>
        </c:ser>
        <c:ser>
          <c:idx val="8"/>
          <c:order val="6"/>
          <c:tx>
            <c:strRef>
              <c:f>Letalidade.DATA!$I$94</c:f>
              <c:strCache>
                <c:ptCount val="1"/>
                <c:pt idx="0">
                  <c:v>França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Letalidade.DATA!$I$237:$I$504</c:f>
              <c:numCache>
                <c:formatCode>General</c:formatCode>
                <c:ptCount val="268"/>
                <c:pt idx="0">
                  <c:v>19.354447766017614</c:v>
                </c:pt>
                <c:pt idx="1">
                  <c:v>19.341959334565619</c:v>
                </c:pt>
                <c:pt idx="2">
                  <c:v>19.524115320917971</c:v>
                </c:pt>
                <c:pt idx="3">
                  <c:v>19.535555060939007</c:v>
                </c:pt>
                <c:pt idx="4">
                  <c:v>19.475497008882712</c:v>
                </c:pt>
                <c:pt idx="5">
                  <c:v>19.43409478577879</c:v>
                </c:pt>
                <c:pt idx="6">
                  <c:v>19.386489981469385</c:v>
                </c:pt>
                <c:pt idx="7">
                  <c:v>19.357349565911587</c:v>
                </c:pt>
                <c:pt idx="8">
                  <c:v>19.379308969304514</c:v>
                </c:pt>
                <c:pt idx="9">
                  <c:v>19.392628757927135</c:v>
                </c:pt>
                <c:pt idx="10">
                  <c:v>19.354347897992259</c:v>
                </c:pt>
                <c:pt idx="11">
                  <c:v>19.328990185012838</c:v>
                </c:pt>
                <c:pt idx="12">
                  <c:v>19.275713994489273</c:v>
                </c:pt>
                <c:pt idx="13">
                  <c:v>19.241112422930602</c:v>
                </c:pt>
                <c:pt idx="14">
                  <c:v>19.207682287405003</c:v>
                </c:pt>
                <c:pt idx="15">
                  <c:v>19.220777521119757</c:v>
                </c:pt>
                <c:pt idx="16">
                  <c:v>19.262961873958638</c:v>
                </c:pt>
                <c:pt idx="17">
                  <c:v>19.242155507446725</c:v>
                </c:pt>
                <c:pt idx="18">
                  <c:v>19.23520256321757</c:v>
                </c:pt>
                <c:pt idx="19">
                  <c:v>19.171407996574565</c:v>
                </c:pt>
                <c:pt idx="20">
                  <c:v>19.128246270105201</c:v>
                </c:pt>
                <c:pt idx="21">
                  <c:v>19.131509313113408</c:v>
                </c:pt>
                <c:pt idx="22">
                  <c:v>19.1042791106061</c:v>
                </c:pt>
                <c:pt idx="23">
                  <c:v>19.096202401195445</c:v>
                </c:pt>
                <c:pt idx="24">
                  <c:v>19.096202401195445</c:v>
                </c:pt>
                <c:pt idx="25">
                  <c:v>19.113593033441543</c:v>
                </c:pt>
                <c:pt idx="26">
                  <c:v>19.019442096365175</c:v>
                </c:pt>
                <c:pt idx="27">
                  <c:v>19.019442096365175</c:v>
                </c:pt>
                <c:pt idx="28">
                  <c:v>19.019442096365175</c:v>
                </c:pt>
                <c:pt idx="29">
                  <c:v>18.949944864775283</c:v>
                </c:pt>
                <c:pt idx="30">
                  <c:v>18.932020306118556</c:v>
                </c:pt>
                <c:pt idx="31">
                  <c:v>18.869371253311026</c:v>
                </c:pt>
                <c:pt idx="32">
                  <c:v>18.82099490795143</c:v>
                </c:pt>
                <c:pt idx="33">
                  <c:v>18.778585558229491</c:v>
                </c:pt>
                <c:pt idx="34">
                  <c:v>18.778585558229491</c:v>
                </c:pt>
                <c:pt idx="35">
                  <c:v>18.778585558229491</c:v>
                </c:pt>
                <c:pt idx="36">
                  <c:v>18.694851097964506</c:v>
                </c:pt>
                <c:pt idx="37">
                  <c:v>18.661863935113097</c:v>
                </c:pt>
                <c:pt idx="38">
                  <c:v>18.638124769932428</c:v>
                </c:pt>
                <c:pt idx="39">
                  <c:v>18.587786022154084</c:v>
                </c:pt>
                <c:pt idx="40">
                  <c:v>18.545961866377304</c:v>
                </c:pt>
                <c:pt idx="41">
                  <c:v>18.545961866377304</c:v>
                </c:pt>
                <c:pt idx="42">
                  <c:v>18.545961866377304</c:v>
                </c:pt>
                <c:pt idx="43">
                  <c:v>18.429706262700904</c:v>
                </c:pt>
                <c:pt idx="44">
                  <c:v>18.429706262700904</c:v>
                </c:pt>
                <c:pt idx="45">
                  <c:v>18.39639120601629</c:v>
                </c:pt>
                <c:pt idx="46">
                  <c:v>18.362580250687863</c:v>
                </c:pt>
                <c:pt idx="47">
                  <c:v>18.293180392944773</c:v>
                </c:pt>
                <c:pt idx="48">
                  <c:v>18.293180392944773</c:v>
                </c:pt>
                <c:pt idx="49">
                  <c:v>18.293180392944773</c:v>
                </c:pt>
                <c:pt idx="50">
                  <c:v>18.098604695977887</c:v>
                </c:pt>
                <c:pt idx="51">
                  <c:v>18.048657446054612</c:v>
                </c:pt>
                <c:pt idx="52">
                  <c:v>17.950984139117139</c:v>
                </c:pt>
                <c:pt idx="53">
                  <c:v>17.867265629178032</c:v>
                </c:pt>
                <c:pt idx="54">
                  <c:v>17.774284667478224</c:v>
                </c:pt>
                <c:pt idx="55">
                  <c:v>17.774284667478224</c:v>
                </c:pt>
                <c:pt idx="56">
                  <c:v>17.774284667478224</c:v>
                </c:pt>
                <c:pt idx="57">
                  <c:v>17.549394667475333</c:v>
                </c:pt>
                <c:pt idx="58">
                  <c:v>17.487859283872016</c:v>
                </c:pt>
                <c:pt idx="59">
                  <c:v>17.369340691659602</c:v>
                </c:pt>
                <c:pt idx="60">
                  <c:v>17.25527919014246</c:v>
                </c:pt>
                <c:pt idx="61">
                  <c:v>17.136766712141881</c:v>
                </c:pt>
                <c:pt idx="62">
                  <c:v>17.136766712141881</c:v>
                </c:pt>
                <c:pt idx="63">
                  <c:v>17.136766712141881</c:v>
                </c:pt>
                <c:pt idx="64">
                  <c:v>16.850763938527518</c:v>
                </c:pt>
                <c:pt idx="65">
                  <c:v>16.760999127957028</c:v>
                </c:pt>
                <c:pt idx="66">
                  <c:v>16.615286371743775</c:v>
                </c:pt>
                <c:pt idx="67">
                  <c:v>16.481230755792371</c:v>
                </c:pt>
                <c:pt idx="68">
                  <c:v>16.293774581474267</c:v>
                </c:pt>
                <c:pt idx="69">
                  <c:v>16.293774581474267</c:v>
                </c:pt>
                <c:pt idx="70">
                  <c:v>16.293774581474267</c:v>
                </c:pt>
                <c:pt idx="71">
                  <c:v>15.90444907670604</c:v>
                </c:pt>
                <c:pt idx="72">
                  <c:v>15.803727812197735</c:v>
                </c:pt>
                <c:pt idx="73">
                  <c:v>15.613803215380962</c:v>
                </c:pt>
                <c:pt idx="74">
                  <c:v>15.421820609656031</c:v>
                </c:pt>
                <c:pt idx="75">
                  <c:v>15.223053561012891</c:v>
                </c:pt>
                <c:pt idx="76">
                  <c:v>14.979863248201545</c:v>
                </c:pt>
                <c:pt idx="77">
                  <c:v>14.765074488576793</c:v>
                </c:pt>
                <c:pt idx="78">
                  <c:v>14.751192910702112</c:v>
                </c:pt>
                <c:pt idx="79">
                  <c:v>14.60791635548917</c:v>
                </c:pt>
                <c:pt idx="80">
                  <c:v>14.360989466209018</c:v>
                </c:pt>
                <c:pt idx="81">
                  <c:v>14.054735009008256</c:v>
                </c:pt>
                <c:pt idx="82">
                  <c:v>13.784275721827068</c:v>
                </c:pt>
                <c:pt idx="83">
                  <c:v>13.595978855871705</c:v>
                </c:pt>
                <c:pt idx="84">
                  <c:v>13.310168956814358</c:v>
                </c:pt>
                <c:pt idx="85">
                  <c:v>13.211426286369999</c:v>
                </c:pt>
                <c:pt idx="86">
                  <c:v>13.035539000312912</c:v>
                </c:pt>
                <c:pt idx="87">
                  <c:v>12.762126979197705</c:v>
                </c:pt>
                <c:pt idx="88">
                  <c:v>12.462436643821595</c:v>
                </c:pt>
                <c:pt idx="89">
                  <c:v>12.110561554732104</c:v>
                </c:pt>
                <c:pt idx="90">
                  <c:v>11.861978203396035</c:v>
                </c:pt>
                <c:pt idx="91">
                  <c:v>11.630623580385944</c:v>
                </c:pt>
                <c:pt idx="92">
                  <c:v>11.509211067623314</c:v>
                </c:pt>
                <c:pt idx="93">
                  <c:v>11.314409865118384</c:v>
                </c:pt>
                <c:pt idx="94">
                  <c:v>11.046204596586923</c:v>
                </c:pt>
                <c:pt idx="95">
                  <c:v>10.780011649868499</c:v>
                </c:pt>
                <c:pt idx="96">
                  <c:v>10.452717158750534</c:v>
                </c:pt>
                <c:pt idx="97">
                  <c:v>10.164686151255694</c:v>
                </c:pt>
                <c:pt idx="98">
                  <c:v>9.9348883800801371</c:v>
                </c:pt>
                <c:pt idx="99">
                  <c:v>9.811705879898712</c:v>
                </c:pt>
                <c:pt idx="100">
                  <c:v>9.6519775721682972</c:v>
                </c:pt>
                <c:pt idx="101">
                  <c:v>9.414874001229256</c:v>
                </c:pt>
                <c:pt idx="102">
                  <c:v>9.1481265947446175</c:v>
                </c:pt>
                <c:pt idx="103">
                  <c:v>8.9253510287647568</c:v>
                </c:pt>
                <c:pt idx="104">
                  <c:v>8.6865017260569619</c:v>
                </c:pt>
                <c:pt idx="105">
                  <c:v>8.5173379268708089</c:v>
                </c:pt>
                <c:pt idx="106">
                  <c:v>8.3898305084745761</c:v>
                </c:pt>
                <c:pt idx="107">
                  <c:v>8.2297838270616506</c:v>
                </c:pt>
                <c:pt idx="108">
                  <c:v>8.0450606766396238</c:v>
                </c:pt>
                <c:pt idx="109">
                  <c:v>7.8441616409590518</c:v>
                </c:pt>
                <c:pt idx="110">
                  <c:v>7.6300351014997911</c:v>
                </c:pt>
                <c:pt idx="111">
                  <c:v>7.3918570529042062</c:v>
                </c:pt>
                <c:pt idx="112">
                  <c:v>7.1966403344865215</c:v>
                </c:pt>
                <c:pt idx="113">
                  <c:v>7.1416625236837339</c:v>
                </c:pt>
                <c:pt idx="114">
                  <c:v>7.0125414793826693</c:v>
                </c:pt>
                <c:pt idx="115">
                  <c:v>6.8261985628596129</c:v>
                </c:pt>
                <c:pt idx="116">
                  <c:v>6.6058625052720368</c:v>
                </c:pt>
                <c:pt idx="117">
                  <c:v>6.4264596587800042</c:v>
                </c:pt>
                <c:pt idx="118">
                  <c:v>6.2570236152309704</c:v>
                </c:pt>
                <c:pt idx="119">
                  <c:v>6.1270715119633401</c:v>
                </c:pt>
                <c:pt idx="120">
                  <c:v>6.0946122609530642</c:v>
                </c:pt>
                <c:pt idx="121">
                  <c:v>6.0201253417071774</c:v>
                </c:pt>
                <c:pt idx="122">
                  <c:v>5.8975645098367053</c:v>
                </c:pt>
                <c:pt idx="123">
                  <c:v>5.7597207056961626</c:v>
                </c:pt>
                <c:pt idx="124">
                  <c:v>5.662726679342736</c:v>
                </c:pt>
                <c:pt idx="125">
                  <c:v>5.5052238407585286</c:v>
                </c:pt>
                <c:pt idx="126">
                  <c:v>5.3942027617455102</c:v>
                </c:pt>
                <c:pt idx="127">
                  <c:v>5.3621620537035524</c:v>
                </c:pt>
                <c:pt idx="128">
                  <c:v>5.280533476189615</c:v>
                </c:pt>
                <c:pt idx="129">
                  <c:v>5.1416750070633981</c:v>
                </c:pt>
                <c:pt idx="130">
                  <c:v>5.0090525045262524</c:v>
                </c:pt>
                <c:pt idx="131">
                  <c:v>4.8709705081894947</c:v>
                </c:pt>
                <c:pt idx="132">
                  <c:v>4.6908448178104853</c:v>
                </c:pt>
                <c:pt idx="133">
                  <c:v>4.5905898350316408</c:v>
                </c:pt>
                <c:pt idx="134">
                  <c:v>4.550522239173806</c:v>
                </c:pt>
                <c:pt idx="135">
                  <c:v>4.4842846263096146</c:v>
                </c:pt>
                <c:pt idx="136">
                  <c:v>4.3680982249104199</c:v>
                </c:pt>
                <c:pt idx="137">
                  <c:v>4.2084830357211453</c:v>
                </c:pt>
                <c:pt idx="138">
                  <c:v>4.0994491869363721</c:v>
                </c:pt>
                <c:pt idx="139">
                  <c:v>3.9514642454467905</c:v>
                </c:pt>
                <c:pt idx="140">
                  <c:v>3.8254425803418979</c:v>
                </c:pt>
                <c:pt idx="141">
                  <c:v>3.7858062348312336</c:v>
                </c:pt>
                <c:pt idx="142">
                  <c:v>3.7289786608028437</c:v>
                </c:pt>
                <c:pt idx="143">
                  <c:v>3.6417444911685055</c:v>
                </c:pt>
                <c:pt idx="144">
                  <c:v>3.5023210825731446</c:v>
                </c:pt>
                <c:pt idx="145">
                  <c:v>3.3867561753256137</c:v>
                </c:pt>
                <c:pt idx="146">
                  <c:v>3.2541560047805658</c:v>
                </c:pt>
                <c:pt idx="147">
                  <c:v>3.1118676621369881</c:v>
                </c:pt>
                <c:pt idx="148">
                  <c:v>3.061017582712096</c:v>
                </c:pt>
                <c:pt idx="149">
                  <c:v>3.0181527634214578</c:v>
                </c:pt>
                <c:pt idx="150">
                  <c:v>2.9494592159379187</c:v>
                </c:pt>
                <c:pt idx="151">
                  <c:v>2.8559092671733142</c:v>
                </c:pt>
                <c:pt idx="152">
                  <c:v>2.7900110676852838</c:v>
                </c:pt>
                <c:pt idx="153">
                  <c:v>2.7386079675148367</c:v>
                </c:pt>
                <c:pt idx="154">
                  <c:v>2.6575956231925613</c:v>
                </c:pt>
                <c:pt idx="155">
                  <c:v>2.5895619338930853</c:v>
                </c:pt>
                <c:pt idx="156">
                  <c:v>2.5837899487447502</c:v>
                </c:pt>
                <c:pt idx="157">
                  <c:v>2.5412190298247879</c:v>
                </c:pt>
                <c:pt idx="158">
                  <c:v>2.4703126076670419</c:v>
                </c:pt>
                <c:pt idx="159">
                  <c:v>2.4297002826918952</c:v>
                </c:pt>
                <c:pt idx="160">
                  <c:v>2.3244229190934695</c:v>
                </c:pt>
                <c:pt idx="161">
                  <c:v>2.2886170977421303</c:v>
                </c:pt>
                <c:pt idx="162">
                  <c:v>2.2941511979062943</c:v>
                </c:pt>
                <c:pt idx="163">
                  <c:v>2.3337941302166305</c:v>
                </c:pt>
                <c:pt idx="164">
                  <c:v>2.3065681143451777</c:v>
                </c:pt>
                <c:pt idx="165">
                  <c:v>2.2885477052783485</c:v>
                </c:pt>
                <c:pt idx="166">
                  <c:v>2.3092468480389505</c:v>
                </c:pt>
                <c:pt idx="167">
                  <c:v>2.2891085805733589</c:v>
                </c:pt>
                <c:pt idx="168">
                  <c:v>2.2727179269975144</c:v>
                </c:pt>
                <c:pt idx="169">
                  <c:v>2.2879294696203036</c:v>
                </c:pt>
                <c:pt idx="170">
                  <c:v>2.296831095067148</c:v>
                </c:pt>
                <c:pt idx="171">
                  <c:v>2.2858599801649828</c:v>
                </c:pt>
                <c:pt idx="172">
                  <c:v>2.283224256256049</c:v>
                </c:pt>
                <c:pt idx="173">
                  <c:v>2.3131558354602149</c:v>
                </c:pt>
                <c:pt idx="174">
                  <c:v>2.3054984007010781</c:v>
                </c:pt>
                <c:pt idx="175">
                  <c:v>2.301249458979981</c:v>
                </c:pt>
                <c:pt idx="176">
                  <c:v>2.3204029126674452</c:v>
                </c:pt>
                <c:pt idx="177">
                  <c:v>2.3579033339036517</c:v>
                </c:pt>
                <c:pt idx="178">
                  <c:v>2.35805413967315</c:v>
                </c:pt>
                <c:pt idx="179">
                  <c:v>2.358972398465768</c:v>
                </c:pt>
                <c:pt idx="180">
                  <c:v>2.3897109948770057</c:v>
                </c:pt>
                <c:pt idx="181">
                  <c:v>2.3857838309419575</c:v>
                </c:pt>
                <c:pt idx="182">
                  <c:v>2.3842832307324544</c:v>
                </c:pt>
                <c:pt idx="183">
                  <c:v>2.3987358440874376</c:v>
                </c:pt>
                <c:pt idx="184">
                  <c:v>2.4253470811956879</c:v>
                </c:pt>
                <c:pt idx="185">
                  <c:v>2.4240299798840201</c:v>
                </c:pt>
                <c:pt idx="186">
                  <c:v>2.4248006986874362</c:v>
                </c:pt>
                <c:pt idx="187">
                  <c:v>2.4407576559682007</c:v>
                </c:pt>
                <c:pt idx="188">
                  <c:v>2.4363131905630668</c:v>
                </c:pt>
                <c:pt idx="189">
                  <c:v>2.4321171563866604</c:v>
                </c:pt>
                <c:pt idx="190">
                  <c:v>2.4449955783692494</c:v>
                </c:pt>
                <c:pt idx="191">
                  <c:v>2.4667043814337606</c:v>
                </c:pt>
                <c:pt idx="192">
                  <c:v>2.4643656579173219</c:v>
                </c:pt>
                <c:pt idx="193">
                  <c:v>2.4624090013819822</c:v>
                </c:pt>
                <c:pt idx="194">
                  <c:v>2.4753527176385002</c:v>
                </c:pt>
                <c:pt idx="195">
                  <c:v>2.4688946886844763</c:v>
                </c:pt>
                <c:pt idx="196">
                  <c:v>2.4631271467072122</c:v>
                </c:pt>
                <c:pt idx="197">
                  <c:v>2.4761344424272016</c:v>
                </c:pt>
                <c:pt idx="198">
                  <c:v>2.4976523344539441</c:v>
                </c:pt>
                <c:pt idx="199">
                  <c:v>2.4914598791712281</c:v>
                </c:pt>
                <c:pt idx="200">
                  <c:v>2.4833663289143146</c:v>
                </c:pt>
                <c:pt idx="201">
                  <c:v>2.4928022962684389</c:v>
                </c:pt>
                <c:pt idx="202">
                  <c:v>2.4827171576376332</c:v>
                </c:pt>
                <c:pt idx="203">
                  <c:v>2.4750363703744229</c:v>
                </c:pt>
                <c:pt idx="204">
                  <c:v>2.4837158112055899</c:v>
                </c:pt>
                <c:pt idx="205">
                  <c:v>2.5045915060507413</c:v>
                </c:pt>
                <c:pt idx="206">
                  <c:v>2.5007114211820429</c:v>
                </c:pt>
                <c:pt idx="207">
                  <c:v>2.4907490316414305</c:v>
                </c:pt>
                <c:pt idx="208">
                  <c:v>2.4770126551151783</c:v>
                </c:pt>
                <c:pt idx="209">
                  <c:v>2.4804070297009173</c:v>
                </c:pt>
                <c:pt idx="210">
                  <c:v>2.4785919912508128</c:v>
                </c:pt>
                <c:pt idx="211">
                  <c:v>2.4902495132199731</c:v>
                </c:pt>
                <c:pt idx="212">
                  <c:v>2.5174280746127096</c:v>
                </c:pt>
                <c:pt idx="213">
                  <c:v>2.5033754343476065</c:v>
                </c:pt>
                <c:pt idx="214">
                  <c:v>2.4939256798192844</c:v>
                </c:pt>
                <c:pt idx="215">
                  <c:v>2.4805627545353572</c:v>
                </c:pt>
                <c:pt idx="216">
                  <c:v>2.4832568781748643</c:v>
                </c:pt>
                <c:pt idx="217">
                  <c:v>2.4758233982331244</c:v>
                </c:pt>
                <c:pt idx="218">
                  <c:v>2.4868221559851409</c:v>
                </c:pt>
                <c:pt idx="219">
                  <c:v>2.500501792604279</c:v>
                </c:pt>
                <c:pt idx="220">
                  <c:v>2.4874283094176808</c:v>
                </c:pt>
                <c:pt idx="221">
                  <c:v>2.4777705284742284</c:v>
                </c:pt>
                <c:pt idx="222">
                  <c:v>2.4817723042664914</c:v>
                </c:pt>
                <c:pt idx="223">
                  <c:v>2.4696769509555088</c:v>
                </c:pt>
                <c:pt idx="224">
                  <c:v>2.4609306078792299</c:v>
                </c:pt>
                <c:pt idx="225">
                  <c:v>2.4832375898325072</c:v>
                </c:pt>
                <c:pt idx="226">
                  <c:v>2.4787166711529607</c:v>
                </c:pt>
                <c:pt idx="227">
                  <c:v>2.4658860853160376</c:v>
                </c:pt>
                <c:pt idx="228">
                  <c:v>2.4575189497928536</c:v>
                </c:pt>
                <c:pt idx="229">
                  <c:v>2.4616705429045029</c:v>
                </c:pt>
                <c:pt idx="230">
                  <c:v>2.4500776439240162</c:v>
                </c:pt>
                <c:pt idx="231">
                  <c:v>2.4407627706676842</c:v>
                </c:pt>
                <c:pt idx="232">
                  <c:v>2.4521525884608075</c:v>
                </c:pt>
                <c:pt idx="233">
                  <c:v>2.4550417091693739</c:v>
                </c:pt>
                <c:pt idx="234">
                  <c:v>2.4433094000261266</c:v>
                </c:pt>
                <c:pt idx="235">
                  <c:v>2.4363348585022497</c:v>
                </c:pt>
                <c:pt idx="236">
                  <c:v>2.4396156714792703</c:v>
                </c:pt>
                <c:pt idx="237">
                  <c:v>2.4280640306251486</c:v>
                </c:pt>
                <c:pt idx="238">
                  <c:v>2.4188882089853361</c:v>
                </c:pt>
                <c:pt idx="239">
                  <c:v>2.4304569662061386</c:v>
                </c:pt>
                <c:pt idx="240">
                  <c:v>2.4329392908820142</c:v>
                </c:pt>
                <c:pt idx="241">
                  <c:v>2.4233377549491228</c:v>
                </c:pt>
                <c:pt idx="242">
                  <c:v>2.4161036776536795</c:v>
                </c:pt>
                <c:pt idx="243">
                  <c:v>2.4248480521175999</c:v>
                </c:pt>
                <c:pt idx="244">
                  <c:v>2.4138684363975766</c:v>
                </c:pt>
                <c:pt idx="245">
                  <c:v>2.40530699208351</c:v>
                </c:pt>
                <c:pt idx="246">
                  <c:v>2.416889073765065</c:v>
                </c:pt>
                <c:pt idx="247">
                  <c:v>2.4223501840721333</c:v>
                </c:pt>
                <c:pt idx="248">
                  <c:v>2.4137672254481664</c:v>
                </c:pt>
                <c:pt idx="249">
                  <c:v>2.407442246283813</c:v>
                </c:pt>
                <c:pt idx="250">
                  <c:v>2.4120898763972822</c:v>
                </c:pt>
                <c:pt idx="251">
                  <c:v>2.4027242870125867</c:v>
                </c:pt>
                <c:pt idx="252">
                  <c:v>2.3935019590399182</c:v>
                </c:pt>
                <c:pt idx="253">
                  <c:v>2.4047822956211999</c:v>
                </c:pt>
                <c:pt idx="254">
                  <c:v>2.4130874518363035</c:v>
                </c:pt>
                <c:pt idx="255">
                  <c:v>2.404094699078128</c:v>
                </c:pt>
                <c:pt idx="256">
                  <c:v>2.4001065267647004</c:v>
                </c:pt>
                <c:pt idx="257">
                  <c:v>2.4047741145132226</c:v>
                </c:pt>
                <c:pt idx="258">
                  <c:v>2.3959977227608871</c:v>
                </c:pt>
                <c:pt idx="259">
                  <c:v>2.3892625408910191</c:v>
                </c:pt>
                <c:pt idx="260">
                  <c:v>2.3983534244286022</c:v>
                </c:pt>
                <c:pt idx="261">
                  <c:v>2.4020286168632712</c:v>
                </c:pt>
                <c:pt idx="262">
                  <c:v>2.3943398930694961</c:v>
                </c:pt>
                <c:pt idx="263">
                  <c:v>2.3865298672232234</c:v>
                </c:pt>
                <c:pt idx="264">
                  <c:v>2.3868739649730446</c:v>
                </c:pt>
                <c:pt idx="265">
                  <c:v>2.3771962732541776</c:v>
                </c:pt>
                <c:pt idx="266">
                  <c:v>2.3668929626237727</c:v>
                </c:pt>
                <c:pt idx="267">
                  <c:v>2.3736028902850395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F03-4D83-ACA1-0C8114D9921B}"/>
            </c:ext>
          </c:extLst>
        </c:ser>
        <c:ser>
          <c:idx val="9"/>
          <c:order val="7"/>
          <c:tx>
            <c:strRef>
              <c:f>Letalidade.DATA!$J$94</c:f>
              <c:strCache>
                <c:ptCount val="1"/>
                <c:pt idx="0">
                  <c:v>Turquia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Letalidade.DATA!$J$237:$J$504</c:f>
              <c:numCache>
                <c:formatCode>General</c:formatCode>
                <c:ptCount val="268"/>
                <c:pt idx="0">
                  <c:v>2.7692720596308451</c:v>
                </c:pt>
                <c:pt idx="1">
                  <c:v>2.7693316097081371</c:v>
                </c:pt>
                <c:pt idx="2">
                  <c:v>2.7694723807798014</c:v>
                </c:pt>
                <c:pt idx="3">
                  <c:v>2.7694655754647823</c:v>
                </c:pt>
                <c:pt idx="4">
                  <c:v>2.7656651335045699</c:v>
                </c:pt>
                <c:pt idx="5">
                  <c:v>2.761078769157657</c:v>
                </c:pt>
                <c:pt idx="6">
                  <c:v>2.7591627368246878</c:v>
                </c:pt>
                <c:pt idx="7">
                  <c:v>2.7578586039075539</c:v>
                </c:pt>
                <c:pt idx="8">
                  <c:v>2.7530227149210207</c:v>
                </c:pt>
                <c:pt idx="9">
                  <c:v>2.7475975225722484</c:v>
                </c:pt>
                <c:pt idx="10">
                  <c:v>2.74278184886382</c:v>
                </c:pt>
                <c:pt idx="11">
                  <c:v>2.7369945352051164</c:v>
                </c:pt>
                <c:pt idx="12">
                  <c:v>2.7268887899645011</c:v>
                </c:pt>
                <c:pt idx="13">
                  <c:v>2.7122941865664463</c:v>
                </c:pt>
                <c:pt idx="14">
                  <c:v>2.6969406246668797</c:v>
                </c:pt>
                <c:pt idx="15">
                  <c:v>2.6830746645461572</c:v>
                </c:pt>
                <c:pt idx="16">
                  <c:v>2.6707409899723107</c:v>
                </c:pt>
                <c:pt idx="17">
                  <c:v>2.6602527267453633</c:v>
                </c:pt>
                <c:pt idx="18">
                  <c:v>2.6528139280882024</c:v>
                </c:pt>
                <c:pt idx="19">
                  <c:v>2.6478447461469945</c:v>
                </c:pt>
                <c:pt idx="20">
                  <c:v>2.6419222169196699</c:v>
                </c:pt>
                <c:pt idx="21">
                  <c:v>2.6373977675360312</c:v>
                </c:pt>
                <c:pt idx="22">
                  <c:v>2.6331810457550939</c:v>
                </c:pt>
                <c:pt idx="23">
                  <c:v>2.6298214708279652</c:v>
                </c:pt>
                <c:pt idx="24">
                  <c:v>2.6218713639470512</c:v>
                </c:pt>
                <c:pt idx="25">
                  <c:v>2.6129508324055615</c:v>
                </c:pt>
                <c:pt idx="26">
                  <c:v>2.6039658425487504</c:v>
                </c:pt>
                <c:pt idx="27">
                  <c:v>2.5944058443050189</c:v>
                </c:pt>
                <c:pt idx="28">
                  <c:v>2.584174529378064</c:v>
                </c:pt>
                <c:pt idx="29">
                  <c:v>2.5753601224491849</c:v>
                </c:pt>
                <c:pt idx="30">
                  <c:v>2.5667063519854332</c:v>
                </c:pt>
                <c:pt idx="31">
                  <c:v>2.5609404370008653</c:v>
                </c:pt>
                <c:pt idx="32">
                  <c:v>2.5543295564651678</c:v>
                </c:pt>
                <c:pt idx="33">
                  <c:v>2.5489540736080527</c:v>
                </c:pt>
                <c:pt idx="34">
                  <c:v>2.5443526709349493</c:v>
                </c:pt>
                <c:pt idx="35">
                  <c:v>2.539390934981872</c:v>
                </c:pt>
                <c:pt idx="36">
                  <c:v>2.5337935835702265</c:v>
                </c:pt>
                <c:pt idx="37">
                  <c:v>2.5300990394281784</c:v>
                </c:pt>
                <c:pt idx="38">
                  <c:v>2.5280226670112667</c:v>
                </c:pt>
                <c:pt idx="39">
                  <c:v>2.5242662958059081</c:v>
                </c:pt>
                <c:pt idx="40">
                  <c:v>2.5231673500343659</c:v>
                </c:pt>
                <c:pt idx="41">
                  <c:v>2.5209806539265309</c:v>
                </c:pt>
                <c:pt idx="42">
                  <c:v>2.5179231242341298</c:v>
                </c:pt>
                <c:pt idx="43">
                  <c:v>2.5149415189648647</c:v>
                </c:pt>
                <c:pt idx="44">
                  <c:v>2.5126399464168601</c:v>
                </c:pt>
                <c:pt idx="45">
                  <c:v>2.5094933777901267</c:v>
                </c:pt>
                <c:pt idx="46">
                  <c:v>2.5083804807421854</c:v>
                </c:pt>
                <c:pt idx="47">
                  <c:v>2.5059802845743091</c:v>
                </c:pt>
                <c:pt idx="48">
                  <c:v>2.5032347737030043</c:v>
                </c:pt>
                <c:pt idx="49">
                  <c:v>2.4999886177899393</c:v>
                </c:pt>
                <c:pt idx="50">
                  <c:v>2.4971437897829278</c:v>
                </c:pt>
                <c:pt idx="51">
                  <c:v>2.4948081264108355</c:v>
                </c:pt>
                <c:pt idx="52">
                  <c:v>2.4932329745236106</c:v>
                </c:pt>
                <c:pt idx="53">
                  <c:v>2.4911000156729286</c:v>
                </c:pt>
                <c:pt idx="54">
                  <c:v>2.4882721224336906</c:v>
                </c:pt>
                <c:pt idx="55">
                  <c:v>2.4852002682381991</c:v>
                </c:pt>
                <c:pt idx="56">
                  <c:v>2.4825298540468816</c:v>
                </c:pt>
                <c:pt idx="57">
                  <c:v>2.4799686369863316</c:v>
                </c:pt>
                <c:pt idx="58">
                  <c:v>2.4050751559357852</c:v>
                </c:pt>
                <c:pt idx="59">
                  <c:v>2.3347250643606836</c:v>
                </c:pt>
                <c:pt idx="60">
                  <c:v>2.2688648877763602</c:v>
                </c:pt>
                <c:pt idx="61">
                  <c:v>2.2075851555317638</c:v>
                </c:pt>
                <c:pt idx="62">
                  <c:v>2.1505052369133657</c:v>
                </c:pt>
                <c:pt idx="63">
                  <c:v>2.0963562634499113</c:v>
                </c:pt>
                <c:pt idx="64">
                  <c:v>2.0454796217268587</c:v>
                </c:pt>
                <c:pt idx="65">
                  <c:v>1.9963708644130014</c:v>
                </c:pt>
                <c:pt idx="66">
                  <c:v>1.9495621574615245</c:v>
                </c:pt>
                <c:pt idx="67">
                  <c:v>1.9036987178434817</c:v>
                </c:pt>
                <c:pt idx="68">
                  <c:v>1.8602790578597028</c:v>
                </c:pt>
                <c:pt idx="69">
                  <c:v>1.8193906024683035</c:v>
                </c:pt>
                <c:pt idx="70">
                  <c:v>1.780111729120849</c:v>
                </c:pt>
                <c:pt idx="71">
                  <c:v>1.7423271280155375</c:v>
                </c:pt>
                <c:pt idx="72">
                  <c:v>1.7066224973120623</c:v>
                </c:pt>
                <c:pt idx="73">
                  <c:v>1.6732372923720147</c:v>
                </c:pt>
                <c:pt idx="74">
                  <c:v>1.6420169701009595</c:v>
                </c:pt>
                <c:pt idx="75">
                  <c:v>1.6124956182184287</c:v>
                </c:pt>
                <c:pt idx="76">
                  <c:v>1.5838313558713468</c:v>
                </c:pt>
                <c:pt idx="77">
                  <c:v>1.5560979294572412</c:v>
                </c:pt>
                <c:pt idx="78">
                  <c:v>1.5300914584354075</c:v>
                </c:pt>
                <c:pt idx="79">
                  <c:v>1.5045077713728383</c:v>
                </c:pt>
                <c:pt idx="80">
                  <c:v>1.4805171881205594</c:v>
                </c:pt>
                <c:pt idx="81">
                  <c:v>1.4561099894240939</c:v>
                </c:pt>
                <c:pt idx="82">
                  <c:v>1.4340535836008426</c:v>
                </c:pt>
                <c:pt idx="83">
                  <c:v>1.4124607649787506</c:v>
                </c:pt>
                <c:pt idx="84">
                  <c:v>1.391266004332222</c:v>
                </c:pt>
                <c:pt idx="85">
                  <c:v>1.3699088661376559</c:v>
                </c:pt>
                <c:pt idx="86">
                  <c:v>1.35045709126925</c:v>
                </c:pt>
                <c:pt idx="87">
                  <c:v>1.3313752807343557</c:v>
                </c:pt>
                <c:pt idx="88">
                  <c:v>1.3137181885118951</c:v>
                </c:pt>
                <c:pt idx="89">
                  <c:v>1.2986742916558358</c:v>
                </c:pt>
                <c:pt idx="90">
                  <c:v>1.2846669964878137</c:v>
                </c:pt>
                <c:pt idx="91">
                  <c:v>1.2719003711552459</c:v>
                </c:pt>
                <c:pt idx="92">
                  <c:v>1.2596824492814669</c:v>
                </c:pt>
                <c:pt idx="93">
                  <c:v>1.2484800140081909</c:v>
                </c:pt>
                <c:pt idx="94">
                  <c:v>1.2371939323506493</c:v>
                </c:pt>
                <c:pt idx="95">
                  <c:v>1.2269094732636998</c:v>
                </c:pt>
                <c:pt idx="96">
                  <c:v>1.2177542785585085</c:v>
                </c:pt>
                <c:pt idx="97">
                  <c:v>1.2092914501998435</c:v>
                </c:pt>
                <c:pt idx="98">
                  <c:v>1.200749996401169</c:v>
                </c:pt>
                <c:pt idx="99">
                  <c:v>1.1929049628745996</c:v>
                </c:pt>
                <c:pt idx="100">
                  <c:v>1.1842978381587679</c:v>
                </c:pt>
                <c:pt idx="101">
                  <c:v>1.1766366125531997</c:v>
                </c:pt>
                <c:pt idx="102">
                  <c:v>1.1700223144212252</c:v>
                </c:pt>
                <c:pt idx="103">
                  <c:v>1.1629463314740023</c:v>
                </c:pt>
                <c:pt idx="104">
                  <c:v>1.1550553268035879</c:v>
                </c:pt>
                <c:pt idx="105">
                  <c:v>1.1488077212382897</c:v>
                </c:pt>
                <c:pt idx="106">
                  <c:v>1.1433426269738278</c:v>
                </c:pt>
                <c:pt idx="107">
                  <c:v>1.1386107237926226</c:v>
                </c:pt>
                <c:pt idx="108">
                  <c:v>1.1333273923151366</c:v>
                </c:pt>
                <c:pt idx="109">
                  <c:v>1.1288597667588993</c:v>
                </c:pt>
                <c:pt idx="110">
                  <c:v>1.1236862147753237</c:v>
                </c:pt>
                <c:pt idx="111">
                  <c:v>1.1199395879464715</c:v>
                </c:pt>
                <c:pt idx="112">
                  <c:v>1.1152764343248387</c:v>
                </c:pt>
                <c:pt idx="113">
                  <c:v>1.111388281559524</c:v>
                </c:pt>
                <c:pt idx="114">
                  <c:v>1.1072426628323613</c:v>
                </c:pt>
                <c:pt idx="115">
                  <c:v>1.1040808466099377</c:v>
                </c:pt>
                <c:pt idx="116">
                  <c:v>1.1013496307613955</c:v>
                </c:pt>
                <c:pt idx="117">
                  <c:v>1.0986291602295684</c:v>
                </c:pt>
                <c:pt idx="118">
                  <c:v>1.0959286575184934</c:v>
                </c:pt>
                <c:pt idx="119">
                  <c:v>1.0929447186183276</c:v>
                </c:pt>
                <c:pt idx="120">
                  <c:v>1.0897024336507464</c:v>
                </c:pt>
                <c:pt idx="121">
                  <c:v>1.086910020428026</c:v>
                </c:pt>
                <c:pt idx="122">
                  <c:v>1.0838327075450362</c:v>
                </c:pt>
                <c:pt idx="123">
                  <c:v>1.0810598626104024</c:v>
                </c:pt>
                <c:pt idx="124">
                  <c:v>1.0777787271724524</c:v>
                </c:pt>
                <c:pt idx="125">
                  <c:v>1.0739713112339142</c:v>
                </c:pt>
                <c:pt idx="126">
                  <c:v>1.0700888550264764</c:v>
                </c:pt>
                <c:pt idx="127">
                  <c:v>1.0660531445933368</c:v>
                </c:pt>
                <c:pt idx="128">
                  <c:v>1.0619739330284694</c:v>
                </c:pt>
                <c:pt idx="129">
                  <c:v>1.0580092368421699</c:v>
                </c:pt>
                <c:pt idx="130">
                  <c:v>1.0543244088204631</c:v>
                </c:pt>
                <c:pt idx="131">
                  <c:v>1.050334657190132</c:v>
                </c:pt>
                <c:pt idx="132">
                  <c:v>1.046518697967646</c:v>
                </c:pt>
                <c:pt idx="133">
                  <c:v>1.0433133848004694</c:v>
                </c:pt>
                <c:pt idx="134">
                  <c:v>1.0399166663743911</c:v>
                </c:pt>
                <c:pt idx="135">
                  <c:v>1.0370270886711999</c:v>
                </c:pt>
                <c:pt idx="136">
                  <c:v>1.0335733614640188</c:v>
                </c:pt>
                <c:pt idx="137">
                  <c:v>1.0311818957166203</c:v>
                </c:pt>
                <c:pt idx="138">
                  <c:v>1.0294853697902899</c:v>
                </c:pt>
                <c:pt idx="139">
                  <c:v>1.0277002199349776</c:v>
                </c:pt>
                <c:pt idx="140">
                  <c:v>1.0259545759052979</c:v>
                </c:pt>
                <c:pt idx="141">
                  <c:v>1.0243332433357126</c:v>
                </c:pt>
                <c:pt idx="142">
                  <c:v>1.0227805553660514</c:v>
                </c:pt>
                <c:pt idx="143">
                  <c:v>1.0204825971941824</c:v>
                </c:pt>
                <c:pt idx="144">
                  <c:v>1.0184498394326265</c:v>
                </c:pt>
                <c:pt idx="145">
                  <c:v>1.0167032832841896</c:v>
                </c:pt>
                <c:pt idx="146">
                  <c:v>1.0145459627808595</c:v>
                </c:pt>
                <c:pt idx="147">
                  <c:v>1.0128154906299838</c:v>
                </c:pt>
                <c:pt idx="148">
                  <c:v>1.0112358399842691</c:v>
                </c:pt>
                <c:pt idx="149">
                  <c:v>1.0097750282128097</c:v>
                </c:pt>
                <c:pt idx="150">
                  <c:v>1.0083436996871489</c:v>
                </c:pt>
                <c:pt idx="151">
                  <c:v>1.0064258180760015</c:v>
                </c:pt>
                <c:pt idx="152">
                  <c:v>1.0051318315779494</c:v>
                </c:pt>
                <c:pt idx="153">
                  <c:v>1.0036741994445135</c:v>
                </c:pt>
                <c:pt idx="154">
                  <c:v>1.0022488966623733</c:v>
                </c:pt>
                <c:pt idx="155">
                  <c:v>1.0008515223969634</c:v>
                </c:pt>
                <c:pt idx="156">
                  <c:v>0.99972529254436326</c:v>
                </c:pt>
                <c:pt idx="157">
                  <c:v>0.99838393810360004</c:v>
                </c:pt>
                <c:pt idx="158">
                  <c:v>0.99751535324176088</c:v>
                </c:pt>
                <c:pt idx="159">
                  <c:v>0.99673147931238359</c:v>
                </c:pt>
                <c:pt idx="160">
                  <c:v>0.99573336135360002</c:v>
                </c:pt>
                <c:pt idx="161">
                  <c:v>0.99499623003632875</c:v>
                </c:pt>
                <c:pt idx="162">
                  <c:v>0.99430801255300272</c:v>
                </c:pt>
                <c:pt idx="163">
                  <c:v>0.9938530114851627</c:v>
                </c:pt>
                <c:pt idx="164">
                  <c:v>0.99317122378834444</c:v>
                </c:pt>
                <c:pt idx="165">
                  <c:v>0.99254771881025039</c:v>
                </c:pt>
                <c:pt idx="166">
                  <c:v>0.99219541852057225</c:v>
                </c:pt>
                <c:pt idx="167">
                  <c:v>0.99170108263741419</c:v>
                </c:pt>
                <c:pt idx="168">
                  <c:v>0.99086547238114264</c:v>
                </c:pt>
                <c:pt idx="169">
                  <c:v>0.9903923152181151</c:v>
                </c:pt>
                <c:pt idx="170">
                  <c:v>0.99026739080956727</c:v>
                </c:pt>
                <c:pt idx="171">
                  <c:v>0.99090496785427162</c:v>
                </c:pt>
                <c:pt idx="172">
                  <c:v>0.99184301922894857</c:v>
                </c:pt>
                <c:pt idx="173">
                  <c:v>0.99378595936037151</c:v>
                </c:pt>
                <c:pt idx="174">
                  <c:v>0.99485515205350183</c:v>
                </c:pt>
                <c:pt idx="175">
                  <c:v>0.99583631152157948</c:v>
                </c:pt>
                <c:pt idx="176">
                  <c:v>0.99736051421742944</c:v>
                </c:pt>
                <c:pt idx="177">
                  <c:v>0.99895705477945607</c:v>
                </c:pt>
                <c:pt idx="178">
                  <c:v>1.0015069403494978</c:v>
                </c:pt>
                <c:pt idx="179">
                  <c:v>0.9925259304453935</c:v>
                </c:pt>
                <c:pt idx="180">
                  <c:v>0.9836358958871626</c:v>
                </c:pt>
                <c:pt idx="181">
                  <c:v>0.97531411634630261</c:v>
                </c:pt>
                <c:pt idx="182">
                  <c:v>0.96813190815100236</c:v>
                </c:pt>
                <c:pt idx="183">
                  <c:v>0.96015221618721924</c:v>
                </c:pt>
                <c:pt idx="184">
                  <c:v>0.95337258287623539</c:v>
                </c:pt>
                <c:pt idx="185">
                  <c:v>0.94591817128289113</c:v>
                </c:pt>
                <c:pt idx="186">
                  <c:v>0.93810081110728138</c:v>
                </c:pt>
                <c:pt idx="187">
                  <c:v>0.93078128147457206</c:v>
                </c:pt>
                <c:pt idx="188">
                  <c:v>0.92443926990357672</c:v>
                </c:pt>
                <c:pt idx="189">
                  <c:v>0.9191312544105964</c:v>
                </c:pt>
                <c:pt idx="190">
                  <c:v>0.91354334204555554</c:v>
                </c:pt>
                <c:pt idx="191">
                  <c:v>0.90807154280252211</c:v>
                </c:pt>
                <c:pt idx="192">
                  <c:v>0.90394105729267005</c:v>
                </c:pt>
                <c:pt idx="193">
                  <c:v>0.90079476508478085</c:v>
                </c:pt>
                <c:pt idx="194">
                  <c:v>0.89724503039019521</c:v>
                </c:pt>
                <c:pt idx="195">
                  <c:v>0.89506682749395106</c:v>
                </c:pt>
                <c:pt idx="196">
                  <c:v>0.89381770191340248</c:v>
                </c:pt>
                <c:pt idx="197">
                  <c:v>0.89190369411871873</c:v>
                </c:pt>
                <c:pt idx="198">
                  <c:v>0.88920048860990064</c:v>
                </c:pt>
                <c:pt idx="199">
                  <c:v>0.88794268125393838</c:v>
                </c:pt>
                <c:pt idx="200">
                  <c:v>0.88787531702528033</c:v>
                </c:pt>
                <c:pt idx="201">
                  <c:v>0.88845612459575507</c:v>
                </c:pt>
                <c:pt idx="202">
                  <c:v>0.89064179994362069</c:v>
                </c:pt>
                <c:pt idx="203">
                  <c:v>0.89385513491300261</c:v>
                </c:pt>
                <c:pt idx="204">
                  <c:v>0.89792846713614094</c:v>
                </c:pt>
                <c:pt idx="205">
                  <c:v>0.90171404195912663</c:v>
                </c:pt>
                <c:pt idx="206">
                  <c:v>0.90564243905483977</c:v>
                </c:pt>
                <c:pt idx="207">
                  <c:v>0.909929585778536</c:v>
                </c:pt>
                <c:pt idx="208">
                  <c:v>0.91447913494834188</c:v>
                </c:pt>
                <c:pt idx="209">
                  <c:v>0.91985789639223892</c:v>
                </c:pt>
                <c:pt idx="210">
                  <c:v>0.92560083964354256</c:v>
                </c:pt>
                <c:pt idx="211">
                  <c:v>0.93097987539156857</c:v>
                </c:pt>
                <c:pt idx="212">
                  <c:v>0.93583894096154374</c:v>
                </c:pt>
                <c:pt idx="213">
                  <c:v>0.9407220253459917</c:v>
                </c:pt>
                <c:pt idx="214">
                  <c:v>0.94541829133788402</c:v>
                </c:pt>
                <c:pt idx="215">
                  <c:v>0.94976934558987425</c:v>
                </c:pt>
                <c:pt idx="216">
                  <c:v>0.95406210028068561</c:v>
                </c:pt>
                <c:pt idx="217">
                  <c:v>0.95846759373249268</c:v>
                </c:pt>
                <c:pt idx="218">
                  <c:v>0.96138201379938959</c:v>
                </c:pt>
                <c:pt idx="219">
                  <c:v>0.96378971684519754</c:v>
                </c:pt>
                <c:pt idx="220">
                  <c:v>0.96631640798255281</c:v>
                </c:pt>
                <c:pt idx="221">
                  <c:v>0.96964333466021979</c:v>
                </c:pt>
                <c:pt idx="222">
                  <c:v>0.97288025859113936</c:v>
                </c:pt>
                <c:pt idx="223">
                  <c:v>0.9766874194581372</c:v>
                </c:pt>
                <c:pt idx="224">
                  <c:v>0.98041660075245374</c:v>
                </c:pt>
                <c:pt idx="225">
                  <c:v>0.98357526462929645</c:v>
                </c:pt>
                <c:pt idx="226">
                  <c:v>0.98675139635636766</c:v>
                </c:pt>
                <c:pt idx="227">
                  <c:v>0.99009312605827482</c:v>
                </c:pt>
                <c:pt idx="228">
                  <c:v>0.99352968812174891</c:v>
                </c:pt>
                <c:pt idx="229">
                  <c:v>0.99717038575880235</c:v>
                </c:pt>
                <c:pt idx="230">
                  <c:v>1.0010648285248029</c:v>
                </c:pt>
                <c:pt idx="231">
                  <c:v>1.0052779501160614</c:v>
                </c:pt>
                <c:pt idx="232">
                  <c:v>1.0096687662951747</c:v>
                </c:pt>
                <c:pt idx="233">
                  <c:v>1.013759172191129</c:v>
                </c:pt>
                <c:pt idx="234">
                  <c:v>1.0176559377877963</c:v>
                </c:pt>
                <c:pt idx="235">
                  <c:v>1.0213450334817959</c:v>
                </c:pt>
                <c:pt idx="236">
                  <c:v>1.024986024233483</c:v>
                </c:pt>
                <c:pt idx="237">
                  <c:v>1.0284499457169163</c:v>
                </c:pt>
                <c:pt idx="238">
                  <c:v>1.0319784491717789</c:v>
                </c:pt>
                <c:pt idx="239">
                  <c:v>1.0352132658412063</c:v>
                </c:pt>
                <c:pt idx="240">
                  <c:v>1.0376891108972914</c:v>
                </c:pt>
                <c:pt idx="241">
                  <c:v>1.0399050713128495</c:v>
                </c:pt>
                <c:pt idx="242">
                  <c:v>1.0420744954047791</c:v>
                </c:pt>
                <c:pt idx="243">
                  <c:v>1.044467802745908</c:v>
                </c:pt>
                <c:pt idx="244">
                  <c:v>1.0467841487781178</c:v>
                </c:pt>
                <c:pt idx="245">
                  <c:v>1.0491781310154784</c:v>
                </c:pt>
                <c:pt idx="246">
                  <c:v>1.0509089475137032</c:v>
                </c:pt>
                <c:pt idx="247">
                  <c:v>1.0524365046288031</c:v>
                </c:pt>
                <c:pt idx="248">
                  <c:v>1.0537052208266913</c:v>
                </c:pt>
                <c:pt idx="249">
                  <c:v>1.0548874685729863</c:v>
                </c:pt>
                <c:pt idx="250">
                  <c:v>1.0559464481747109</c:v>
                </c:pt>
                <c:pt idx="251">
                  <c:v>1.0569212598612316</c:v>
                </c:pt>
                <c:pt idx="252">
                  <c:v>1.0585607650300854</c:v>
                </c:pt>
                <c:pt idx="253">
                  <c:v>1.0592390253583397</c:v>
                </c:pt>
                <c:pt idx="254">
                  <c:v>1.0594950543423873</c:v>
                </c:pt>
                <c:pt idx="255">
                  <c:v>1.0596295344599598</c:v>
                </c:pt>
                <c:pt idx="256">
                  <c:v>1.0601588580996846</c:v>
                </c:pt>
                <c:pt idx="257">
                  <c:v>1.0607303504017978</c:v>
                </c:pt>
                <c:pt idx="258">
                  <c:v>1.0611668067239919</c:v>
                </c:pt>
                <c:pt idx="259">
                  <c:v>1.0622218149295699</c:v>
                </c:pt>
                <c:pt idx="260">
                  <c:v>1.0624764853546163</c:v>
                </c:pt>
                <c:pt idx="261">
                  <c:v>1.062707097601338</c:v>
                </c:pt>
                <c:pt idx="262">
                  <c:v>1.0630196918093677</c:v>
                </c:pt>
                <c:pt idx="263">
                  <c:v>1.063250019108767</c:v>
                </c:pt>
                <c:pt idx="264">
                  <c:v>1.0633688246921993</c:v>
                </c:pt>
                <c:pt idx="265">
                  <c:v>1.0632339821480952</c:v>
                </c:pt>
                <c:pt idx="266">
                  <c:v>1.0635144794881182</c:v>
                </c:pt>
                <c:pt idx="267">
                  <c:v>1.0632051224888779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F03-4D83-ACA1-0C8114D9921B}"/>
            </c:ext>
          </c:extLst>
        </c:ser>
        <c:ser>
          <c:idx val="10"/>
          <c:order val="8"/>
          <c:tx>
            <c:strRef>
              <c:f>Letalidade.DATA!$K$94</c:f>
              <c:strCache>
                <c:ptCount val="1"/>
                <c:pt idx="0">
                  <c:v>Bélgica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Letalidade.DATA!$K$237:$K$504</c:f>
              <c:numCache>
                <c:formatCode>General</c:formatCode>
                <c:ptCount val="268"/>
                <c:pt idx="0">
                  <c:v>15.852213078668429</c:v>
                </c:pt>
                <c:pt idx="1">
                  <c:v>15.87191501598525</c:v>
                </c:pt>
                <c:pt idx="2">
                  <c:v>15.862255050760565</c:v>
                </c:pt>
                <c:pt idx="3">
                  <c:v>15.853473939149302</c:v>
                </c:pt>
                <c:pt idx="4">
                  <c:v>15.831223062603767</c:v>
                </c:pt>
                <c:pt idx="5">
                  <c:v>15.810514694812907</c:v>
                </c:pt>
                <c:pt idx="6">
                  <c:v>15.810666310231905</c:v>
                </c:pt>
                <c:pt idx="7">
                  <c:v>15.816709790501626</c:v>
                </c:pt>
                <c:pt idx="8">
                  <c:v>15.791664585310622</c:v>
                </c:pt>
                <c:pt idx="9">
                  <c:v>15.773562340121591</c:v>
                </c:pt>
                <c:pt idx="10">
                  <c:v>15.762338157523914</c:v>
                </c:pt>
                <c:pt idx="11">
                  <c:v>15.749139300847459</c:v>
                </c:pt>
                <c:pt idx="12">
                  <c:v>15.74250061978349</c:v>
                </c:pt>
                <c:pt idx="13">
                  <c:v>15.738018958285165</c:v>
                </c:pt>
                <c:pt idx="14">
                  <c:v>15.737255678816691</c:v>
                </c:pt>
                <c:pt idx="15">
                  <c:v>15.712333053373515</c:v>
                </c:pt>
                <c:pt idx="16">
                  <c:v>15.698267074413863</c:v>
                </c:pt>
                <c:pt idx="17">
                  <c:v>15.678070391336451</c:v>
                </c:pt>
                <c:pt idx="18">
                  <c:v>15.658526198548802</c:v>
                </c:pt>
                <c:pt idx="19">
                  <c:v>15.634092915290809</c:v>
                </c:pt>
                <c:pt idx="20">
                  <c:v>15.626225009800079</c:v>
                </c:pt>
                <c:pt idx="21">
                  <c:v>15.635817386192933</c:v>
                </c:pt>
                <c:pt idx="22">
                  <c:v>15.618942121296039</c:v>
                </c:pt>
                <c:pt idx="23">
                  <c:v>15.597508821568532</c:v>
                </c:pt>
                <c:pt idx="24">
                  <c:v>15.577057324220336</c:v>
                </c:pt>
                <c:pt idx="25">
                  <c:v>15.565968900491301</c:v>
                </c:pt>
                <c:pt idx="26">
                  <c:v>15.540737383873369</c:v>
                </c:pt>
                <c:pt idx="27">
                  <c:v>15.543371019134037</c:v>
                </c:pt>
                <c:pt idx="28">
                  <c:v>15.545423679487802</c:v>
                </c:pt>
                <c:pt idx="29">
                  <c:v>15.518409758301333</c:v>
                </c:pt>
                <c:pt idx="30">
                  <c:v>15.506298527658751</c:v>
                </c:pt>
                <c:pt idx="31">
                  <c:v>15.475865172873837</c:v>
                </c:pt>
                <c:pt idx="32">
                  <c:v>15.460790293069687</c:v>
                </c:pt>
                <c:pt idx="33">
                  <c:v>15.44070512820513</c:v>
                </c:pt>
                <c:pt idx="34">
                  <c:v>15.4296875</c:v>
                </c:pt>
                <c:pt idx="35">
                  <c:v>15.426961976699527</c:v>
                </c:pt>
                <c:pt idx="36">
                  <c:v>15.400958466453673</c:v>
                </c:pt>
                <c:pt idx="37">
                  <c:v>15.38142554107721</c:v>
                </c:pt>
                <c:pt idx="38">
                  <c:v>15.349481189127252</c:v>
                </c:pt>
                <c:pt idx="39">
                  <c:v>15.322426937738246</c:v>
                </c:pt>
                <c:pt idx="40">
                  <c:v>15.291581466863221</c:v>
                </c:pt>
                <c:pt idx="41">
                  <c:v>15.279735229378138</c:v>
                </c:pt>
                <c:pt idx="42">
                  <c:v>15.275667806051398</c:v>
                </c:pt>
                <c:pt idx="43">
                  <c:v>15.221710609309955</c:v>
                </c:pt>
                <c:pt idx="44">
                  <c:v>15.176901435015639</c:v>
                </c:pt>
                <c:pt idx="45">
                  <c:v>15.122959159713853</c:v>
                </c:pt>
                <c:pt idx="46">
                  <c:v>15.077446224399072</c:v>
                </c:pt>
                <c:pt idx="47">
                  <c:v>15.0163863131572</c:v>
                </c:pt>
                <c:pt idx="48">
                  <c:v>14.990777052687054</c:v>
                </c:pt>
                <c:pt idx="49">
                  <c:v>14.977468758226614</c:v>
                </c:pt>
                <c:pt idx="50">
                  <c:v>14.878498923408182</c:v>
                </c:pt>
                <c:pt idx="51">
                  <c:v>14.846927031381876</c:v>
                </c:pt>
                <c:pt idx="52">
                  <c:v>14.725037280501537</c:v>
                </c:pt>
                <c:pt idx="53">
                  <c:v>14.630349018244479</c:v>
                </c:pt>
                <c:pt idx="54">
                  <c:v>14.528978440580321</c:v>
                </c:pt>
                <c:pt idx="55">
                  <c:v>14.480727250979337</c:v>
                </c:pt>
                <c:pt idx="56">
                  <c:v>14.443980556466766</c:v>
                </c:pt>
                <c:pt idx="57">
                  <c:v>14.322874329377337</c:v>
                </c:pt>
                <c:pt idx="58">
                  <c:v>14.180786000643783</c:v>
                </c:pt>
                <c:pt idx="59">
                  <c:v>14.040753667685266</c:v>
                </c:pt>
                <c:pt idx="60">
                  <c:v>13.915676482406292</c:v>
                </c:pt>
                <c:pt idx="61">
                  <c:v>13.784674852205548</c:v>
                </c:pt>
                <c:pt idx="62">
                  <c:v>13.727237998217243</c:v>
                </c:pt>
                <c:pt idx="63">
                  <c:v>13.705612424991177</c:v>
                </c:pt>
                <c:pt idx="64">
                  <c:v>13.55785475921194</c:v>
                </c:pt>
                <c:pt idx="65">
                  <c:v>13.412580075104927</c:v>
                </c:pt>
                <c:pt idx="66">
                  <c:v>13.278869929917075</c:v>
                </c:pt>
                <c:pt idx="67">
                  <c:v>13.146225394765304</c:v>
                </c:pt>
                <c:pt idx="68">
                  <c:v>13.018638194249322</c:v>
                </c:pt>
                <c:pt idx="69">
                  <c:v>12.968564689577974</c:v>
                </c:pt>
                <c:pt idx="70">
                  <c:v>12.95416749817069</c:v>
                </c:pt>
                <c:pt idx="71">
                  <c:v>12.819905836555407</c:v>
                </c:pt>
                <c:pt idx="72">
                  <c:v>12.71692115274376</c:v>
                </c:pt>
                <c:pt idx="73">
                  <c:v>12.631034705616234</c:v>
                </c:pt>
                <c:pt idx="74">
                  <c:v>12.538124407309633</c:v>
                </c:pt>
                <c:pt idx="75">
                  <c:v>12.459775378079648</c:v>
                </c:pt>
                <c:pt idx="76">
                  <c:v>12.445420389926888</c:v>
                </c:pt>
                <c:pt idx="77">
                  <c:v>12.433473566830553</c:v>
                </c:pt>
                <c:pt idx="78">
                  <c:v>12.331863908669606</c:v>
                </c:pt>
                <c:pt idx="79">
                  <c:v>12.234280878179918</c:v>
                </c:pt>
                <c:pt idx="80">
                  <c:v>12.152915019762846</c:v>
                </c:pt>
                <c:pt idx="81">
                  <c:v>12.071227971204671</c:v>
                </c:pt>
                <c:pt idx="82">
                  <c:v>11.999853749497264</c:v>
                </c:pt>
                <c:pt idx="83">
                  <c:v>11.97631726116663</c:v>
                </c:pt>
                <c:pt idx="84">
                  <c:v>11.963238597045004</c:v>
                </c:pt>
                <c:pt idx="85">
                  <c:v>11.881748939452372</c:v>
                </c:pt>
                <c:pt idx="86">
                  <c:v>11.812749242542184</c:v>
                </c:pt>
                <c:pt idx="87">
                  <c:v>11.743564721703221</c:v>
                </c:pt>
                <c:pt idx="88">
                  <c:v>11.672815855446762</c:v>
                </c:pt>
                <c:pt idx="89">
                  <c:v>11.593369179835168</c:v>
                </c:pt>
                <c:pt idx="90">
                  <c:v>11.573916812106873</c:v>
                </c:pt>
                <c:pt idx="91">
                  <c:v>11.559246695519944</c:v>
                </c:pt>
                <c:pt idx="92">
                  <c:v>11.477636895638845</c:v>
                </c:pt>
                <c:pt idx="93">
                  <c:v>11.406291455663348</c:v>
                </c:pt>
                <c:pt idx="94">
                  <c:v>11.333554885804981</c:v>
                </c:pt>
                <c:pt idx="95">
                  <c:v>11.250852854218786</c:v>
                </c:pt>
                <c:pt idx="96">
                  <c:v>11.16073442504624</c:v>
                </c:pt>
                <c:pt idx="97">
                  <c:v>11.121474322957637</c:v>
                </c:pt>
                <c:pt idx="98">
                  <c:v>11.10438050367379</c:v>
                </c:pt>
                <c:pt idx="99">
                  <c:v>10.995636387861831</c:v>
                </c:pt>
                <c:pt idx="100">
                  <c:v>10.893615149449051</c:v>
                </c:pt>
                <c:pt idx="101">
                  <c:v>10.774484003566846</c:v>
                </c:pt>
                <c:pt idx="102">
                  <c:v>10.645428083479231</c:v>
                </c:pt>
                <c:pt idx="103">
                  <c:v>10.50590665889707</c:v>
                </c:pt>
                <c:pt idx="104">
                  <c:v>10.438727605734616</c:v>
                </c:pt>
                <c:pt idx="105">
                  <c:v>10.406807760511212</c:v>
                </c:pt>
                <c:pt idx="106">
                  <c:v>10.226019561565337</c:v>
                </c:pt>
                <c:pt idx="107">
                  <c:v>10.060311185444224</c:v>
                </c:pt>
                <c:pt idx="108">
                  <c:v>9.8680875175204026</c:v>
                </c:pt>
                <c:pt idx="109">
                  <c:v>9.7003331802593138</c:v>
                </c:pt>
                <c:pt idx="110">
                  <c:v>9.5467825017298384</c:v>
                </c:pt>
                <c:pt idx="111">
                  <c:v>9.4730824202000949</c:v>
                </c:pt>
                <c:pt idx="112">
                  <c:v>9.4344992458092616</c:v>
                </c:pt>
                <c:pt idx="113">
                  <c:v>9.2442362911544151</c:v>
                </c:pt>
                <c:pt idx="114">
                  <c:v>9.0703547366597679</c:v>
                </c:pt>
                <c:pt idx="115">
                  <c:v>8.9074367300931261</c:v>
                </c:pt>
                <c:pt idx="116">
                  <c:v>8.7701843666907315</c:v>
                </c:pt>
                <c:pt idx="117">
                  <c:v>8.6509665714707342</c:v>
                </c:pt>
                <c:pt idx="118">
                  <c:v>8.5858194498256495</c:v>
                </c:pt>
                <c:pt idx="119">
                  <c:v>8.5563697133307617</c:v>
                </c:pt>
                <c:pt idx="120">
                  <c:v>8.3680012053537798</c:v>
                </c:pt>
                <c:pt idx="121">
                  <c:v>8.1722484912332281</c:v>
                </c:pt>
                <c:pt idx="122">
                  <c:v>7.9661718140881828</c:v>
                </c:pt>
                <c:pt idx="123">
                  <c:v>7.7673813359771966</c:v>
                </c:pt>
                <c:pt idx="124">
                  <c:v>7.5580651232825149</c:v>
                </c:pt>
                <c:pt idx="125">
                  <c:v>7.4732037997829543</c:v>
                </c:pt>
                <c:pt idx="126">
                  <c:v>7.426476554374525</c:v>
                </c:pt>
                <c:pt idx="127">
                  <c:v>7.1595960743654929</c:v>
                </c:pt>
                <c:pt idx="128">
                  <c:v>6.8939626633903277</c:v>
                </c:pt>
                <c:pt idx="129">
                  <c:v>6.6010906149711692</c:v>
                </c:pt>
                <c:pt idx="130">
                  <c:v>6.3416220543353177</c:v>
                </c:pt>
                <c:pt idx="131">
                  <c:v>6.0583110199359522</c:v>
                </c:pt>
                <c:pt idx="132">
                  <c:v>5.9192892899294751</c:v>
                </c:pt>
                <c:pt idx="133">
                  <c:v>5.8526376146788985</c:v>
                </c:pt>
                <c:pt idx="134">
                  <c:v>5.5627060286634409</c:v>
                </c:pt>
                <c:pt idx="135">
                  <c:v>5.2242827223001687</c:v>
                </c:pt>
                <c:pt idx="136">
                  <c:v>4.9363697253851306</c:v>
                </c:pt>
                <c:pt idx="137">
                  <c:v>4.6880518751301858</c:v>
                </c:pt>
                <c:pt idx="138">
                  <c:v>4.4337750464118812</c:v>
                </c:pt>
                <c:pt idx="139">
                  <c:v>4.2969572161395897</c:v>
                </c:pt>
                <c:pt idx="140">
                  <c:v>4.2347931873479325</c:v>
                </c:pt>
                <c:pt idx="141">
                  <c:v>4.0032498989174634</c:v>
                </c:pt>
                <c:pt idx="142">
                  <c:v>3.7476859007842172</c:v>
                </c:pt>
                <c:pt idx="143">
                  <c:v>3.5488468255083401</c:v>
                </c:pt>
                <c:pt idx="144">
                  <c:v>3.3679509289265388</c:v>
                </c:pt>
                <c:pt idx="145">
                  <c:v>3.2061619356204116</c:v>
                </c:pt>
                <c:pt idx="146">
                  <c:v>3.1264587739671161</c:v>
                </c:pt>
                <c:pt idx="147">
                  <c:v>3.109966953937255</c:v>
                </c:pt>
                <c:pt idx="148">
                  <c:v>2.976323355773653</c:v>
                </c:pt>
                <c:pt idx="149">
                  <c:v>2.8415233976457692</c:v>
                </c:pt>
                <c:pt idx="150">
                  <c:v>2.7518549171992146</c:v>
                </c:pt>
                <c:pt idx="151">
                  <c:v>2.6874079554580512</c:v>
                </c:pt>
                <c:pt idx="152">
                  <c:v>2.6354444911481427</c:v>
                </c:pt>
                <c:pt idx="153">
                  <c:v>2.637618256115005</c:v>
                </c:pt>
                <c:pt idx="154">
                  <c:v>2.6581406526520497</c:v>
                </c:pt>
                <c:pt idx="155">
                  <c:v>2.6234637543812145</c:v>
                </c:pt>
                <c:pt idx="156">
                  <c:v>2.5931945660415296</c:v>
                </c:pt>
                <c:pt idx="157">
                  <c:v>2.5842867475424929</c:v>
                </c:pt>
                <c:pt idx="158">
                  <c:v>2.5861162133950462</c:v>
                </c:pt>
                <c:pt idx="159">
                  <c:v>2.5939159247874164</c:v>
                </c:pt>
                <c:pt idx="160">
                  <c:v>2.619507723807899</c:v>
                </c:pt>
                <c:pt idx="161">
                  <c:v>2.6533458628023148</c:v>
                </c:pt>
                <c:pt idx="162">
                  <c:v>2.6465101894337995</c:v>
                </c:pt>
                <c:pt idx="163">
                  <c:v>2.6490383509769804</c:v>
                </c:pt>
                <c:pt idx="164">
                  <c:v>2.6759396429280513</c:v>
                </c:pt>
                <c:pt idx="165">
                  <c:v>2.6756653805973243</c:v>
                </c:pt>
                <c:pt idx="166">
                  <c:v>2.681298261782918</c:v>
                </c:pt>
                <c:pt idx="167">
                  <c:v>2.7021806159218396</c:v>
                </c:pt>
                <c:pt idx="168">
                  <c:v>2.7324784914642488</c:v>
                </c:pt>
                <c:pt idx="169">
                  <c:v>2.7388869122507145</c:v>
                </c:pt>
                <c:pt idx="170">
                  <c:v>2.7432024388869398</c:v>
                </c:pt>
                <c:pt idx="171">
                  <c:v>2.7533902742916991</c:v>
                </c:pt>
                <c:pt idx="172">
                  <c:v>2.7693517884947982</c:v>
                </c:pt>
                <c:pt idx="173">
                  <c:v>2.7842919425388155</c:v>
                </c:pt>
                <c:pt idx="174">
                  <c:v>2.8027956674994745</c:v>
                </c:pt>
                <c:pt idx="175">
                  <c:v>2.8238892162430149</c:v>
                </c:pt>
                <c:pt idx="176">
                  <c:v>2.8287027952929198</c:v>
                </c:pt>
                <c:pt idx="177">
                  <c:v>2.8356707435039699</c:v>
                </c:pt>
                <c:pt idx="178">
                  <c:v>2.8464997733093167</c:v>
                </c:pt>
                <c:pt idx="179">
                  <c:v>2.8550212570878748</c:v>
                </c:pt>
                <c:pt idx="180">
                  <c:v>2.8631304299553113</c:v>
                </c:pt>
                <c:pt idx="181">
                  <c:v>2.8780579040520369</c:v>
                </c:pt>
                <c:pt idx="182">
                  <c:v>2.8956847601548796</c:v>
                </c:pt>
                <c:pt idx="183">
                  <c:v>2.8962570230276174</c:v>
                </c:pt>
                <c:pt idx="184">
                  <c:v>2.9015410958904111</c:v>
                </c:pt>
                <c:pt idx="185">
                  <c:v>2.9085317727519904</c:v>
                </c:pt>
                <c:pt idx="186">
                  <c:v>2.9127087206390438</c:v>
                </c:pt>
                <c:pt idx="187">
                  <c:v>2.9184951282346017</c:v>
                </c:pt>
                <c:pt idx="188">
                  <c:v>2.9277527405500168</c:v>
                </c:pt>
                <c:pt idx="189">
                  <c:v>2.9389455799512536</c:v>
                </c:pt>
                <c:pt idx="190">
                  <c:v>2.9385983289895998</c:v>
                </c:pt>
                <c:pt idx="191">
                  <c:v>2.940931114106859</c:v>
                </c:pt>
                <c:pt idx="192">
                  <c:v>2.9420215000905108</c:v>
                </c:pt>
                <c:pt idx="193">
                  <c:v>2.9445464961897314</c:v>
                </c:pt>
                <c:pt idx="194">
                  <c:v>2.9491666543256803</c:v>
                </c:pt>
                <c:pt idx="195">
                  <c:v>2.9557248500802524</c:v>
                </c:pt>
                <c:pt idx="196">
                  <c:v>2.9672102126320343</c:v>
                </c:pt>
                <c:pt idx="197">
                  <c:v>2.9649248832485489</c:v>
                </c:pt>
                <c:pt idx="198">
                  <c:v>2.9660536336384995</c:v>
                </c:pt>
                <c:pt idx="199">
                  <c:v>2.9680357932020014</c:v>
                </c:pt>
                <c:pt idx="200">
                  <c:v>2.9690109184328835</c:v>
                </c:pt>
                <c:pt idx="201">
                  <c:v>2.9688236751460515</c:v>
                </c:pt>
                <c:pt idx="202">
                  <c:v>2.9767324672259634</c:v>
                </c:pt>
                <c:pt idx="203">
                  <c:v>2.9878041009825536</c:v>
                </c:pt>
                <c:pt idx="204">
                  <c:v>2.9826648942322471</c:v>
                </c:pt>
                <c:pt idx="205">
                  <c:v>2.9860188623878683</c:v>
                </c:pt>
                <c:pt idx="206">
                  <c:v>2.9889237422915658</c:v>
                </c:pt>
                <c:pt idx="207">
                  <c:v>2.9932659352232176</c:v>
                </c:pt>
                <c:pt idx="208">
                  <c:v>3.0013200358899437</c:v>
                </c:pt>
                <c:pt idx="209">
                  <c:v>3.0055691105834983</c:v>
                </c:pt>
                <c:pt idx="210">
                  <c:v>3.0124762429783067</c:v>
                </c:pt>
                <c:pt idx="211">
                  <c:v>3.0093953219320588</c:v>
                </c:pt>
                <c:pt idx="212">
                  <c:v>3.0098868174734239</c:v>
                </c:pt>
                <c:pt idx="213">
                  <c:v>3.0116416790330875</c:v>
                </c:pt>
                <c:pt idx="214">
                  <c:v>3.0170581603799738</c:v>
                </c:pt>
                <c:pt idx="215">
                  <c:v>3.0225242694540371</c:v>
                </c:pt>
                <c:pt idx="216">
                  <c:v>3.0271512607753159</c:v>
                </c:pt>
                <c:pt idx="217">
                  <c:v>3.0297822717996716</c:v>
                </c:pt>
                <c:pt idx="218">
                  <c:v>3.0241947798891964</c:v>
                </c:pt>
                <c:pt idx="219">
                  <c:v>3.0207929448435777</c:v>
                </c:pt>
                <c:pt idx="220">
                  <c:v>3.0176024283807918</c:v>
                </c:pt>
                <c:pt idx="221">
                  <c:v>3.0165787240211785</c:v>
                </c:pt>
                <c:pt idx="222">
                  <c:v>3.0144860333681609</c:v>
                </c:pt>
                <c:pt idx="223">
                  <c:v>3.0158348607313483</c:v>
                </c:pt>
                <c:pt idx="224">
                  <c:v>3.0203547603971925</c:v>
                </c:pt>
                <c:pt idx="225">
                  <c:v>3.0143631424171957</c:v>
                </c:pt>
                <c:pt idx="226">
                  <c:v>3.0107878878059666</c:v>
                </c:pt>
                <c:pt idx="227">
                  <c:v>3.0071084389168123</c:v>
                </c:pt>
                <c:pt idx="228">
                  <c:v>3.0065251263189952</c:v>
                </c:pt>
                <c:pt idx="229">
                  <c:v>3.0039535010513689</c:v>
                </c:pt>
                <c:pt idx="230">
                  <c:v>3.0053101510671785</c:v>
                </c:pt>
                <c:pt idx="231">
                  <c:v>3.0085871469042775</c:v>
                </c:pt>
                <c:pt idx="232">
                  <c:v>3.0035064313832192</c:v>
                </c:pt>
                <c:pt idx="233">
                  <c:v>3.0013730057164842</c:v>
                </c:pt>
                <c:pt idx="234">
                  <c:v>2.9974093414731904</c:v>
                </c:pt>
                <c:pt idx="235">
                  <c:v>2.9944400547601062</c:v>
                </c:pt>
                <c:pt idx="236">
                  <c:v>2.9901290133770826</c:v>
                </c:pt>
                <c:pt idx="237">
                  <c:v>2.9937543792002552</c:v>
                </c:pt>
                <c:pt idx="238">
                  <c:v>2.9958224895777796</c:v>
                </c:pt>
                <c:pt idx="239">
                  <c:v>2.9874629802556596</c:v>
                </c:pt>
                <c:pt idx="240">
                  <c:v>2.98304437746771</c:v>
                </c:pt>
                <c:pt idx="241">
                  <c:v>2.9778646905058563</c:v>
                </c:pt>
                <c:pt idx="242">
                  <c:v>2.9746562511045913</c:v>
                </c:pt>
                <c:pt idx="243">
                  <c:v>2.9681448496358627</c:v>
                </c:pt>
                <c:pt idx="244">
                  <c:v>2.9656600391637937</c:v>
                </c:pt>
                <c:pt idx="245">
                  <c:v>2.9665588674771479</c:v>
                </c:pt>
                <c:pt idx="246">
                  <c:v>2.9578511104160152</c:v>
                </c:pt>
                <c:pt idx="247">
                  <c:v>2.9540449436639116</c:v>
                </c:pt>
                <c:pt idx="248">
                  <c:v>2.9499727547637566</c:v>
                </c:pt>
                <c:pt idx="249">
                  <c:v>2.9448303785993333</c:v>
                </c:pt>
                <c:pt idx="250">
                  <c:v>2.9423308658977447</c:v>
                </c:pt>
                <c:pt idx="251">
                  <c:v>2.9428261909606324</c:v>
                </c:pt>
                <c:pt idx="252">
                  <c:v>2.9460286237443287</c:v>
                </c:pt>
                <c:pt idx="253">
                  <c:v>2.9405726205369245</c:v>
                </c:pt>
                <c:pt idx="254">
                  <c:v>2.9375158646327186</c:v>
                </c:pt>
                <c:pt idx="255">
                  <c:v>2.9346091201887559</c:v>
                </c:pt>
                <c:pt idx="256">
                  <c:v>2.9308646464536823</c:v>
                </c:pt>
                <c:pt idx="257">
                  <c:v>2.9285770341324544</c:v>
                </c:pt>
                <c:pt idx="258">
                  <c:v>2.9282705438274625</c:v>
                </c:pt>
                <c:pt idx="259">
                  <c:v>2.9328747355931153</c:v>
                </c:pt>
                <c:pt idx="260">
                  <c:v>2.9268502604902111</c:v>
                </c:pt>
                <c:pt idx="261">
                  <c:v>2.9226894158240513</c:v>
                </c:pt>
                <c:pt idx="262">
                  <c:v>2.916563128742395</c:v>
                </c:pt>
                <c:pt idx="263">
                  <c:v>2.9110817896282724</c:v>
                </c:pt>
                <c:pt idx="264">
                  <c:v>2.9041382311423383</c:v>
                </c:pt>
                <c:pt idx="265">
                  <c:v>2.900613756894006</c:v>
                </c:pt>
                <c:pt idx="266">
                  <c:v>2.9014258980351881</c:v>
                </c:pt>
                <c:pt idx="267">
                  <c:v>2.9014258980351881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F03-4D83-ACA1-0C8114D9921B}"/>
            </c:ext>
          </c:extLst>
        </c:ser>
        <c:ser>
          <c:idx val="11"/>
          <c:order val="9"/>
          <c:tx>
            <c:strRef>
              <c:f>Letalidade.DATA!$L$94</c:f>
              <c:strCache>
                <c:ptCount val="1"/>
                <c:pt idx="0">
                  <c:v>Canadá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Letalidade.DATA!$L$237:$L$504</c:f>
              <c:numCache>
                <c:formatCode>General</c:formatCode>
                <c:ptCount val="268"/>
                <c:pt idx="0">
                  <c:v>7.8350788810817971</c:v>
                </c:pt>
                <c:pt idx="1">
                  <c:v>7.996628389399131</c:v>
                </c:pt>
                <c:pt idx="2">
                  <c:v>7.9695282742455316</c:v>
                </c:pt>
                <c:pt idx="3">
                  <c:v>7.9937033682667007</c:v>
                </c:pt>
                <c:pt idx="4">
                  <c:v>8.0724735394527034</c:v>
                </c:pt>
                <c:pt idx="5">
                  <c:v>8.1343680238120548</c:v>
                </c:pt>
                <c:pt idx="6">
                  <c:v>8.1655801134255572</c:v>
                </c:pt>
                <c:pt idx="7">
                  <c:v>8.1771989437916197</c:v>
                </c:pt>
                <c:pt idx="8">
                  <c:v>8.150555387203628</c:v>
                </c:pt>
                <c:pt idx="9">
                  <c:v>8.140767216657661</c:v>
                </c:pt>
                <c:pt idx="10">
                  <c:v>8.1704654796022886</c:v>
                </c:pt>
                <c:pt idx="11">
                  <c:v>8.1956241956241964</c:v>
                </c:pt>
                <c:pt idx="12">
                  <c:v>8.1964523736286274</c:v>
                </c:pt>
                <c:pt idx="13">
                  <c:v>8.2180451895490236</c:v>
                </c:pt>
                <c:pt idx="14">
                  <c:v>8.2379839447210657</c:v>
                </c:pt>
                <c:pt idx="15">
                  <c:v>8.2460242744490664</c:v>
                </c:pt>
                <c:pt idx="16">
                  <c:v>8.2453326878271653</c:v>
                </c:pt>
                <c:pt idx="17">
                  <c:v>8.2570098625674859</c:v>
                </c:pt>
                <c:pt idx="18">
                  <c:v>8.2661512423262202</c:v>
                </c:pt>
                <c:pt idx="19">
                  <c:v>8.2817800838156064</c:v>
                </c:pt>
                <c:pt idx="20">
                  <c:v>8.2938317979906397</c:v>
                </c:pt>
                <c:pt idx="21">
                  <c:v>8.3251665528266958</c:v>
                </c:pt>
                <c:pt idx="22">
                  <c:v>8.3187779389561562</c:v>
                </c:pt>
                <c:pt idx="23">
                  <c:v>8.3001269222822405</c:v>
                </c:pt>
                <c:pt idx="24">
                  <c:v>8.2912429018369416</c:v>
                </c:pt>
                <c:pt idx="25">
                  <c:v>8.2979597425715461</c:v>
                </c:pt>
                <c:pt idx="26">
                  <c:v>8.2867221453489499</c:v>
                </c:pt>
                <c:pt idx="27">
                  <c:v>8.2767476700974765</c:v>
                </c:pt>
                <c:pt idx="28">
                  <c:v>8.2653932758754554</c:v>
                </c:pt>
                <c:pt idx="29">
                  <c:v>8.2537530266343815</c:v>
                </c:pt>
                <c:pt idx="30">
                  <c:v>8.24303777978791</c:v>
                </c:pt>
                <c:pt idx="31">
                  <c:v>8.2444052051744663</c:v>
                </c:pt>
                <c:pt idx="32">
                  <c:v>8.2444052051744663</c:v>
                </c:pt>
                <c:pt idx="33">
                  <c:v>8.2483869736189064</c:v>
                </c:pt>
                <c:pt idx="34">
                  <c:v>8.2433319694360137</c:v>
                </c:pt>
                <c:pt idx="35">
                  <c:v>8.2360872413760369</c:v>
                </c:pt>
                <c:pt idx="36">
                  <c:v>8.2284718010915707</c:v>
                </c:pt>
                <c:pt idx="37">
                  <c:v>8.2059753622504363</c:v>
                </c:pt>
                <c:pt idx="38">
                  <c:v>8.2049977865061638</c:v>
                </c:pt>
                <c:pt idx="39">
                  <c:v>8.2088430388785536</c:v>
                </c:pt>
                <c:pt idx="40">
                  <c:v>8.1915640653527451</c:v>
                </c:pt>
                <c:pt idx="41">
                  <c:v>8.1763530795511823</c:v>
                </c:pt>
                <c:pt idx="42">
                  <c:v>8.172561878766988</c:v>
                </c:pt>
                <c:pt idx="43">
                  <c:v>8.1633980853239159</c:v>
                </c:pt>
                <c:pt idx="44">
                  <c:v>8.1272248162359571</c:v>
                </c:pt>
                <c:pt idx="45">
                  <c:v>8.1098021864572392</c:v>
                </c:pt>
                <c:pt idx="46">
                  <c:v>8.0952687243289922</c:v>
                </c:pt>
                <c:pt idx="47">
                  <c:v>8.0785986235173528</c:v>
                </c:pt>
                <c:pt idx="48">
                  <c:v>8.0597069363265827</c:v>
                </c:pt>
                <c:pt idx="49">
                  <c:v>8.0437094882680746</c:v>
                </c:pt>
                <c:pt idx="50">
                  <c:v>8.0226213996991067</c:v>
                </c:pt>
                <c:pt idx="51">
                  <c:v>7.9712753320614809</c:v>
                </c:pt>
                <c:pt idx="52">
                  <c:v>7.9339642067378717</c:v>
                </c:pt>
                <c:pt idx="53">
                  <c:v>7.9027084818246625</c:v>
                </c:pt>
                <c:pt idx="54">
                  <c:v>7.8759585345072418</c:v>
                </c:pt>
                <c:pt idx="55">
                  <c:v>7.8449905482041586</c:v>
                </c:pt>
                <c:pt idx="56">
                  <c:v>7.8243333685582446</c:v>
                </c:pt>
                <c:pt idx="57">
                  <c:v>7.8043384747741653</c:v>
                </c:pt>
                <c:pt idx="58">
                  <c:v>7.7672190371475702</c:v>
                </c:pt>
                <c:pt idx="59">
                  <c:v>7.7499695636294064</c:v>
                </c:pt>
                <c:pt idx="60">
                  <c:v>7.722352126093357</c:v>
                </c:pt>
                <c:pt idx="61">
                  <c:v>7.7107747044447716</c:v>
                </c:pt>
                <c:pt idx="62">
                  <c:v>7.6819244789875505</c:v>
                </c:pt>
                <c:pt idx="63">
                  <c:v>7.6681618195696357</c:v>
                </c:pt>
                <c:pt idx="64">
                  <c:v>7.6528866226344068</c:v>
                </c:pt>
                <c:pt idx="65">
                  <c:v>7.6449829532346136</c:v>
                </c:pt>
                <c:pt idx="66">
                  <c:v>7.6049307253463736</c:v>
                </c:pt>
                <c:pt idx="67">
                  <c:v>7.5828982883058202</c:v>
                </c:pt>
                <c:pt idx="68">
                  <c:v>7.5623518695017751</c:v>
                </c:pt>
                <c:pt idx="69">
                  <c:v>7.5387653905954535</c:v>
                </c:pt>
                <c:pt idx="70">
                  <c:v>7.5288749465278766</c:v>
                </c:pt>
                <c:pt idx="71">
                  <c:v>7.5185640974123285</c:v>
                </c:pt>
                <c:pt idx="72">
                  <c:v>7.480937635267872</c:v>
                </c:pt>
                <c:pt idx="73">
                  <c:v>7.4663057107979505</c:v>
                </c:pt>
                <c:pt idx="74">
                  <c:v>7.4525834960775876</c:v>
                </c:pt>
                <c:pt idx="75">
                  <c:v>7.4360327960803083</c:v>
                </c:pt>
                <c:pt idx="76">
                  <c:v>7.4145924440206485</c:v>
                </c:pt>
                <c:pt idx="77">
                  <c:v>7.4034572438858302</c:v>
                </c:pt>
                <c:pt idx="78">
                  <c:v>7.3930885352248801</c:v>
                </c:pt>
                <c:pt idx="79">
                  <c:v>7.3507389804023697</c:v>
                </c:pt>
                <c:pt idx="80">
                  <c:v>7.3444630300274456</c:v>
                </c:pt>
                <c:pt idx="81">
                  <c:v>7.3277188436310636</c:v>
                </c:pt>
                <c:pt idx="82">
                  <c:v>7.3090988350972372</c:v>
                </c:pt>
                <c:pt idx="83">
                  <c:v>7.2878139774225703</c:v>
                </c:pt>
                <c:pt idx="84">
                  <c:v>7.2784022980205254</c:v>
                </c:pt>
                <c:pt idx="85">
                  <c:v>7.2644440174224956</c:v>
                </c:pt>
                <c:pt idx="86">
                  <c:v>7.2289827851043</c:v>
                </c:pt>
                <c:pt idx="87">
                  <c:v>7.2160610943962409</c:v>
                </c:pt>
                <c:pt idx="88">
                  <c:v>7.1936527523988074</c:v>
                </c:pt>
                <c:pt idx="89">
                  <c:v>7.1755171543895058</c:v>
                </c:pt>
                <c:pt idx="90">
                  <c:v>7.1514942131628958</c:v>
                </c:pt>
                <c:pt idx="91">
                  <c:v>7.1377660116077797</c:v>
                </c:pt>
                <c:pt idx="92">
                  <c:v>7.1259965608879163</c:v>
                </c:pt>
                <c:pt idx="93">
                  <c:v>7.0772714582622447</c:v>
                </c:pt>
                <c:pt idx="94">
                  <c:v>7.0558238361985701</c:v>
                </c:pt>
                <c:pt idx="95">
                  <c:v>7.0310876442200385</c:v>
                </c:pt>
                <c:pt idx="96">
                  <c:v>7.0049734468515545</c:v>
                </c:pt>
                <c:pt idx="97">
                  <c:v>6.9712638418596136</c:v>
                </c:pt>
                <c:pt idx="98">
                  <c:v>6.9531160880641849</c:v>
                </c:pt>
                <c:pt idx="99">
                  <c:v>6.933545623412563</c:v>
                </c:pt>
                <c:pt idx="100">
                  <c:v>6.921342192489897</c:v>
                </c:pt>
                <c:pt idx="101">
                  <c:v>6.8434668181954121</c:v>
                </c:pt>
                <c:pt idx="102">
                  <c:v>6.8171325599058781</c:v>
                </c:pt>
                <c:pt idx="103">
                  <c:v>6.7912306187186857</c:v>
                </c:pt>
                <c:pt idx="104">
                  <c:v>6.7560792178490852</c:v>
                </c:pt>
                <c:pt idx="105">
                  <c:v>6.7356637603660907</c:v>
                </c:pt>
                <c:pt idx="106">
                  <c:v>6.7108642679955217</c:v>
                </c:pt>
                <c:pt idx="107">
                  <c:v>6.6509673212086078</c:v>
                </c:pt>
                <c:pt idx="108">
                  <c:v>6.6194534700258645</c:v>
                </c:pt>
                <c:pt idx="109">
                  <c:v>6.5783165291562611</c:v>
                </c:pt>
                <c:pt idx="110">
                  <c:v>6.5309831259272935</c:v>
                </c:pt>
                <c:pt idx="111">
                  <c:v>6.4864598234104465</c:v>
                </c:pt>
                <c:pt idx="112">
                  <c:v>6.4514547466625576</c:v>
                </c:pt>
                <c:pt idx="113">
                  <c:v>6.416334259201248</c:v>
                </c:pt>
                <c:pt idx="114">
                  <c:v>6.3459753120379601</c:v>
                </c:pt>
                <c:pt idx="115">
                  <c:v>6.2960664925714047</c:v>
                </c:pt>
                <c:pt idx="116">
                  <c:v>6.2557105439483465</c:v>
                </c:pt>
                <c:pt idx="117">
                  <c:v>6.2034689524729369</c:v>
                </c:pt>
                <c:pt idx="118">
                  <c:v>6.1513000478545221</c:v>
                </c:pt>
                <c:pt idx="119">
                  <c:v>6.1066387114214322</c:v>
                </c:pt>
                <c:pt idx="120">
                  <c:v>6.0525714285714285</c:v>
                </c:pt>
                <c:pt idx="121">
                  <c:v>5.9742049310693428</c:v>
                </c:pt>
                <c:pt idx="122">
                  <c:v>5.9193047954587446</c:v>
                </c:pt>
                <c:pt idx="123">
                  <c:v>5.8560828430693252</c:v>
                </c:pt>
                <c:pt idx="124">
                  <c:v>5.8049646494533906</c:v>
                </c:pt>
                <c:pt idx="125">
                  <c:v>5.7844939413128076</c:v>
                </c:pt>
                <c:pt idx="126">
                  <c:v>5.7529898887949846</c:v>
                </c:pt>
                <c:pt idx="127">
                  <c:v>5.7060834396591158</c:v>
                </c:pt>
                <c:pt idx="128">
                  <c:v>5.625</c:v>
                </c:pt>
                <c:pt idx="129">
                  <c:v>5.5625922964225474</c:v>
                </c:pt>
                <c:pt idx="130">
                  <c:v>5.5111105976675541</c:v>
                </c:pt>
                <c:pt idx="131">
                  <c:v>5.4437539516629743</c:v>
                </c:pt>
                <c:pt idx="132">
                  <c:v>5.3812943177798864</c:v>
                </c:pt>
                <c:pt idx="133">
                  <c:v>5.3324749277107761</c:v>
                </c:pt>
                <c:pt idx="134">
                  <c:v>5.2858179738705848</c:v>
                </c:pt>
                <c:pt idx="135">
                  <c:v>5.2652880402977482</c:v>
                </c:pt>
                <c:pt idx="136">
                  <c:v>5.165854206687678</c:v>
                </c:pt>
                <c:pt idx="137">
                  <c:v>5.1027789658213081</c:v>
                </c:pt>
                <c:pt idx="138">
                  <c:v>5.0586234952955165</c:v>
                </c:pt>
                <c:pt idx="139">
                  <c:v>5.008603546515821</c:v>
                </c:pt>
                <c:pt idx="140">
                  <c:v>4.9643186414087133</c:v>
                </c:pt>
                <c:pt idx="141">
                  <c:v>4.9256111593354461</c:v>
                </c:pt>
                <c:pt idx="142">
                  <c:v>4.854123125344401</c:v>
                </c:pt>
                <c:pt idx="143">
                  <c:v>4.8083343152272109</c:v>
                </c:pt>
                <c:pt idx="144">
                  <c:v>4.7630354719906958</c:v>
                </c:pt>
                <c:pt idx="145">
                  <c:v>4.7153212079484383</c:v>
                </c:pt>
                <c:pt idx="146">
                  <c:v>4.6700545973211414</c:v>
                </c:pt>
                <c:pt idx="147">
                  <c:v>4.6373370599040005</c:v>
                </c:pt>
                <c:pt idx="148">
                  <c:v>4.602413652685744</c:v>
                </c:pt>
                <c:pt idx="149">
                  <c:v>4.52879711915282</c:v>
                </c:pt>
                <c:pt idx="150">
                  <c:v>4.487027058554335</c:v>
                </c:pt>
                <c:pt idx="151">
                  <c:v>4.447084482193044</c:v>
                </c:pt>
                <c:pt idx="152">
                  <c:v>4.4079425225997841</c:v>
                </c:pt>
                <c:pt idx="153">
                  <c:v>4.3577774042129498</c:v>
                </c:pt>
                <c:pt idx="154">
                  <c:v>4.3221853132688874</c:v>
                </c:pt>
                <c:pt idx="155">
                  <c:v>4.2978200564935971</c:v>
                </c:pt>
                <c:pt idx="156">
                  <c:v>4.2486774909162044</c:v>
                </c:pt>
                <c:pt idx="157">
                  <c:v>4.1966235940147385</c:v>
                </c:pt>
                <c:pt idx="158">
                  <c:v>4.1707205806954297</c:v>
                </c:pt>
                <c:pt idx="159">
                  <c:v>4.1302946629638173</c:v>
                </c:pt>
                <c:pt idx="160">
                  <c:v>4.0796062687395676</c:v>
                </c:pt>
                <c:pt idx="161">
                  <c:v>4.0337620887889098</c:v>
                </c:pt>
                <c:pt idx="162">
                  <c:v>3.9839008303264132</c:v>
                </c:pt>
                <c:pt idx="163">
                  <c:v>3.9310101028894637</c:v>
                </c:pt>
                <c:pt idx="164">
                  <c:v>3.8939777392807566</c:v>
                </c:pt>
                <c:pt idx="165">
                  <c:v>3.8565514453495799</c:v>
                </c:pt>
                <c:pt idx="166">
                  <c:v>3.8106427628575572</c:v>
                </c:pt>
                <c:pt idx="167">
                  <c:v>3.7686465867088037</c:v>
                </c:pt>
                <c:pt idx="168">
                  <c:v>3.7306760844172082</c:v>
                </c:pt>
                <c:pt idx="169">
                  <c:v>3.6993755002921533</c:v>
                </c:pt>
                <c:pt idx="170">
                  <c:v>3.6490046063429871</c:v>
                </c:pt>
                <c:pt idx="171">
                  <c:v>3.6173434094261063</c:v>
                </c:pt>
                <c:pt idx="172">
                  <c:v>3.5955243982012735</c:v>
                </c:pt>
                <c:pt idx="173">
                  <c:v>3.5676846629147647</c:v>
                </c:pt>
                <c:pt idx="174">
                  <c:v>3.5339346904922997</c:v>
                </c:pt>
                <c:pt idx="175">
                  <c:v>3.5018774312197007</c:v>
                </c:pt>
                <c:pt idx="176">
                  <c:v>3.4659292048786248</c:v>
                </c:pt>
                <c:pt idx="177">
                  <c:v>3.4130734250714694</c:v>
                </c:pt>
                <c:pt idx="178">
                  <c:v>3.3926715024938381</c:v>
                </c:pt>
                <c:pt idx="179">
                  <c:v>3.3701139104257685</c:v>
                </c:pt>
                <c:pt idx="180">
                  <c:v>3.3415746947722575</c:v>
                </c:pt>
                <c:pt idx="181">
                  <c:v>3.3125013925094136</c:v>
                </c:pt>
                <c:pt idx="182">
                  <c:v>3.2828047476768729</c:v>
                </c:pt>
                <c:pt idx="183">
                  <c:v>3.2494504129329851</c:v>
                </c:pt>
                <c:pt idx="184">
                  <c:v>3.2078151156056367</c:v>
                </c:pt>
                <c:pt idx="185">
                  <c:v>3.1843595815035415</c:v>
                </c:pt>
                <c:pt idx="186">
                  <c:v>3.1620806875761658</c:v>
                </c:pt>
                <c:pt idx="187">
                  <c:v>3.1309460721225424</c:v>
                </c:pt>
                <c:pt idx="188">
                  <c:v>3.1040641480094098</c:v>
                </c:pt>
                <c:pt idx="189">
                  <c:v>3.078589752054798</c:v>
                </c:pt>
                <c:pt idx="190">
                  <c:v>3.0504694326825343</c:v>
                </c:pt>
                <c:pt idx="191">
                  <c:v>3.0201818207604703</c:v>
                </c:pt>
                <c:pt idx="192">
                  <c:v>2.9990560210705421</c:v>
                </c:pt>
                <c:pt idx="193">
                  <c:v>2.9823352399329246</c:v>
                </c:pt>
                <c:pt idx="194">
                  <c:v>2.9653741836681604</c:v>
                </c:pt>
                <c:pt idx="195">
                  <c:v>2.9522704031048859</c:v>
                </c:pt>
                <c:pt idx="196">
                  <c:v>2.9350206220924608</c:v>
                </c:pt>
                <c:pt idx="197">
                  <c:v>2.915074130263509</c:v>
                </c:pt>
                <c:pt idx="198">
                  <c:v>2.8906160021498861</c:v>
                </c:pt>
                <c:pt idx="199">
                  <c:v>2.8742840067843121</c:v>
                </c:pt>
                <c:pt idx="200">
                  <c:v>2.8650623922928391</c:v>
                </c:pt>
                <c:pt idx="201">
                  <c:v>2.847916044188131</c:v>
                </c:pt>
                <c:pt idx="202">
                  <c:v>2.8343824316740216</c:v>
                </c:pt>
                <c:pt idx="203">
                  <c:v>2.8218040885656528</c:v>
                </c:pt>
                <c:pt idx="204">
                  <c:v>2.8019180968697999</c:v>
                </c:pt>
                <c:pt idx="205">
                  <c:v>2.7812168891200315</c:v>
                </c:pt>
                <c:pt idx="206">
                  <c:v>2.7660117083310163</c:v>
                </c:pt>
                <c:pt idx="207">
                  <c:v>2.7627310477445048</c:v>
                </c:pt>
                <c:pt idx="208">
                  <c:v>2.7501527343655128</c:v>
                </c:pt>
                <c:pt idx="209">
                  <c:v>2.7428247741175724</c:v>
                </c:pt>
                <c:pt idx="210">
                  <c:v>2.7262580054894783</c:v>
                </c:pt>
                <c:pt idx="211">
                  <c:v>2.7306542508775036</c:v>
                </c:pt>
                <c:pt idx="212">
                  <c:v>2.7227651932515773</c:v>
                </c:pt>
                <c:pt idx="213">
                  <c:v>2.7193345428695714</c:v>
                </c:pt>
                <c:pt idx="214">
                  <c:v>2.7002593449706973</c:v>
                </c:pt>
                <c:pt idx="215">
                  <c:v>2.6840292947048683</c:v>
                </c:pt>
                <c:pt idx="216">
                  <c:v>2.675780287177639</c:v>
                </c:pt>
                <c:pt idx="217">
                  <c:v>2.6591159246158109</c:v>
                </c:pt>
                <c:pt idx="218">
                  <c:v>2.6368581747589594</c:v>
                </c:pt>
                <c:pt idx="219">
                  <c:v>2.6289448893075837</c:v>
                </c:pt>
                <c:pt idx="220">
                  <c:v>2.6239561881916313</c:v>
                </c:pt>
                <c:pt idx="221">
                  <c:v>2.611522992219196</c:v>
                </c:pt>
                <c:pt idx="222">
                  <c:v>2.6103153035422446</c:v>
                </c:pt>
                <c:pt idx="223">
                  <c:v>2.592853551186626</c:v>
                </c:pt>
                <c:pt idx="224">
                  <c:v>2.5798768684681206</c:v>
                </c:pt>
                <c:pt idx="225">
                  <c:v>2.5670577580423117</c:v>
                </c:pt>
                <c:pt idx="226">
                  <c:v>2.55709156650668</c:v>
                </c:pt>
                <c:pt idx="227">
                  <c:v>2.5550318544997355</c:v>
                </c:pt>
                <c:pt idx="228">
                  <c:v>2.5513409106920601</c:v>
                </c:pt>
                <c:pt idx="229">
                  <c:v>2.5458309079375399</c:v>
                </c:pt>
                <c:pt idx="230">
                  <c:v>2.5483429087245062</c:v>
                </c:pt>
                <c:pt idx="231">
                  <c:v>2.5442085610161453</c:v>
                </c:pt>
                <c:pt idx="232">
                  <c:v>2.5421277160222915</c:v>
                </c:pt>
                <c:pt idx="233">
                  <c:v>2.5340105611742594</c:v>
                </c:pt>
                <c:pt idx="234">
                  <c:v>2.5378221079234349</c:v>
                </c:pt>
                <c:pt idx="235">
                  <c:v>2.5447453118215839</c:v>
                </c:pt>
                <c:pt idx="236">
                  <c:v>2.5459019755280607</c:v>
                </c:pt>
                <c:pt idx="237">
                  <c:v>2.5532711243587327</c:v>
                </c:pt>
                <c:pt idx="238">
                  <c:v>2.5553141889025506</c:v>
                </c:pt>
                <c:pt idx="239">
                  <c:v>2.5547811496916575</c:v>
                </c:pt>
                <c:pt idx="240">
                  <c:v>2.5548099562954589</c:v>
                </c:pt>
                <c:pt idx="241">
                  <c:v>2.5630695012826576</c:v>
                </c:pt>
                <c:pt idx="242">
                  <c:v>2.5659922283264103</c:v>
                </c:pt>
                <c:pt idx="243">
                  <c:v>2.5667566893746665</c:v>
                </c:pt>
                <c:pt idx="244">
                  <c:v>2.5689127950046253</c:v>
                </c:pt>
                <c:pt idx="245">
                  <c:v>2.5730019302030325</c:v>
                </c:pt>
                <c:pt idx="246">
                  <c:v>2.5715943576919322</c:v>
                </c:pt>
                <c:pt idx="247">
                  <c:v>2.569714480422773</c:v>
                </c:pt>
                <c:pt idx="248">
                  <c:v>2.5702648849147463</c:v>
                </c:pt>
                <c:pt idx="249">
                  <c:v>2.5777210438535505</c:v>
                </c:pt>
                <c:pt idx="250">
                  <c:v>2.584367054957958</c:v>
                </c:pt>
                <c:pt idx="251">
                  <c:v>2.5833713566554182</c:v>
                </c:pt>
                <c:pt idx="252">
                  <c:v>2.5843354467909276</c:v>
                </c:pt>
                <c:pt idx="253">
                  <c:v>2.5821251833984036</c:v>
                </c:pt>
                <c:pt idx="254">
                  <c:v>2.5782062069989604</c:v>
                </c:pt>
                <c:pt idx="255">
                  <c:v>2.5788205925774266</c:v>
                </c:pt>
                <c:pt idx="256">
                  <c:v>2.5804010408092561</c:v>
                </c:pt>
                <c:pt idx="257">
                  <c:v>2.5806356871272929</c:v>
                </c:pt>
                <c:pt idx="258">
                  <c:v>2.579769013026846</c:v>
                </c:pt>
                <c:pt idx="259">
                  <c:v>2.5782380096993638</c:v>
                </c:pt>
                <c:pt idx="260">
                  <c:v>2.5785161997372197</c:v>
                </c:pt>
                <c:pt idx="261">
                  <c:v>2.5771413092376081</c:v>
                </c:pt>
                <c:pt idx="262">
                  <c:v>2.5730629875525657</c:v>
                </c:pt>
                <c:pt idx="263">
                  <c:v>2.5695831365337538</c:v>
                </c:pt>
                <c:pt idx="264">
                  <c:v>2.566934568123826</c:v>
                </c:pt>
                <c:pt idx="265">
                  <c:v>2.5667807933988906</c:v>
                </c:pt>
                <c:pt idx="266">
                  <c:v>2.5649204732355351</c:v>
                </c:pt>
                <c:pt idx="267">
                  <c:v>2.5629928150113757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F03-4D83-ACA1-0C8114D9921B}"/>
            </c:ext>
          </c:extLst>
        </c:ser>
        <c:ser>
          <c:idx val="12"/>
          <c:order val="10"/>
          <c:tx>
            <c:strRef>
              <c:f>Letalidade.DATA!$M$94</c:f>
              <c:strCache>
                <c:ptCount val="1"/>
                <c:pt idx="0">
                  <c:v>Russia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Letalidade.DATA!$M$237:$M$504</c:f>
              <c:numCache>
                <c:formatCode>General</c:formatCode>
                <c:ptCount val="268"/>
                <c:pt idx="0">
                  <c:v>1.1702235355935962</c:v>
                </c:pt>
                <c:pt idx="1">
                  <c:v>1.1886978130508965</c:v>
                </c:pt>
                <c:pt idx="2">
                  <c:v>1.2064023762541147</c:v>
                </c:pt>
                <c:pt idx="3">
                  <c:v>1.2205627646744108</c:v>
                </c:pt>
                <c:pt idx="4">
                  <c:v>1.2288977711778122</c:v>
                </c:pt>
                <c:pt idx="5">
                  <c:v>1.2481223661347887</c:v>
                </c:pt>
                <c:pt idx="6">
                  <c:v>1.2527984296720145</c:v>
                </c:pt>
                <c:pt idx="7">
                  <c:v>1.2526801186595</c:v>
                </c:pt>
                <c:pt idx="8">
                  <c:v>1.2657314844009206</c:v>
                </c:pt>
                <c:pt idx="9">
                  <c:v>1.2879387915090843</c:v>
                </c:pt>
                <c:pt idx="10">
                  <c:v>1.3000660780676543</c:v>
                </c:pt>
                <c:pt idx="11">
                  <c:v>1.3130031304810303</c:v>
                </c:pt>
                <c:pt idx="12">
                  <c:v>1.3129435197806698</c:v>
                </c:pt>
                <c:pt idx="13">
                  <c:v>1.3135109383625352</c:v>
                </c:pt>
                <c:pt idx="14">
                  <c:v>1.3199679827255637</c:v>
                </c:pt>
                <c:pt idx="15">
                  <c:v>1.3353915425202307</c:v>
                </c:pt>
                <c:pt idx="16">
                  <c:v>1.3515247577719902</c:v>
                </c:pt>
                <c:pt idx="17">
                  <c:v>1.3651974456906277</c:v>
                </c:pt>
                <c:pt idx="18">
                  <c:v>1.3778790749003187</c:v>
                </c:pt>
                <c:pt idx="19">
                  <c:v>1.3869438012174324</c:v>
                </c:pt>
                <c:pt idx="20">
                  <c:v>1.3872545666005336</c:v>
                </c:pt>
                <c:pt idx="21">
                  <c:v>1.3854933477409335</c:v>
                </c:pt>
                <c:pt idx="22">
                  <c:v>1.3938519772221343</c:v>
                </c:pt>
                <c:pt idx="23">
                  <c:v>1.4027461726434014</c:v>
                </c:pt>
                <c:pt idx="24">
                  <c:v>1.4014794932849506</c:v>
                </c:pt>
                <c:pt idx="25">
                  <c:v>1.4144788770510024</c:v>
                </c:pt>
                <c:pt idx="26">
                  <c:v>1.4289902269750783</c:v>
                </c:pt>
                <c:pt idx="27">
                  <c:v>1.4300868328927854</c:v>
                </c:pt>
                <c:pt idx="28">
                  <c:v>1.4296052754711801</c:v>
                </c:pt>
                <c:pt idx="29">
                  <c:v>1.4386068358521817</c:v>
                </c:pt>
                <c:pt idx="30">
                  <c:v>1.4572015800612772</c:v>
                </c:pt>
                <c:pt idx="31">
                  <c:v>1.4645360840334865</c:v>
                </c:pt>
                <c:pt idx="32">
                  <c:v>1.4761567520059651</c:v>
                </c:pt>
                <c:pt idx="33">
                  <c:v>1.4865495948941092</c:v>
                </c:pt>
                <c:pt idx="34">
                  <c:v>1.491520746391565</c:v>
                </c:pt>
                <c:pt idx="35">
                  <c:v>1.4968118605185341</c:v>
                </c:pt>
                <c:pt idx="36">
                  <c:v>1.5116027829393717</c:v>
                </c:pt>
                <c:pt idx="37">
                  <c:v>1.5221349558784918</c:v>
                </c:pt>
                <c:pt idx="38">
                  <c:v>1.5330106984155261</c:v>
                </c:pt>
                <c:pt idx="39">
                  <c:v>1.5431355191501759</c:v>
                </c:pt>
                <c:pt idx="40">
                  <c:v>1.5550685798428139</c:v>
                </c:pt>
                <c:pt idx="41">
                  <c:v>1.5587998272737025</c:v>
                </c:pt>
                <c:pt idx="42">
                  <c:v>1.5590862192806587</c:v>
                </c:pt>
                <c:pt idx="43">
                  <c:v>1.5695718747423801</c:v>
                </c:pt>
                <c:pt idx="44">
                  <c:v>1.5769679608879787</c:v>
                </c:pt>
                <c:pt idx="45">
                  <c:v>1.5856864466781881</c:v>
                </c:pt>
                <c:pt idx="46">
                  <c:v>1.5968061243172116</c:v>
                </c:pt>
                <c:pt idx="47">
                  <c:v>1.6000010451545981</c:v>
                </c:pt>
                <c:pt idx="48">
                  <c:v>1.5996453873132648</c:v>
                </c:pt>
                <c:pt idx="49">
                  <c:v>1.5983567549769384</c:v>
                </c:pt>
                <c:pt idx="50">
                  <c:v>1.6059683810613179</c:v>
                </c:pt>
                <c:pt idx="51">
                  <c:v>1.6149469709448929</c:v>
                </c:pt>
                <c:pt idx="52">
                  <c:v>1.6215577117068618</c:v>
                </c:pt>
                <c:pt idx="53">
                  <c:v>1.6290212012501735</c:v>
                </c:pt>
                <c:pt idx="54">
                  <c:v>1.6352637842126139</c:v>
                </c:pt>
                <c:pt idx="55">
                  <c:v>1.6331378425447856</c:v>
                </c:pt>
                <c:pt idx="56">
                  <c:v>1.6322788832934043</c:v>
                </c:pt>
                <c:pt idx="57">
                  <c:v>1.6398001250736174</c:v>
                </c:pt>
                <c:pt idx="58">
                  <c:v>1.6493564457954861</c:v>
                </c:pt>
                <c:pt idx="59">
                  <c:v>1.6539264876291044</c:v>
                </c:pt>
                <c:pt idx="60">
                  <c:v>1.6622995043935516</c:v>
                </c:pt>
                <c:pt idx="61">
                  <c:v>1.6627969005598247</c:v>
                </c:pt>
                <c:pt idx="62">
                  <c:v>1.660418160235994</c:v>
                </c:pt>
                <c:pt idx="63">
                  <c:v>1.6591845505591734</c:v>
                </c:pt>
                <c:pt idx="64">
                  <c:v>1.6659643403995481</c:v>
                </c:pt>
                <c:pt idx="65">
                  <c:v>1.6719996030587554</c:v>
                </c:pt>
                <c:pt idx="66">
                  <c:v>1.675203637139377</c:v>
                </c:pt>
                <c:pt idx="67">
                  <c:v>1.678760966099859</c:v>
                </c:pt>
                <c:pt idx="68">
                  <c:v>1.6834646686621022</c:v>
                </c:pt>
                <c:pt idx="69">
                  <c:v>1.6822979574913017</c:v>
                </c:pt>
                <c:pt idx="70">
                  <c:v>1.6804943460736188</c:v>
                </c:pt>
                <c:pt idx="71">
                  <c:v>1.6857193468352794</c:v>
                </c:pt>
                <c:pt idx="72">
                  <c:v>1.6904822305503151</c:v>
                </c:pt>
                <c:pt idx="73">
                  <c:v>1.6947248055098385</c:v>
                </c:pt>
                <c:pt idx="74">
                  <c:v>1.6978099806862885</c:v>
                </c:pt>
                <c:pt idx="75">
                  <c:v>1.701413250476095</c:v>
                </c:pt>
                <c:pt idx="76">
                  <c:v>1.6996206329718817</c:v>
                </c:pt>
                <c:pt idx="77">
                  <c:v>1.6965868854049333</c:v>
                </c:pt>
                <c:pt idx="78">
                  <c:v>1.7021039300026919</c:v>
                </c:pt>
                <c:pt idx="79">
                  <c:v>1.7058190310469945</c:v>
                </c:pt>
                <c:pt idx="80">
                  <c:v>1.7088310657187196</c:v>
                </c:pt>
                <c:pt idx="81">
                  <c:v>1.7095470212550263</c:v>
                </c:pt>
                <c:pt idx="82">
                  <c:v>1.7134206747158571</c:v>
                </c:pt>
                <c:pt idx="83">
                  <c:v>1.7123613403306406</c:v>
                </c:pt>
                <c:pt idx="84">
                  <c:v>1.7106728806137954</c:v>
                </c:pt>
                <c:pt idx="85">
                  <c:v>1.7147783715194438</c:v>
                </c:pt>
                <c:pt idx="86">
                  <c:v>1.7183645511991883</c:v>
                </c:pt>
                <c:pt idx="87">
                  <c:v>1.7224695974480717</c:v>
                </c:pt>
                <c:pt idx="88">
                  <c:v>1.7252053998092625</c:v>
                </c:pt>
                <c:pt idx="89">
                  <c:v>1.7278194664615272</c:v>
                </c:pt>
                <c:pt idx="90">
                  <c:v>1.7259972978594926</c:v>
                </c:pt>
                <c:pt idx="91">
                  <c:v>1.7256778982416694</c:v>
                </c:pt>
                <c:pt idx="92">
                  <c:v>1.7298169687854983</c:v>
                </c:pt>
                <c:pt idx="93">
                  <c:v>1.7327363184079601</c:v>
                </c:pt>
                <c:pt idx="94">
                  <c:v>1.7354541359115638</c:v>
                </c:pt>
                <c:pt idx="95">
                  <c:v>1.7386378748996407</c:v>
                </c:pt>
                <c:pt idx="96">
                  <c:v>1.7405494408562106</c:v>
                </c:pt>
                <c:pt idx="97">
                  <c:v>1.7376804598709903</c:v>
                </c:pt>
                <c:pt idx="98">
                  <c:v>1.7338870077326838</c:v>
                </c:pt>
                <c:pt idx="99">
                  <c:v>1.7371298594597935</c:v>
                </c:pt>
                <c:pt idx="100">
                  <c:v>1.7420632137920302</c:v>
                </c:pt>
                <c:pt idx="101">
                  <c:v>1.7453673174880779</c:v>
                </c:pt>
                <c:pt idx="102">
                  <c:v>1.7459315469343286</c:v>
                </c:pt>
                <c:pt idx="103">
                  <c:v>1.7481241050841625</c:v>
                </c:pt>
                <c:pt idx="104">
                  <c:v>1.7480059954215754</c:v>
                </c:pt>
                <c:pt idx="105">
                  <c:v>1.7443275423094202</c:v>
                </c:pt>
                <c:pt idx="106">
                  <c:v>1.7493148478044864</c:v>
                </c:pt>
                <c:pt idx="107">
                  <c:v>1.752354520856048</c:v>
                </c:pt>
                <c:pt idx="108">
                  <c:v>1.7563193311225387</c:v>
                </c:pt>
                <c:pt idx="109">
                  <c:v>1.7590951496811729</c:v>
                </c:pt>
                <c:pt idx="110">
                  <c:v>1.7624955456864475</c:v>
                </c:pt>
                <c:pt idx="111">
                  <c:v>1.7598348376244677</c:v>
                </c:pt>
                <c:pt idx="112">
                  <c:v>1.7564066168286627</c:v>
                </c:pt>
                <c:pt idx="113">
                  <c:v>1.7609628879468726</c:v>
                </c:pt>
                <c:pt idx="114">
                  <c:v>1.7642378063178941</c:v>
                </c:pt>
                <c:pt idx="115">
                  <c:v>1.7671300348323407</c:v>
                </c:pt>
                <c:pt idx="116">
                  <c:v>1.7654183626043971</c:v>
                </c:pt>
                <c:pt idx="117">
                  <c:v>1.7685827989691938</c:v>
                </c:pt>
                <c:pt idx="118">
                  <c:v>1.7650972088814161</c:v>
                </c:pt>
                <c:pt idx="119">
                  <c:v>1.757974702756963</c:v>
                </c:pt>
                <c:pt idx="120">
                  <c:v>1.7592834420130075</c:v>
                </c:pt>
                <c:pt idx="121">
                  <c:v>1.7616464023205243</c:v>
                </c:pt>
                <c:pt idx="122">
                  <c:v>1.7626099891076088</c:v>
                </c:pt>
                <c:pt idx="123">
                  <c:v>1.7642927636122254</c:v>
                </c:pt>
                <c:pt idx="124">
                  <c:v>1.7642976101326524</c:v>
                </c:pt>
                <c:pt idx="125">
                  <c:v>1.7578586355072958</c:v>
                </c:pt>
                <c:pt idx="126">
                  <c:v>1.7517899255152791</c:v>
                </c:pt>
                <c:pt idx="127">
                  <c:v>1.7505397962350022</c:v>
                </c:pt>
                <c:pt idx="128">
                  <c:v>1.7511346535652588</c:v>
                </c:pt>
                <c:pt idx="129">
                  <c:v>1.7503206064222863</c:v>
                </c:pt>
                <c:pt idx="130">
                  <c:v>1.7494368192114997</c:v>
                </c:pt>
                <c:pt idx="131">
                  <c:v>1.7472787771071776</c:v>
                </c:pt>
                <c:pt idx="132">
                  <c:v>1.7399466242864117</c:v>
                </c:pt>
                <c:pt idx="133">
                  <c:v>1.7314506480938192</c:v>
                </c:pt>
                <c:pt idx="134">
                  <c:v>1.7317434009612585</c:v>
                </c:pt>
                <c:pt idx="135">
                  <c:v>1.7311880179855552</c:v>
                </c:pt>
                <c:pt idx="136">
                  <c:v>1.7347246971007184</c:v>
                </c:pt>
                <c:pt idx="137">
                  <c:v>1.7324746058790066</c:v>
                </c:pt>
                <c:pt idx="138">
                  <c:v>1.7339541335105673</c:v>
                </c:pt>
                <c:pt idx="139">
                  <c:v>1.7284651126893222</c:v>
                </c:pt>
                <c:pt idx="140">
                  <c:v>1.7215943294642329</c:v>
                </c:pt>
                <c:pt idx="141">
                  <c:v>1.7207598305433995</c:v>
                </c:pt>
                <c:pt idx="142">
                  <c:v>1.7239961722752508</c:v>
                </c:pt>
                <c:pt idx="143">
                  <c:v>1.7249980523554198</c:v>
                </c:pt>
                <c:pt idx="144">
                  <c:v>1.7239096988746803</c:v>
                </c:pt>
                <c:pt idx="145">
                  <c:v>1.7246573027591445</c:v>
                </c:pt>
                <c:pt idx="146">
                  <c:v>1.7207474583470124</c:v>
                </c:pt>
                <c:pt idx="147">
                  <c:v>1.7155556600471258</c:v>
                </c:pt>
                <c:pt idx="148">
                  <c:v>1.7178864614601359</c:v>
                </c:pt>
                <c:pt idx="149">
                  <c:v>1.7222131285902085</c:v>
                </c:pt>
                <c:pt idx="150">
                  <c:v>1.7260618843226847</c:v>
                </c:pt>
                <c:pt idx="151">
                  <c:v>1.7285259278889182</c:v>
                </c:pt>
                <c:pt idx="152">
                  <c:v>1.7297894588521465</c:v>
                </c:pt>
                <c:pt idx="153">
                  <c:v>1.7250322431650904</c:v>
                </c:pt>
                <c:pt idx="154">
                  <c:v>1.7203876174145063</c:v>
                </c:pt>
                <c:pt idx="155">
                  <c:v>1.7224258313686081</c:v>
                </c:pt>
                <c:pt idx="156">
                  <c:v>1.7252904419015811</c:v>
                </c:pt>
                <c:pt idx="157">
                  <c:v>1.7227931328808344</c:v>
                </c:pt>
                <c:pt idx="158">
                  <c:v>1.7241438988369946</c:v>
                </c:pt>
                <c:pt idx="159">
                  <c:v>1.7248477052586444</c:v>
                </c:pt>
                <c:pt idx="160">
                  <c:v>1.7210401198421492</c:v>
                </c:pt>
                <c:pt idx="161">
                  <c:v>1.7144062908516746</c:v>
                </c:pt>
                <c:pt idx="162">
                  <c:v>1.7148668571890842</c:v>
                </c:pt>
                <c:pt idx="163">
                  <c:v>1.7198523647765873</c:v>
                </c:pt>
                <c:pt idx="164">
                  <c:v>1.7234774299353051</c:v>
                </c:pt>
                <c:pt idx="165">
                  <c:v>1.7251858630794912</c:v>
                </c:pt>
                <c:pt idx="166">
                  <c:v>1.7251516219861467</c:v>
                </c:pt>
                <c:pt idx="167">
                  <c:v>1.7232095335765192</c:v>
                </c:pt>
                <c:pt idx="168">
                  <c:v>1.7186158494059591</c:v>
                </c:pt>
                <c:pt idx="169">
                  <c:v>1.7215005684894011</c:v>
                </c:pt>
                <c:pt idx="170">
                  <c:v>1.7262567532698325</c:v>
                </c:pt>
                <c:pt idx="171">
                  <c:v>1.7290068306932698</c:v>
                </c:pt>
                <c:pt idx="172">
                  <c:v>1.7309941635137747</c:v>
                </c:pt>
                <c:pt idx="173">
                  <c:v>1.7328022596462136</c:v>
                </c:pt>
                <c:pt idx="174">
                  <c:v>1.731608569066911</c:v>
                </c:pt>
                <c:pt idx="175">
                  <c:v>1.7280664667141483</c:v>
                </c:pt>
                <c:pt idx="176">
                  <c:v>1.7313687683161056</c:v>
                </c:pt>
                <c:pt idx="177">
                  <c:v>1.7358588635483971</c:v>
                </c:pt>
                <c:pt idx="178">
                  <c:v>1.7395874752626841</c:v>
                </c:pt>
                <c:pt idx="179">
                  <c:v>1.7403487106714275</c:v>
                </c:pt>
                <c:pt idx="180">
                  <c:v>1.7420594453038014</c:v>
                </c:pt>
                <c:pt idx="181">
                  <c:v>1.7418023756938215</c:v>
                </c:pt>
                <c:pt idx="182">
                  <c:v>1.7378489964079953</c:v>
                </c:pt>
                <c:pt idx="183">
                  <c:v>1.7425936325394391</c:v>
                </c:pt>
                <c:pt idx="184">
                  <c:v>1.748870346395865</c:v>
                </c:pt>
                <c:pt idx="185">
                  <c:v>1.7514710302389429</c:v>
                </c:pt>
                <c:pt idx="186">
                  <c:v>1.7551766600123431</c:v>
                </c:pt>
                <c:pt idx="187">
                  <c:v>1.7552928346104071</c:v>
                </c:pt>
                <c:pt idx="188">
                  <c:v>1.7531504366519421</c:v>
                </c:pt>
                <c:pt idx="189">
                  <c:v>1.7516489132600912</c:v>
                </c:pt>
                <c:pt idx="190">
                  <c:v>1.7558187664537186</c:v>
                </c:pt>
                <c:pt idx="191">
                  <c:v>1.7597205098852944</c:v>
                </c:pt>
                <c:pt idx="192">
                  <c:v>1.76246708024441</c:v>
                </c:pt>
                <c:pt idx="193">
                  <c:v>1.7666707343503569</c:v>
                </c:pt>
                <c:pt idx="194">
                  <c:v>1.7690666024842261</c:v>
                </c:pt>
                <c:pt idx="195">
                  <c:v>1.7687367554809323</c:v>
                </c:pt>
                <c:pt idx="196">
                  <c:v>1.7674925482684234</c:v>
                </c:pt>
                <c:pt idx="197">
                  <c:v>1.7713801425065872</c:v>
                </c:pt>
                <c:pt idx="198">
                  <c:v>1.776003545863269</c:v>
                </c:pt>
                <c:pt idx="199">
                  <c:v>1.7791135235938591</c:v>
                </c:pt>
                <c:pt idx="200">
                  <c:v>1.7828046517293514</c:v>
                </c:pt>
                <c:pt idx="201">
                  <c:v>1.785716185795067</c:v>
                </c:pt>
                <c:pt idx="202">
                  <c:v>1.785508027905014</c:v>
                </c:pt>
                <c:pt idx="203">
                  <c:v>1.7844291692714422</c:v>
                </c:pt>
                <c:pt idx="204">
                  <c:v>1.786063871256971</c:v>
                </c:pt>
                <c:pt idx="205">
                  <c:v>1.788187349105395</c:v>
                </c:pt>
                <c:pt idx="206">
                  <c:v>1.7915516073216884</c:v>
                </c:pt>
                <c:pt idx="207">
                  <c:v>1.7929926962421301</c:v>
                </c:pt>
                <c:pt idx="208">
                  <c:v>1.7943959623609018</c:v>
                </c:pt>
                <c:pt idx="209">
                  <c:v>1.795853976463553</c:v>
                </c:pt>
                <c:pt idx="210">
                  <c:v>1.7954636643183068</c:v>
                </c:pt>
                <c:pt idx="211">
                  <c:v>1.7979495896506226</c:v>
                </c:pt>
                <c:pt idx="212">
                  <c:v>1.801855311267583</c:v>
                </c:pt>
                <c:pt idx="213">
                  <c:v>1.804800245117822</c:v>
                </c:pt>
                <c:pt idx="214">
                  <c:v>1.806306679521557</c:v>
                </c:pt>
                <c:pt idx="215">
                  <c:v>1.8054327332966655</c:v>
                </c:pt>
                <c:pt idx="216">
                  <c:v>1.8075332111751563</c:v>
                </c:pt>
                <c:pt idx="217">
                  <c:v>1.8093712597442195</c:v>
                </c:pt>
                <c:pt idx="218">
                  <c:v>1.8117857108060447</c:v>
                </c:pt>
                <c:pt idx="219">
                  <c:v>1.8119743057564208</c:v>
                </c:pt>
                <c:pt idx="220">
                  <c:v>1.8143584517106415</c:v>
                </c:pt>
                <c:pt idx="221">
                  <c:v>1.8150994965721972</c:v>
                </c:pt>
                <c:pt idx="222">
                  <c:v>1.8164879851250464</c:v>
                </c:pt>
                <c:pt idx="223">
                  <c:v>1.8176906566049982</c:v>
                </c:pt>
                <c:pt idx="224">
                  <c:v>1.8180469913457891</c:v>
                </c:pt>
                <c:pt idx="225">
                  <c:v>1.8213544852202728</c:v>
                </c:pt>
                <c:pt idx="226">
                  <c:v>1.8256707690720944</c:v>
                </c:pt>
                <c:pt idx="227">
                  <c:v>1.829043633875467</c:v>
                </c:pt>
                <c:pt idx="228">
                  <c:v>1.8319679616512394</c:v>
                </c:pt>
                <c:pt idx="229">
                  <c:v>1.8361614197052831</c:v>
                </c:pt>
                <c:pt idx="230">
                  <c:v>1.8375044735328003</c:v>
                </c:pt>
                <c:pt idx="231">
                  <c:v>1.8389247092646026</c:v>
                </c:pt>
                <c:pt idx="232">
                  <c:v>1.84408215234721</c:v>
                </c:pt>
                <c:pt idx="233">
                  <c:v>1.8497767719551608</c:v>
                </c:pt>
                <c:pt idx="234">
                  <c:v>1.8554427588304625</c:v>
                </c:pt>
                <c:pt idx="235">
                  <c:v>1.8603603897587178</c:v>
                </c:pt>
                <c:pt idx="236">
                  <c:v>1.8649515598226523</c:v>
                </c:pt>
                <c:pt idx="237">
                  <c:v>1.8675592837554444</c:v>
                </c:pt>
                <c:pt idx="238">
                  <c:v>1.8701202827728427</c:v>
                </c:pt>
                <c:pt idx="239">
                  <c:v>1.876052554598421</c:v>
                </c:pt>
                <c:pt idx="240">
                  <c:v>1.8829715535548519</c:v>
                </c:pt>
                <c:pt idx="241">
                  <c:v>1.8886291089959699</c:v>
                </c:pt>
                <c:pt idx="242">
                  <c:v>1.8931049386212813</c:v>
                </c:pt>
                <c:pt idx="243">
                  <c:v>1.897063735621386</c:v>
                </c:pt>
                <c:pt idx="244">
                  <c:v>1.900614449417326</c:v>
                </c:pt>
                <c:pt idx="245">
                  <c:v>1.9032405424179963</c:v>
                </c:pt>
                <c:pt idx="246">
                  <c:v>1.9089614979676837</c:v>
                </c:pt>
                <c:pt idx="247">
                  <c:v>1.9143833544721065</c:v>
                </c:pt>
                <c:pt idx="248">
                  <c:v>1.9195143951455849</c:v>
                </c:pt>
                <c:pt idx="249">
                  <c:v>1.924767054185349</c:v>
                </c:pt>
                <c:pt idx="250">
                  <c:v>1.9292458835001631</c:v>
                </c:pt>
                <c:pt idx="251">
                  <c:v>1.9323309843693954</c:v>
                </c:pt>
                <c:pt idx="252">
                  <c:v>1.9348277275766175</c:v>
                </c:pt>
                <c:pt idx="253">
                  <c:v>1.9408156037592765</c:v>
                </c:pt>
                <c:pt idx="254">
                  <c:v>1.9471628899172879</c:v>
                </c:pt>
                <c:pt idx="255">
                  <c:v>1.9536227191969309</c:v>
                </c:pt>
                <c:pt idx="256">
                  <c:v>1.9588719505634284</c:v>
                </c:pt>
                <c:pt idx="257">
                  <c:v>1.9640692826326651</c:v>
                </c:pt>
                <c:pt idx="258">
                  <c:v>1.9677873848536414</c:v>
                </c:pt>
                <c:pt idx="259">
                  <c:v>1.9705880193534653</c:v>
                </c:pt>
                <c:pt idx="260">
                  <c:v>1.9754237467991667</c:v>
                </c:pt>
                <c:pt idx="261">
                  <c:v>1.9806179296431476</c:v>
                </c:pt>
                <c:pt idx="262">
                  <c:v>1.9857969681001397</c:v>
                </c:pt>
                <c:pt idx="263">
                  <c:v>1.9907074868489749</c:v>
                </c:pt>
                <c:pt idx="264">
                  <c:v>1.9960577882766408</c:v>
                </c:pt>
                <c:pt idx="265">
                  <c:v>1.9999635030011578</c:v>
                </c:pt>
                <c:pt idx="266">
                  <c:v>2.0019964905813046</c:v>
                </c:pt>
                <c:pt idx="267">
                  <c:v>2.006300557654495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F03-4D83-ACA1-0C8114D9921B}"/>
            </c:ext>
          </c:extLst>
        </c:ser>
        <c:ser>
          <c:idx val="13"/>
          <c:order val="11"/>
          <c:tx>
            <c:strRef>
              <c:f>Letalidade.DATA!$N$94</c:f>
              <c:strCache>
                <c:ptCount val="1"/>
                <c:pt idx="0">
                  <c:v>Espanha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Letalidade.DATA!$N$237:$N$504</c:f>
              <c:numCache>
                <c:formatCode>General</c:formatCode>
                <c:ptCount val="268"/>
                <c:pt idx="0">
                  <c:v>11.755541563746146</c:v>
                </c:pt>
                <c:pt idx="1">
                  <c:v>11.762120045007803</c:v>
                </c:pt>
                <c:pt idx="2">
                  <c:v>11.758475856042331</c:v>
                </c:pt>
                <c:pt idx="3">
                  <c:v>11.754115226337449</c:v>
                </c:pt>
                <c:pt idx="4">
                  <c:v>11.738252128324756</c:v>
                </c:pt>
                <c:pt idx="5">
                  <c:v>11.730194723392003</c:v>
                </c:pt>
                <c:pt idx="6">
                  <c:v>11.70452008038534</c:v>
                </c:pt>
                <c:pt idx="7">
                  <c:v>11.702903024099601</c:v>
                </c:pt>
                <c:pt idx="8">
                  <c:v>11.703224317106274</c:v>
                </c:pt>
                <c:pt idx="9">
                  <c:v>11.696424668476123</c:v>
                </c:pt>
                <c:pt idx="10">
                  <c:v>11.678247350720223</c:v>
                </c:pt>
                <c:pt idx="11">
                  <c:v>11.665208977256087</c:v>
                </c:pt>
                <c:pt idx="12">
                  <c:v>11.654827469045568</c:v>
                </c:pt>
                <c:pt idx="13">
                  <c:v>11.636313465783664</c:v>
                </c:pt>
                <c:pt idx="14">
                  <c:v>11.638608614800312</c:v>
                </c:pt>
                <c:pt idx="15">
                  <c:v>11.641113898526696</c:v>
                </c:pt>
                <c:pt idx="16">
                  <c:v>11.634740195885614</c:v>
                </c:pt>
                <c:pt idx="17">
                  <c:v>11.620901993433765</c:v>
                </c:pt>
                <c:pt idx="18">
                  <c:v>11.613196707489717</c:v>
                </c:pt>
                <c:pt idx="19">
                  <c:v>11.599525463280177</c:v>
                </c:pt>
                <c:pt idx="20">
                  <c:v>11.589284876538382</c:v>
                </c:pt>
                <c:pt idx="21">
                  <c:v>11.583362952142515</c:v>
                </c:pt>
                <c:pt idx="22">
                  <c:v>11.581396075002733</c:v>
                </c:pt>
                <c:pt idx="23">
                  <c:v>11.572113697508481</c:v>
                </c:pt>
                <c:pt idx="24">
                  <c:v>11.554088765041955</c:v>
                </c:pt>
                <c:pt idx="25">
                  <c:v>11.543798414962628</c:v>
                </c:pt>
                <c:pt idx="26">
                  <c:v>11.530147740811312</c:v>
                </c:pt>
                <c:pt idx="27">
                  <c:v>11.509476342062257</c:v>
                </c:pt>
                <c:pt idx="28">
                  <c:v>11.499059895853483</c:v>
                </c:pt>
                <c:pt idx="29">
                  <c:v>11.494897170248956</c:v>
                </c:pt>
                <c:pt idx="30">
                  <c:v>11.485442891342961</c:v>
                </c:pt>
                <c:pt idx="31">
                  <c:v>11.467607045130459</c:v>
                </c:pt>
                <c:pt idx="32">
                  <c:v>11.448473216380567</c:v>
                </c:pt>
                <c:pt idx="33">
                  <c:v>11.424689396294633</c:v>
                </c:pt>
                <c:pt idx="34">
                  <c:v>11.398346778361864</c:v>
                </c:pt>
                <c:pt idx="35">
                  <c:v>11.386867454675473</c:v>
                </c:pt>
                <c:pt idx="36">
                  <c:v>11.377035024777538</c:v>
                </c:pt>
                <c:pt idx="37">
                  <c:v>11.362101656893678</c:v>
                </c:pt>
                <c:pt idx="38">
                  <c:v>11.329998668670001</c:v>
                </c:pt>
                <c:pt idx="39">
                  <c:v>11.295471952800929</c:v>
                </c:pt>
                <c:pt idx="40">
                  <c:v>11.255218270084438</c:v>
                </c:pt>
                <c:pt idx="41">
                  <c:v>11.201208990740845</c:v>
                </c:pt>
                <c:pt idx="42">
                  <c:v>11.174522942625625</c:v>
                </c:pt>
                <c:pt idx="43">
                  <c:v>11.158240737967594</c:v>
                </c:pt>
                <c:pt idx="44">
                  <c:v>11.118032578976228</c:v>
                </c:pt>
                <c:pt idx="45">
                  <c:v>11.061180111546925</c:v>
                </c:pt>
                <c:pt idx="46">
                  <c:v>10.992183467295922</c:v>
                </c:pt>
                <c:pt idx="47">
                  <c:v>10.920925394127645</c:v>
                </c:pt>
                <c:pt idx="48">
                  <c:v>10.830494068418414</c:v>
                </c:pt>
                <c:pt idx="49">
                  <c:v>10.767247635863383</c:v>
                </c:pt>
                <c:pt idx="50">
                  <c:v>10.7198182752684</c:v>
                </c:pt>
                <c:pt idx="51">
                  <c:v>10.654475972785228</c:v>
                </c:pt>
                <c:pt idx="52">
                  <c:v>10.559711792309272</c:v>
                </c:pt>
                <c:pt idx="53">
                  <c:v>10.464928707191</c:v>
                </c:pt>
                <c:pt idx="54">
                  <c:v>10.371634301283031</c:v>
                </c:pt>
                <c:pt idx="55">
                  <c:v>10.263745104848221</c:v>
                </c:pt>
                <c:pt idx="56">
                  <c:v>10.20249886399743</c:v>
                </c:pt>
                <c:pt idx="57">
                  <c:v>10.153134932100549</c:v>
                </c:pt>
                <c:pt idx="58">
                  <c:v>10.079823484163507</c:v>
                </c:pt>
                <c:pt idx="59">
                  <c:v>9.9763683335669811</c:v>
                </c:pt>
                <c:pt idx="60">
                  <c:v>9.8662196321204867</c:v>
                </c:pt>
                <c:pt idx="61">
                  <c:v>9.7520019824190722</c:v>
                </c:pt>
                <c:pt idx="62">
                  <c:v>9.6279636940441371</c:v>
                </c:pt>
                <c:pt idx="63">
                  <c:v>9.533804508117095</c:v>
                </c:pt>
                <c:pt idx="64">
                  <c:v>9.4801687923999101</c:v>
                </c:pt>
                <c:pt idx="65">
                  <c:v>9.399078884622142</c:v>
                </c:pt>
                <c:pt idx="66">
                  <c:v>9.2692520587171181</c:v>
                </c:pt>
                <c:pt idx="67">
                  <c:v>9.1456143079790042</c:v>
                </c:pt>
                <c:pt idx="68">
                  <c:v>9.0154036550638619</c:v>
                </c:pt>
                <c:pt idx="69">
                  <c:v>8.8645144913205556</c:v>
                </c:pt>
                <c:pt idx="70">
                  <c:v>8.7792869220368477</c:v>
                </c:pt>
                <c:pt idx="71">
                  <c:v>8.7156827236508505</c:v>
                </c:pt>
                <c:pt idx="72">
                  <c:v>8.6229808683698028</c:v>
                </c:pt>
                <c:pt idx="73">
                  <c:v>8.4797460803403606</c:v>
                </c:pt>
                <c:pt idx="74">
                  <c:v>8.3316989627501634</c:v>
                </c:pt>
                <c:pt idx="75">
                  <c:v>8.1744570221524135</c:v>
                </c:pt>
                <c:pt idx="76">
                  <c:v>7.9983166453600552</c:v>
                </c:pt>
                <c:pt idx="77">
                  <c:v>7.9031802932600357</c:v>
                </c:pt>
                <c:pt idx="78">
                  <c:v>7.8400343945217399</c:v>
                </c:pt>
                <c:pt idx="79">
                  <c:v>7.7443874212807726</c:v>
                </c:pt>
                <c:pt idx="80">
                  <c:v>7.5857620389376281</c:v>
                </c:pt>
                <c:pt idx="81">
                  <c:v>7.4322473339203592</c:v>
                </c:pt>
                <c:pt idx="82">
                  <c:v>7.2757753963375986</c:v>
                </c:pt>
                <c:pt idx="83">
                  <c:v>7.1025065338677003</c:v>
                </c:pt>
                <c:pt idx="84">
                  <c:v>7.0120395526196022</c:v>
                </c:pt>
                <c:pt idx="85">
                  <c:v>6.9540304430836306</c:v>
                </c:pt>
                <c:pt idx="86">
                  <c:v>6.8683741123413995</c:v>
                </c:pt>
                <c:pt idx="87">
                  <c:v>6.717759008367338</c:v>
                </c:pt>
                <c:pt idx="88">
                  <c:v>6.5749346811153462</c:v>
                </c:pt>
                <c:pt idx="89">
                  <c:v>6.4381708609216046</c:v>
                </c:pt>
                <c:pt idx="90">
                  <c:v>6.2915117473268127</c:v>
                </c:pt>
                <c:pt idx="91">
                  <c:v>6.2133971657905809</c:v>
                </c:pt>
                <c:pt idx="92">
                  <c:v>6.1589980497269821</c:v>
                </c:pt>
                <c:pt idx="93">
                  <c:v>6.0880416625724676</c:v>
                </c:pt>
                <c:pt idx="94">
                  <c:v>5.9752452475763942</c:v>
                </c:pt>
                <c:pt idx="95">
                  <c:v>5.8672070119221527</c:v>
                </c:pt>
                <c:pt idx="96">
                  <c:v>5.7595044190287732</c:v>
                </c:pt>
                <c:pt idx="97">
                  <c:v>5.632722164187169</c:v>
                </c:pt>
                <c:pt idx="98">
                  <c:v>5.5641762214023709</c:v>
                </c:pt>
                <c:pt idx="99">
                  <c:v>5.5207562361884399</c:v>
                </c:pt>
                <c:pt idx="100">
                  <c:v>5.4653649594489497</c:v>
                </c:pt>
                <c:pt idx="101">
                  <c:v>5.3661828653413979</c:v>
                </c:pt>
                <c:pt idx="102">
                  <c:v>5.2649172933831379</c:v>
                </c:pt>
                <c:pt idx="103">
                  <c:v>5.1659525859052984</c:v>
                </c:pt>
                <c:pt idx="104">
                  <c:v>5.0623695501158057</c:v>
                </c:pt>
                <c:pt idx="105">
                  <c:v>5.0106977707226168</c:v>
                </c:pt>
                <c:pt idx="106">
                  <c:v>4.9757323007269445</c:v>
                </c:pt>
                <c:pt idx="107">
                  <c:v>4.9261951904274426</c:v>
                </c:pt>
                <c:pt idx="108">
                  <c:v>4.8405048405048401</c:v>
                </c:pt>
                <c:pt idx="109">
                  <c:v>4.754423316937082</c:v>
                </c:pt>
                <c:pt idx="110">
                  <c:v>4.6758915571822355</c:v>
                </c:pt>
                <c:pt idx="111">
                  <c:v>4.5802352115148324</c:v>
                </c:pt>
                <c:pt idx="112">
                  <c:v>4.5427232470583672</c:v>
                </c:pt>
                <c:pt idx="113">
                  <c:v>4.5194536355478228</c:v>
                </c:pt>
                <c:pt idx="114">
                  <c:v>4.4857175515180545</c:v>
                </c:pt>
                <c:pt idx="115">
                  <c:v>4.423647691114736</c:v>
                </c:pt>
                <c:pt idx="116">
                  <c:v>4.3622176785648588</c:v>
                </c:pt>
                <c:pt idx="117">
                  <c:v>4.3066386690356975</c:v>
                </c:pt>
                <c:pt idx="118">
                  <c:v>4.247488539258514</c:v>
                </c:pt>
                <c:pt idx="119">
                  <c:v>4.2200372578054095</c:v>
                </c:pt>
                <c:pt idx="120">
                  <c:v>4.208178308660524</c:v>
                </c:pt>
                <c:pt idx="121">
                  <c:v>4.1876490528069263</c:v>
                </c:pt>
                <c:pt idx="122">
                  <c:v>4.145754697415903</c:v>
                </c:pt>
                <c:pt idx="123">
                  <c:v>4.1065059574288929</c:v>
                </c:pt>
                <c:pt idx="124">
                  <c:v>4.0667261602434177</c:v>
                </c:pt>
                <c:pt idx="125">
                  <c:v>4.0225236072372921</c:v>
                </c:pt>
                <c:pt idx="126">
                  <c:v>4.0013912236971771</c:v>
                </c:pt>
                <c:pt idx="127">
                  <c:v>3.9876791603575947</c:v>
                </c:pt>
                <c:pt idx="128">
                  <c:v>3.9607256921520935</c:v>
                </c:pt>
                <c:pt idx="129">
                  <c:v>3.9193823404119006</c:v>
                </c:pt>
                <c:pt idx="130">
                  <c:v>3.8785036891435358</c:v>
                </c:pt>
                <c:pt idx="131">
                  <c:v>3.8316825420368317</c:v>
                </c:pt>
                <c:pt idx="132">
                  <c:v>3.7852060742646105</c:v>
                </c:pt>
                <c:pt idx="133">
                  <c:v>3.7630970012090357</c:v>
                </c:pt>
                <c:pt idx="134">
                  <c:v>3.7472410313085605</c:v>
                </c:pt>
                <c:pt idx="135">
                  <c:v>3.7349417780170384</c:v>
                </c:pt>
                <c:pt idx="136">
                  <c:v>3.699995246745571</c:v>
                </c:pt>
                <c:pt idx="137">
                  <c:v>3.6496483771330399</c:v>
                </c:pt>
                <c:pt idx="138">
                  <c:v>3.5975389719266557</c:v>
                </c:pt>
                <c:pt idx="139">
                  <c:v>3.5447763019017051</c:v>
                </c:pt>
                <c:pt idx="140">
                  <c:v>3.5142537925062243</c:v>
                </c:pt>
                <c:pt idx="141">
                  <c:v>3.4991967548127612</c:v>
                </c:pt>
                <c:pt idx="142">
                  <c:v>3.4601749619965787</c:v>
                </c:pt>
                <c:pt idx="143">
                  <c:v>3.4060116743744158</c:v>
                </c:pt>
                <c:pt idx="144">
                  <c:v>3.345831740531982</c:v>
                </c:pt>
                <c:pt idx="145">
                  <c:v>3.2888587326240719</c:v>
                </c:pt>
                <c:pt idx="146">
                  <c:v>3.233201512770477</c:v>
                </c:pt>
                <c:pt idx="147">
                  <c:v>3.2050321235615935</c:v>
                </c:pt>
                <c:pt idx="148">
                  <c:v>3.188693230256284</c:v>
                </c:pt>
                <c:pt idx="149">
                  <c:v>3.1500916774445318</c:v>
                </c:pt>
                <c:pt idx="150">
                  <c:v>3.1039658585661893</c:v>
                </c:pt>
                <c:pt idx="151">
                  <c:v>3.0592276779469176</c:v>
                </c:pt>
                <c:pt idx="152">
                  <c:v>3.0186967814230687</c:v>
                </c:pt>
                <c:pt idx="153">
                  <c:v>2.9784881030029284</c:v>
                </c:pt>
                <c:pt idx="154">
                  <c:v>2.9596727060198713</c:v>
                </c:pt>
                <c:pt idx="155">
                  <c:v>2.9534397848835212</c:v>
                </c:pt>
                <c:pt idx="156">
                  <c:v>2.9384022082519898</c:v>
                </c:pt>
                <c:pt idx="157">
                  <c:v>2.9117673549672993</c:v>
                </c:pt>
                <c:pt idx="158">
                  <c:v>2.8836276266678844</c:v>
                </c:pt>
                <c:pt idx="159">
                  <c:v>2.8559749208212293</c:v>
                </c:pt>
                <c:pt idx="160">
                  <c:v>2.8323435988552035</c:v>
                </c:pt>
                <c:pt idx="161">
                  <c:v>2.8215523553653306</c:v>
                </c:pt>
                <c:pt idx="162">
                  <c:v>2.8228591335749371</c:v>
                </c:pt>
                <c:pt idx="163">
                  <c:v>2.8103118243476386</c:v>
                </c:pt>
                <c:pt idx="164">
                  <c:v>2.791586265485416</c:v>
                </c:pt>
                <c:pt idx="165">
                  <c:v>2.7762604343614621</c:v>
                </c:pt>
                <c:pt idx="166">
                  <c:v>2.7615284658125132</c:v>
                </c:pt>
                <c:pt idx="167">
                  <c:v>2.7479260665375724</c:v>
                </c:pt>
                <c:pt idx="168">
                  <c:v>2.7461252146693287</c:v>
                </c:pt>
                <c:pt idx="169">
                  <c:v>2.7506676041846174</c:v>
                </c:pt>
                <c:pt idx="170">
                  <c:v>2.7449842971778584</c:v>
                </c:pt>
                <c:pt idx="171">
                  <c:v>2.738948681375001</c:v>
                </c:pt>
                <c:pt idx="172">
                  <c:v>2.7301703832859197</c:v>
                </c:pt>
                <c:pt idx="173">
                  <c:v>2.7255604880499602</c:v>
                </c:pt>
                <c:pt idx="174">
                  <c:v>2.7223745155496739</c:v>
                </c:pt>
                <c:pt idx="175">
                  <c:v>2.7258341025979167</c:v>
                </c:pt>
                <c:pt idx="176">
                  <c:v>2.7323410408252196</c:v>
                </c:pt>
                <c:pt idx="177">
                  <c:v>2.7329800234905872</c:v>
                </c:pt>
                <c:pt idx="178">
                  <c:v>2.7284885523227489</c:v>
                </c:pt>
                <c:pt idx="179">
                  <c:v>2.727650473858549</c:v>
                </c:pt>
                <c:pt idx="180">
                  <c:v>2.7268754161091797</c:v>
                </c:pt>
                <c:pt idx="181">
                  <c:v>2.7247464890112854</c:v>
                </c:pt>
                <c:pt idx="182">
                  <c:v>2.7273473559582282</c:v>
                </c:pt>
                <c:pt idx="183">
                  <c:v>2.7325323782182056</c:v>
                </c:pt>
                <c:pt idx="184">
                  <c:v>2.732477092464709</c:v>
                </c:pt>
                <c:pt idx="185">
                  <c:v>2.7286460430463104</c:v>
                </c:pt>
                <c:pt idx="186">
                  <c:v>2.7258652379315533</c:v>
                </c:pt>
                <c:pt idx="187">
                  <c:v>2.7239277125193464</c:v>
                </c:pt>
                <c:pt idx="188">
                  <c:v>2.722090205145721</c:v>
                </c:pt>
                <c:pt idx="189">
                  <c:v>2.723686720757724</c:v>
                </c:pt>
                <c:pt idx="190">
                  <c:v>2.7277146652747315</c:v>
                </c:pt>
                <c:pt idx="191">
                  <c:v>2.728909558357596</c:v>
                </c:pt>
                <c:pt idx="192">
                  <c:v>2.7306132475097629</c:v>
                </c:pt>
                <c:pt idx="193">
                  <c:v>2.7283278516247251</c:v>
                </c:pt>
                <c:pt idx="194">
                  <c:v>2.7203251280153005</c:v>
                </c:pt>
                <c:pt idx="195">
                  <c:v>2.7131087159021128</c:v>
                </c:pt>
                <c:pt idx="196">
                  <c:v>2.7114182081498495</c:v>
                </c:pt>
                <c:pt idx="197">
                  <c:v>2.7128057420900751</c:v>
                </c:pt>
                <c:pt idx="198">
                  <c:v>2.7054612801205553</c:v>
                </c:pt>
                <c:pt idx="199">
                  <c:v>2.695473682118259</c:v>
                </c:pt>
                <c:pt idx="200">
                  <c:v>2.6846615394549982</c:v>
                </c:pt>
                <c:pt idx="201">
                  <c:v>2.6765528706451249</c:v>
                </c:pt>
                <c:pt idx="202">
                  <c:v>2.6670656903232199</c:v>
                </c:pt>
                <c:pt idx="203">
                  <c:v>2.6636425002808255</c:v>
                </c:pt>
                <c:pt idx="204">
                  <c:v>2.6644770776527342</c:v>
                </c:pt>
                <c:pt idx="205">
                  <c:v>2.6552094745635242</c:v>
                </c:pt>
                <c:pt idx="206">
                  <c:v>2.6437064277440641</c:v>
                </c:pt>
                <c:pt idx="207">
                  <c:v>2.6315816454164804</c:v>
                </c:pt>
                <c:pt idx="208">
                  <c:v>2.6246031304954349</c:v>
                </c:pt>
                <c:pt idx="209">
                  <c:v>2.6239468843745533</c:v>
                </c:pt>
                <c:pt idx="210">
                  <c:v>2.6229190814284276</c:v>
                </c:pt>
                <c:pt idx="211">
                  <c:v>2.622267040390915</c:v>
                </c:pt>
                <c:pt idx="212">
                  <c:v>2.6089466060546238</c:v>
                </c:pt>
                <c:pt idx="213">
                  <c:v>2.589470185699156</c:v>
                </c:pt>
                <c:pt idx="214">
                  <c:v>2.5702327914506848</c:v>
                </c:pt>
                <c:pt idx="215">
                  <c:v>2.5594775382890842</c:v>
                </c:pt>
                <c:pt idx="216">
                  <c:v>2.5567345749459727</c:v>
                </c:pt>
                <c:pt idx="217">
                  <c:v>2.5518303541440845</c:v>
                </c:pt>
                <c:pt idx="218">
                  <c:v>2.5469051545161903</c:v>
                </c:pt>
                <c:pt idx="219">
                  <c:v>2.5279833026176783</c:v>
                </c:pt>
                <c:pt idx="220">
                  <c:v>2.5015899836894664</c:v>
                </c:pt>
                <c:pt idx="221">
                  <c:v>2.4922147430084221</c:v>
                </c:pt>
                <c:pt idx="222">
                  <c:v>2.4706598206632062</c:v>
                </c:pt>
                <c:pt idx="223">
                  <c:v>2.4437025256706315</c:v>
                </c:pt>
                <c:pt idx="224">
                  <c:v>2.4308303863472838</c:v>
                </c:pt>
                <c:pt idx="225">
                  <c:v>2.4241109662588691</c:v>
                </c:pt>
                <c:pt idx="226">
                  <c:v>2.400832173250075</c:v>
                </c:pt>
                <c:pt idx="227">
                  <c:v>2.3726041067806354</c:v>
                </c:pt>
                <c:pt idx="228">
                  <c:v>2.3445465552642508</c:v>
                </c:pt>
                <c:pt idx="229">
                  <c:v>2.3181254391900548</c:v>
                </c:pt>
                <c:pt idx="230">
                  <c:v>2.2911438841825569</c:v>
                </c:pt>
                <c:pt idx="231">
                  <c:v>2.2807264076026392</c:v>
                </c:pt>
                <c:pt idx="232">
                  <c:v>2.2757985668915706</c:v>
                </c:pt>
                <c:pt idx="233">
                  <c:v>2.2582819260694791</c:v>
                </c:pt>
                <c:pt idx="234">
                  <c:v>2.2375410717157274</c:v>
                </c:pt>
                <c:pt idx="235">
                  <c:v>2.2164864502057489</c:v>
                </c:pt>
                <c:pt idx="236">
                  <c:v>2.1984258758793644</c:v>
                </c:pt>
                <c:pt idx="237">
                  <c:v>2.1819699255055065</c:v>
                </c:pt>
                <c:pt idx="238">
                  <c:v>2.1774184857035723</c:v>
                </c:pt>
                <c:pt idx="239">
                  <c:v>2.1798488888232384</c:v>
                </c:pt>
                <c:pt idx="240">
                  <c:v>2.1700653311407878</c:v>
                </c:pt>
                <c:pt idx="241">
                  <c:v>2.157612583889053</c:v>
                </c:pt>
                <c:pt idx="242">
                  <c:v>2.1488483576382182</c:v>
                </c:pt>
                <c:pt idx="243">
                  <c:v>2.1410185001344155</c:v>
                </c:pt>
                <c:pt idx="244">
                  <c:v>2.1326143761548648</c:v>
                </c:pt>
                <c:pt idx="245">
                  <c:v>2.1344175740379012</c:v>
                </c:pt>
                <c:pt idx="246">
                  <c:v>2.1400924106577723</c:v>
                </c:pt>
                <c:pt idx="247">
                  <c:v>2.1401650928903546</c:v>
                </c:pt>
                <c:pt idx="248">
                  <c:v>2.1355735919052337</c:v>
                </c:pt>
                <c:pt idx="249">
                  <c:v>2.1324000445872788</c:v>
                </c:pt>
                <c:pt idx="250">
                  <c:v>2.130417691499034</c:v>
                </c:pt>
                <c:pt idx="251">
                  <c:v>2.1290274287122428</c:v>
                </c:pt>
                <c:pt idx="252">
                  <c:v>2.1328792979264057</c:v>
                </c:pt>
                <c:pt idx="253">
                  <c:v>2.1392092045329507</c:v>
                </c:pt>
                <c:pt idx="254">
                  <c:v>2.1408981572040773</c:v>
                </c:pt>
                <c:pt idx="255">
                  <c:v>2.1405050112757786</c:v>
                </c:pt>
                <c:pt idx="256">
                  <c:v>2.1418490374856889</c:v>
                </c:pt>
                <c:pt idx="257">
                  <c:v>2.1428106607630859</c:v>
                </c:pt>
                <c:pt idx="258">
                  <c:v>2.1432555174886461</c:v>
                </c:pt>
                <c:pt idx="259">
                  <c:v>2.1457256788991295</c:v>
                </c:pt>
                <c:pt idx="260">
                  <c:v>2.1493084593116758</c:v>
                </c:pt>
                <c:pt idx="261">
                  <c:v>2.1494877123785923</c:v>
                </c:pt>
                <c:pt idx="262">
                  <c:v>2.1493168896051005</c:v>
                </c:pt>
                <c:pt idx="263">
                  <c:v>2.1484674036194384</c:v>
                </c:pt>
                <c:pt idx="264">
                  <c:v>2.1475841190147906</c:v>
                </c:pt>
                <c:pt idx="265">
                  <c:v>2.1455170265444461</c:v>
                </c:pt>
                <c:pt idx="266">
                  <c:v>2.1447126705509563</c:v>
                </c:pt>
                <c:pt idx="267">
                  <c:v>2.1444712078836492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F03-4D83-ACA1-0C8114D9921B}"/>
            </c:ext>
          </c:extLst>
        </c:ser>
        <c:ser>
          <c:idx val="0"/>
          <c:order val="12"/>
          <c:tx>
            <c:strRef>
              <c:f>Letalidade.DATA!$O$94</c:f>
              <c:strCache>
                <c:ptCount val="1"/>
                <c:pt idx="0">
                  <c:v>India </c:v>
                </c:pt>
              </c:strCache>
            </c:strRef>
          </c:tx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Letalidade.DATA!$O$237:$O$504</c:f>
              <c:numCache>
                <c:formatCode>General</c:formatCode>
                <c:ptCount val="268"/>
                <c:pt idx="0">
                  <c:v>2.8309759361797044</c:v>
                </c:pt>
                <c:pt idx="1">
                  <c:v>2.8172274616770507</c:v>
                </c:pt>
                <c:pt idx="2">
                  <c:v>2.800857356164054</c:v>
                </c:pt>
                <c:pt idx="3">
                  <c:v>2.8005845499933155</c:v>
                </c:pt>
                <c:pt idx="4">
                  <c:v>2.7993120783172376</c:v>
                </c:pt>
                <c:pt idx="5">
                  <c:v>2.8065935087489486</c:v>
                </c:pt>
                <c:pt idx="6">
                  <c:v>2.8094944612939323</c:v>
                </c:pt>
                <c:pt idx="7">
                  <c:v>2.7804731675571195</c:v>
                </c:pt>
                <c:pt idx="8">
                  <c:v>2.8004711213137385</c:v>
                </c:pt>
                <c:pt idx="9">
                  <c:v>2.8002444112617186</c:v>
                </c:pt>
                <c:pt idx="10">
                  <c:v>2.8271436497440496</c:v>
                </c:pt>
                <c:pt idx="11">
                  <c:v>2.856134572403247</c:v>
                </c:pt>
                <c:pt idx="12">
                  <c:v>2.8751460389070305</c:v>
                </c:pt>
                <c:pt idx="13">
                  <c:v>2.865182193804102</c:v>
                </c:pt>
                <c:pt idx="14">
                  <c:v>2.8638124804466583</c:v>
                </c:pt>
                <c:pt idx="15">
                  <c:v>2.8855318268331143</c:v>
                </c:pt>
                <c:pt idx="16">
                  <c:v>3.3618120966489204</c:v>
                </c:pt>
                <c:pt idx="17">
                  <c:v>3.334823107487205</c:v>
                </c:pt>
                <c:pt idx="18">
                  <c:v>3.3040585285862947</c:v>
                </c:pt>
                <c:pt idx="19">
                  <c:v>3.2775763957797537</c:v>
                </c:pt>
                <c:pt idx="20">
                  <c:v>3.229052212025016</c:v>
                </c:pt>
                <c:pt idx="21">
                  <c:v>3.2211567853800536</c:v>
                </c:pt>
                <c:pt idx="22">
                  <c:v>3.1827629680951355</c:v>
                </c:pt>
                <c:pt idx="23">
                  <c:v>3.1732879129647533</c:v>
                </c:pt>
                <c:pt idx="24">
                  <c:v>3.1481383625199477</c:v>
                </c:pt>
                <c:pt idx="25">
                  <c:v>3.1200996735324766</c:v>
                </c:pt>
                <c:pt idx="26">
                  <c:v>3.0818169850654185</c:v>
                </c:pt>
                <c:pt idx="27">
                  <c:v>3.0433442562195214</c:v>
                </c:pt>
                <c:pt idx="28">
                  <c:v>3.0046432909370107</c:v>
                </c:pt>
                <c:pt idx="29">
                  <c:v>2.9802060546185873</c:v>
                </c:pt>
                <c:pt idx="30">
                  <c:v>2.9718544884396572</c:v>
                </c:pt>
                <c:pt idx="31">
                  <c:v>2.9495188053737671</c:v>
                </c:pt>
                <c:pt idx="32">
                  <c:v>2.9115457905439106</c:v>
                </c:pt>
                <c:pt idx="33">
                  <c:v>2.8774592597734125</c:v>
                </c:pt>
                <c:pt idx="34">
                  <c:v>2.8622997333491789</c:v>
                </c:pt>
                <c:pt idx="35">
                  <c:v>2.8237213817350693</c:v>
                </c:pt>
                <c:pt idx="36">
                  <c:v>2.8013033842134885</c:v>
                </c:pt>
                <c:pt idx="37">
                  <c:v>2.7803781432806631</c:v>
                </c:pt>
                <c:pt idx="38">
                  <c:v>2.7536960964217196</c:v>
                </c:pt>
                <c:pt idx="39">
                  <c:v>2.7215854835336772</c:v>
                </c:pt>
                <c:pt idx="40">
                  <c:v>2.6949164104488159</c:v>
                </c:pt>
                <c:pt idx="41">
                  <c:v>2.6689329565077164</c:v>
                </c:pt>
                <c:pt idx="42">
                  <c:v>2.6386444012779902</c:v>
                </c:pt>
                <c:pt idx="43">
                  <c:v>2.6167022515527951</c:v>
                </c:pt>
                <c:pt idx="44">
                  <c:v>2.5966132617517337</c:v>
                </c:pt>
                <c:pt idx="45">
                  <c:v>2.571536502091083</c:v>
                </c:pt>
                <c:pt idx="46">
                  <c:v>2.5504267646379075</c:v>
                </c:pt>
                <c:pt idx="47">
                  <c:v>2.5293728025754874</c:v>
                </c:pt>
                <c:pt idx="48">
                  <c:v>2.4884513807304631</c:v>
                </c:pt>
                <c:pt idx="49">
                  <c:v>2.4593866246647043</c:v>
                </c:pt>
                <c:pt idx="50">
                  <c:v>2.4311131232843746</c:v>
                </c:pt>
                <c:pt idx="51">
                  <c:v>2.4085538366103201</c:v>
                </c:pt>
                <c:pt idx="52">
                  <c:v>2.4107989843658544</c:v>
                </c:pt>
                <c:pt idx="53">
                  <c:v>2.3759554949939634</c:v>
                </c:pt>
                <c:pt idx="54">
                  <c:v>2.3456440123543136</c:v>
                </c:pt>
                <c:pt idx="55">
                  <c:v>2.3141458598275597</c:v>
                </c:pt>
                <c:pt idx="56">
                  <c:v>2.2829726922441904</c:v>
                </c:pt>
                <c:pt idx="57">
                  <c:v>2.2536402104701057</c:v>
                </c:pt>
                <c:pt idx="58">
                  <c:v>2.2324013869837414</c:v>
                </c:pt>
                <c:pt idx="59">
                  <c:v>2.2078656793316291</c:v>
                </c:pt>
                <c:pt idx="60">
                  <c:v>2.181198020587356</c:v>
                </c:pt>
                <c:pt idx="61">
                  <c:v>2.1527864583947527</c:v>
                </c:pt>
                <c:pt idx="62">
                  <c:v>2.1342039831543884</c:v>
                </c:pt>
                <c:pt idx="63">
                  <c:v>2.1142709826217847</c:v>
                </c:pt>
                <c:pt idx="64">
                  <c:v>2.0982408682227351</c:v>
                </c:pt>
                <c:pt idx="65">
                  <c:v>2.0854142058656762</c:v>
                </c:pt>
                <c:pt idx="66">
                  <c:v>2.0716851205577296</c:v>
                </c:pt>
                <c:pt idx="67">
                  <c:v>2.051479127057029</c:v>
                </c:pt>
                <c:pt idx="68">
                  <c:v>2.0357069842110378</c:v>
                </c:pt>
                <c:pt idx="69">
                  <c:v>2.0148071769290437</c:v>
                </c:pt>
                <c:pt idx="70">
                  <c:v>2.0038156738781638</c:v>
                </c:pt>
                <c:pt idx="71">
                  <c:v>1.9948648440168821</c:v>
                </c:pt>
                <c:pt idx="72">
                  <c:v>1.9784618897871686</c:v>
                </c:pt>
                <c:pt idx="73">
                  <c:v>1.9624582279252136</c:v>
                </c:pt>
                <c:pt idx="74">
                  <c:v>1.9519013160300505</c:v>
                </c:pt>
                <c:pt idx="75">
                  <c:v>1.9411034474022562</c:v>
                </c:pt>
                <c:pt idx="76">
                  <c:v>1.9299666908910051</c:v>
                </c:pt>
                <c:pt idx="77">
                  <c:v>1.9232432526344929</c:v>
                </c:pt>
                <c:pt idx="78">
                  <c:v>1.9164611346551021</c:v>
                </c:pt>
                <c:pt idx="79">
                  <c:v>1.9112317433083039</c:v>
                </c:pt>
                <c:pt idx="80">
                  <c:v>1.8987460013923527</c:v>
                </c:pt>
                <c:pt idx="81">
                  <c:v>1.8875547478287562</c:v>
                </c:pt>
                <c:pt idx="82">
                  <c:v>1.8749867678237835</c:v>
                </c:pt>
                <c:pt idx="83">
                  <c:v>1.8623027054720291</c:v>
                </c:pt>
                <c:pt idx="84">
                  <c:v>1.8524003105897986</c:v>
                </c:pt>
                <c:pt idx="85">
                  <c:v>1.8435126445897687</c:v>
                </c:pt>
                <c:pt idx="86">
                  <c:v>1.8379804567914289</c:v>
                </c:pt>
                <c:pt idx="87">
                  <c:v>1.8268194937276339</c:v>
                </c:pt>
                <c:pt idx="88">
                  <c:v>1.8163542435424354</c:v>
                </c:pt>
                <c:pt idx="89">
                  <c:v>1.8057305313091445</c:v>
                </c:pt>
                <c:pt idx="90">
                  <c:v>1.7923450624136787</c:v>
                </c:pt>
                <c:pt idx="91">
                  <c:v>1.7802993169476244</c:v>
                </c:pt>
                <c:pt idx="92">
                  <c:v>1.7687635831062598</c:v>
                </c:pt>
                <c:pt idx="93">
                  <c:v>1.7597186699749543</c:v>
                </c:pt>
                <c:pt idx="94">
                  <c:v>1.7484791376771613</c:v>
                </c:pt>
                <c:pt idx="95">
                  <c:v>1.7393040497649455</c:v>
                </c:pt>
                <c:pt idx="96">
                  <c:v>1.7290058433890216</c:v>
                </c:pt>
                <c:pt idx="97">
                  <c:v>1.7168022546490347</c:v>
                </c:pt>
                <c:pt idx="98">
                  <c:v>1.703890465067772</c:v>
                </c:pt>
                <c:pt idx="99">
                  <c:v>1.700182832440353</c:v>
                </c:pt>
                <c:pt idx="100">
                  <c:v>1.6907971574287983</c:v>
                </c:pt>
                <c:pt idx="101">
                  <c:v>1.6807949549728685</c:v>
                </c:pt>
                <c:pt idx="102">
                  <c:v>1.6717246615497849</c:v>
                </c:pt>
                <c:pt idx="103">
                  <c:v>1.6624949785235315</c:v>
                </c:pt>
                <c:pt idx="104">
                  <c:v>1.6529262848638178</c:v>
                </c:pt>
                <c:pt idx="105">
                  <c:v>1.6449644243068142</c:v>
                </c:pt>
                <c:pt idx="106">
                  <c:v>1.638379988300763</c:v>
                </c:pt>
                <c:pt idx="107">
                  <c:v>1.634663975225676</c:v>
                </c:pt>
                <c:pt idx="108">
                  <c:v>1.6255155811953808</c:v>
                </c:pt>
                <c:pt idx="109">
                  <c:v>1.6179717363127188</c:v>
                </c:pt>
                <c:pt idx="110">
                  <c:v>1.6130138315385001</c:v>
                </c:pt>
                <c:pt idx="111">
                  <c:v>1.6063343850029044</c:v>
                </c:pt>
                <c:pt idx="112">
                  <c:v>1.6014709580543702</c:v>
                </c:pt>
                <c:pt idx="113">
                  <c:v>1.5987846108958963</c:v>
                </c:pt>
                <c:pt idx="114">
                  <c:v>1.5944002933044752</c:v>
                </c:pt>
                <c:pt idx="115">
                  <c:v>1.5900342571972734</c:v>
                </c:pt>
                <c:pt idx="116">
                  <c:v>1.5861285504857725</c:v>
                </c:pt>
                <c:pt idx="117">
                  <c:v>1.5816408454568922</c:v>
                </c:pt>
                <c:pt idx="118">
                  <c:v>1.5770128553339389</c:v>
                </c:pt>
                <c:pt idx="119">
                  <c:v>1.5727849695343081</c:v>
                </c:pt>
                <c:pt idx="120">
                  <c:v>1.5673464446191401</c:v>
                </c:pt>
                <c:pt idx="121">
                  <c:v>1.5660249193552662</c:v>
                </c:pt>
                <c:pt idx="122">
                  <c:v>1.5631950402560979</c:v>
                </c:pt>
                <c:pt idx="123">
                  <c:v>1.5603994202126095</c:v>
                </c:pt>
                <c:pt idx="124">
                  <c:v>1.5577556899281135</c:v>
                </c:pt>
                <c:pt idx="125">
                  <c:v>1.5540724280018867</c:v>
                </c:pt>
                <c:pt idx="126">
                  <c:v>1.5502395522821817</c:v>
                </c:pt>
                <c:pt idx="127">
                  <c:v>1.5492554915556758</c:v>
                </c:pt>
                <c:pt idx="128">
                  <c:v>1.547328296580309</c:v>
                </c:pt>
                <c:pt idx="129">
                  <c:v>1.5437584254910466</c:v>
                </c:pt>
                <c:pt idx="130">
                  <c:v>1.5419587553182663</c:v>
                </c:pt>
                <c:pt idx="131">
                  <c:v>1.5390383990195178</c:v>
                </c:pt>
                <c:pt idx="132">
                  <c:v>1.5358233555048153</c:v>
                </c:pt>
                <c:pt idx="133">
                  <c:v>1.5328897900692335</c:v>
                </c:pt>
                <c:pt idx="134">
                  <c:v>1.5309063139294414</c:v>
                </c:pt>
                <c:pt idx="135">
                  <c:v>1.5275598534627715</c:v>
                </c:pt>
                <c:pt idx="136">
                  <c:v>1.5227114133013424</c:v>
                </c:pt>
                <c:pt idx="137">
                  <c:v>1.521762254445715</c:v>
                </c:pt>
                <c:pt idx="138">
                  <c:v>1.5202860879252167</c:v>
                </c:pt>
                <c:pt idx="139">
                  <c:v>1.5215187674351671</c:v>
                </c:pt>
                <c:pt idx="140">
                  <c:v>1.5179583572673465</c:v>
                </c:pt>
                <c:pt idx="141">
                  <c:v>1.5163359840506785</c:v>
                </c:pt>
                <c:pt idx="142">
                  <c:v>1.5149964573753838</c:v>
                </c:pt>
                <c:pt idx="143">
                  <c:v>1.5131285466383182</c:v>
                </c:pt>
                <c:pt idx="144">
                  <c:v>1.5114197187279677</c:v>
                </c:pt>
                <c:pt idx="145">
                  <c:v>1.5094152263649372</c:v>
                </c:pt>
                <c:pt idx="146">
                  <c:v>1.5071436554546573</c:v>
                </c:pt>
                <c:pt idx="147">
                  <c:v>1.5046095687727332</c:v>
                </c:pt>
                <c:pt idx="148">
                  <c:v>1.5038453121521629</c:v>
                </c:pt>
                <c:pt idx="149">
                  <c:v>1.5019419743034135</c:v>
                </c:pt>
                <c:pt idx="150">
                  <c:v>1.4990541905471788</c:v>
                </c:pt>
                <c:pt idx="151">
                  <c:v>1.4969987702827015</c:v>
                </c:pt>
                <c:pt idx="152">
                  <c:v>1.494890267673362</c:v>
                </c:pt>
                <c:pt idx="153">
                  <c:v>1.4920549427535061</c:v>
                </c:pt>
                <c:pt idx="154">
                  <c:v>1.4898813546161145</c:v>
                </c:pt>
                <c:pt idx="155">
                  <c:v>1.4889043682809437</c:v>
                </c:pt>
                <c:pt idx="156">
                  <c:v>1.4868035077742319</c:v>
                </c:pt>
                <c:pt idx="157">
                  <c:v>1.4862950954832361</c:v>
                </c:pt>
                <c:pt idx="158">
                  <c:v>1.4858428545682194</c:v>
                </c:pt>
                <c:pt idx="159">
                  <c:v>1.4838195810013615</c:v>
                </c:pt>
                <c:pt idx="160">
                  <c:v>1.4824241509568801</c:v>
                </c:pt>
                <c:pt idx="161">
                  <c:v>1.4801973004061304</c:v>
                </c:pt>
                <c:pt idx="162">
                  <c:v>1.4788523382368861</c:v>
                </c:pt>
                <c:pt idx="163">
                  <c:v>1.4771982110722184</c:v>
                </c:pt>
                <c:pt idx="164">
                  <c:v>1.4753827651027487</c:v>
                </c:pt>
                <c:pt idx="165">
                  <c:v>1.4740637166985822</c:v>
                </c:pt>
                <c:pt idx="166">
                  <c:v>1.4724831506406979</c:v>
                </c:pt>
                <c:pt idx="167">
                  <c:v>1.4706885036710204</c:v>
                </c:pt>
                <c:pt idx="168">
                  <c:v>1.470527217981155</c:v>
                </c:pt>
                <c:pt idx="169">
                  <c:v>1.4707542800607147</c:v>
                </c:pt>
                <c:pt idx="170">
                  <c:v>1.4697000653097805</c:v>
                </c:pt>
                <c:pt idx="171">
                  <c:v>1.4687531359941186</c:v>
                </c:pt>
                <c:pt idx="172">
                  <c:v>1.4677548055859575</c:v>
                </c:pt>
                <c:pt idx="173">
                  <c:v>1.4664888957048912</c:v>
                </c:pt>
                <c:pt idx="174">
                  <c:v>1.4647080203777434</c:v>
                </c:pt>
                <c:pt idx="175">
                  <c:v>1.4632382425779811</c:v>
                </c:pt>
                <c:pt idx="176">
                  <c:v>1.4624138141436329</c:v>
                </c:pt>
                <c:pt idx="177">
                  <c:v>1.4605925517250951</c:v>
                </c:pt>
                <c:pt idx="178">
                  <c:v>1.4592349707905885</c:v>
                </c:pt>
                <c:pt idx="179">
                  <c:v>1.4577669714677683</c:v>
                </c:pt>
                <c:pt idx="180">
                  <c:v>1.4565117356668604</c:v>
                </c:pt>
                <c:pt idx="181">
                  <c:v>1.4553090471662751</c:v>
                </c:pt>
                <c:pt idx="182">
                  <c:v>1.4540234619645618</c:v>
                </c:pt>
                <c:pt idx="183">
                  <c:v>1.4543355995032765</c:v>
                </c:pt>
                <c:pt idx="184">
                  <c:v>1.4540056317164018</c:v>
                </c:pt>
                <c:pt idx="185">
                  <c:v>1.4541009279112118</c:v>
                </c:pt>
                <c:pt idx="186">
                  <c:v>1.4541831691159195</c:v>
                </c:pt>
                <c:pt idx="187">
                  <c:v>1.4539647391174071</c:v>
                </c:pt>
                <c:pt idx="188">
                  <c:v>1.4535335250474326</c:v>
                </c:pt>
                <c:pt idx="189">
                  <c:v>1.4526201424109839</c:v>
                </c:pt>
                <c:pt idx="190">
                  <c:v>1.4526106863621047</c:v>
                </c:pt>
                <c:pt idx="191">
                  <c:v>1.4519533476789392</c:v>
                </c:pt>
                <c:pt idx="192">
                  <c:v>1.4514857682788951</c:v>
                </c:pt>
                <c:pt idx="193">
                  <c:v>1.451356054225633</c:v>
                </c:pt>
                <c:pt idx="194">
                  <c:v>1.4514222621358481</c:v>
                </c:pt>
                <c:pt idx="195">
                  <c:v>1.4509341506451894</c:v>
                </c:pt>
                <c:pt idx="196">
                  <c:v>1.450359668558594</c:v>
                </c:pt>
                <c:pt idx="197">
                  <c:v>1.4507026684897739</c:v>
                </c:pt>
                <c:pt idx="198">
                  <c:v>1.4507457150718743</c:v>
                </c:pt>
                <c:pt idx="199">
                  <c:v>1.4508127658988945</c:v>
                </c:pt>
                <c:pt idx="200">
                  <c:v>1.4508719771746872</c:v>
                </c:pt>
                <c:pt idx="201">
                  <c:v>1.4506928263691528</c:v>
                </c:pt>
                <c:pt idx="202">
                  <c:v>1.4502419096853894</c:v>
                </c:pt>
                <c:pt idx="203">
                  <c:v>1.4500435579917976</c:v>
                </c:pt>
                <c:pt idx="204">
                  <c:v>1.4502165533379467</c:v>
                </c:pt>
                <c:pt idx="205">
                  <c:v>1.4500746900753001</c:v>
                </c:pt>
                <c:pt idx="206">
                  <c:v>1.4496169315447256</c:v>
                </c:pt>
                <c:pt idx="207">
                  <c:v>1.4496328661766291</c:v>
                </c:pt>
                <c:pt idx="208">
                  <c:v>1.4489260523872374</c:v>
                </c:pt>
                <c:pt idx="209">
                  <c:v>1.4490005251353328</c:v>
                </c:pt>
                <c:pt idx="210">
                  <c:v>1.4488917424603034</c:v>
                </c:pt>
                <c:pt idx="211">
                  <c:v>1.4490278701638635</c:v>
                </c:pt>
                <c:pt idx="212">
                  <c:v>1.4489130736100433</c:v>
                </c:pt>
                <c:pt idx="213">
                  <c:v>1.448745718428383</c:v>
                </c:pt>
                <c:pt idx="214">
                  <c:v>1.4484127041991759</c:v>
                </c:pt>
                <c:pt idx="215">
                  <c:v>1.4479048084435659</c:v>
                </c:pt>
                <c:pt idx="216">
                  <c:v>1.4474574448867272</c:v>
                </c:pt>
                <c:pt idx="217">
                  <c:v>1.4472167558357363</c:v>
                </c:pt>
                <c:pt idx="218">
                  <c:v>1.4468693358710434</c:v>
                </c:pt>
                <c:pt idx="219">
                  <c:v>1.4468914109509343</c:v>
                </c:pt>
                <c:pt idx="220">
                  <c:v>1.4461950897320881</c:v>
                </c:pt>
                <c:pt idx="221">
                  <c:v>1.4459230817319617</c:v>
                </c:pt>
                <c:pt idx="222">
                  <c:v>1.4459230817319617</c:v>
                </c:pt>
                <c:pt idx="223">
                  <c:v>1.4449272383410825</c:v>
                </c:pt>
                <c:pt idx="224">
                  <c:v>1.4442137103805011</c:v>
                </c:pt>
                <c:pt idx="225">
                  <c:v>1.44407305190607</c:v>
                </c:pt>
                <c:pt idx="226">
                  <c:v>1.443800644240619</c:v>
                </c:pt>
                <c:pt idx="227">
                  <c:v>1.4433567130732194</c:v>
                </c:pt>
                <c:pt idx="228">
                  <c:v>1.4430335715845546</c:v>
                </c:pt>
                <c:pt idx="229">
                  <c:v>1.4426187400530843</c:v>
                </c:pt>
                <c:pt idx="230">
                  <c:v>1.4422638410643698</c:v>
                </c:pt>
                <c:pt idx="231">
                  <c:v>1.4417543774350809</c:v>
                </c:pt>
                <c:pt idx="232">
                  <c:v>1.4416778485625887</c:v>
                </c:pt>
                <c:pt idx="233">
                  <c:v>1.4413259768622246</c:v>
                </c:pt>
                <c:pt idx="234">
                  <c:v>1.4406812326551899</c:v>
                </c:pt>
                <c:pt idx="235">
                  <c:v>1.4402431600872925</c:v>
                </c:pt>
                <c:pt idx="236">
                  <c:v>1.439742007375407</c:v>
                </c:pt>
                <c:pt idx="237">
                  <c:v>1.4391902488827994</c:v>
                </c:pt>
                <c:pt idx="238">
                  <c:v>1.4386370266380795</c:v>
                </c:pt>
                <c:pt idx="239">
                  <c:v>1.43850641922262</c:v>
                </c:pt>
                <c:pt idx="240">
                  <c:v>1.43808046885517</c:v>
                </c:pt>
                <c:pt idx="241">
                  <c:v>1.437662137296281</c:v>
                </c:pt>
                <c:pt idx="242">
                  <c:v>1.4366540149820224</c:v>
                </c:pt>
                <c:pt idx="243">
                  <c:v>1.4361792472299091</c:v>
                </c:pt>
                <c:pt idx="244">
                  <c:v>1.43561672083939</c:v>
                </c:pt>
                <c:pt idx="245">
                  <c:v>1.435188671089582</c:v>
                </c:pt>
                <c:pt idx="246">
                  <c:v>1.4349106861305869</c:v>
                </c:pt>
                <c:pt idx="247">
                  <c:v>1.4344615953332953</c:v>
                </c:pt>
                <c:pt idx="248">
                  <c:v>1.4337384268644935</c:v>
                </c:pt>
                <c:pt idx="249">
                  <c:v>1.4332024604097295</c:v>
                </c:pt>
                <c:pt idx="250">
                  <c:v>1.4325286213518689</c:v>
                </c:pt>
                <c:pt idx="251">
                  <c:v>1.4316534555510469</c:v>
                </c:pt>
                <c:pt idx="252">
                  <c:v>1.4308656958899242</c:v>
                </c:pt>
                <c:pt idx="253">
                  <c:v>1.4303830703002332</c:v>
                </c:pt>
                <c:pt idx="254">
                  <c:v>1.4297908958903689</c:v>
                </c:pt>
                <c:pt idx="255">
                  <c:v>1.4290847069355315</c:v>
                </c:pt>
                <c:pt idx="256">
                  <c:v>1.4286616284042346</c:v>
                </c:pt>
                <c:pt idx="257">
                  <c:v>1.4280145704306333</c:v>
                </c:pt>
                <c:pt idx="258">
                  <c:v>1.4272614062984299</c:v>
                </c:pt>
                <c:pt idx="259">
                  <c:v>1.4265628210423604</c:v>
                </c:pt>
                <c:pt idx="260">
                  <c:v>1.4261132686113762</c:v>
                </c:pt>
                <c:pt idx="261">
                  <c:v>1.4255137455976419</c:v>
                </c:pt>
                <c:pt idx="262">
                  <c:v>1.4247592350131291</c:v>
                </c:pt>
                <c:pt idx="263">
                  <c:v>1.4239294875291357</c:v>
                </c:pt>
                <c:pt idx="264">
                  <c:v>1.4230344616619601</c:v>
                </c:pt>
                <c:pt idx="265">
                  <c:v>1.4220065757182427</c:v>
                </c:pt>
                <c:pt idx="266">
                  <c:v>1.4209261438235121</c:v>
                </c:pt>
                <c:pt idx="267">
                  <c:v>1.4202690271643255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F03-4D83-ACA1-0C8114D9921B}"/>
            </c:ext>
          </c:extLst>
        </c:ser>
        <c:ser>
          <c:idx val="1"/>
          <c:order val="13"/>
          <c:tx>
            <c:strRef>
              <c:f>Letalidade.DATA!$P$94</c:f>
              <c:strCache>
                <c:ptCount val="1"/>
                <c:pt idx="0">
                  <c:v>Reino Unido </c:v>
                </c:pt>
              </c:strCache>
            </c:strRef>
          </c:tx>
          <c:marker>
            <c:symbol val="none"/>
          </c:marker>
          <c:cat>
            <c:multiLvlStrRef>
              <c:f>Letalidade.DATA!$A$237:$B$504</c:f>
              <c:multiLvlStrCache>
                <c:ptCount val="268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31</c:v>
                  </c:pt>
                  <c:pt idx="92">
                    <c:v>1</c:v>
                  </c:pt>
                  <c:pt idx="93">
                    <c:v>2</c:v>
                  </c:pt>
                  <c:pt idx="94">
                    <c:v>3</c:v>
                  </c:pt>
                  <c:pt idx="95">
                    <c:v>4</c:v>
                  </c:pt>
                  <c:pt idx="96">
                    <c:v>5</c:v>
                  </c:pt>
                  <c:pt idx="97">
                    <c:v>6</c:v>
                  </c:pt>
                  <c:pt idx="98">
                    <c:v>7</c:v>
                  </c:pt>
                  <c:pt idx="99">
                    <c:v>8</c:v>
                  </c:pt>
                  <c:pt idx="100">
                    <c:v>9</c:v>
                  </c:pt>
                  <c:pt idx="101">
                    <c:v>10</c:v>
                  </c:pt>
                  <c:pt idx="102">
                    <c:v>11</c:v>
                  </c:pt>
                  <c:pt idx="103">
                    <c:v>12</c:v>
                  </c:pt>
                  <c:pt idx="104">
                    <c:v>13</c:v>
                  </c:pt>
                  <c:pt idx="105">
                    <c:v>14</c:v>
                  </c:pt>
                  <c:pt idx="106">
                    <c:v>15</c:v>
                  </c:pt>
                  <c:pt idx="107">
                    <c:v>16</c:v>
                  </c:pt>
                  <c:pt idx="108">
                    <c:v>17</c:v>
                  </c:pt>
                  <c:pt idx="109">
                    <c:v>18</c:v>
                  </c:pt>
                  <c:pt idx="110">
                    <c:v>19</c:v>
                  </c:pt>
                  <c:pt idx="111">
                    <c:v>20</c:v>
                  </c:pt>
                  <c:pt idx="112">
                    <c:v>21</c:v>
                  </c:pt>
                  <c:pt idx="113">
                    <c:v>22</c:v>
                  </c:pt>
                  <c:pt idx="114">
                    <c:v>23</c:v>
                  </c:pt>
                  <c:pt idx="115">
                    <c:v>24</c:v>
                  </c:pt>
                  <c:pt idx="116">
                    <c:v>25</c:v>
                  </c:pt>
                  <c:pt idx="117">
                    <c:v>26</c:v>
                  </c:pt>
                  <c:pt idx="118">
                    <c:v>27</c:v>
                  </c:pt>
                  <c:pt idx="119">
                    <c:v>28</c:v>
                  </c:pt>
                  <c:pt idx="120">
                    <c:v>29</c:v>
                  </c:pt>
                  <c:pt idx="121">
                    <c:v>30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31</c:v>
                  </c:pt>
                  <c:pt idx="245">
                    <c:v>1</c:v>
                  </c:pt>
                  <c:pt idx="246">
                    <c:v>2</c:v>
                  </c:pt>
                  <c:pt idx="247">
                    <c:v>3</c:v>
                  </c:pt>
                  <c:pt idx="248">
                    <c:v>4</c:v>
                  </c:pt>
                  <c:pt idx="249">
                    <c:v>5</c:v>
                  </c:pt>
                  <c:pt idx="250">
                    <c:v>6</c:v>
                  </c:pt>
                  <c:pt idx="251">
                    <c:v>7</c:v>
                  </c:pt>
                  <c:pt idx="252">
                    <c:v>8</c:v>
                  </c:pt>
                  <c:pt idx="253">
                    <c:v>9</c:v>
                  </c:pt>
                  <c:pt idx="254">
                    <c:v>10</c:v>
                  </c:pt>
                  <c:pt idx="255">
                    <c:v>11</c:v>
                  </c:pt>
                  <c:pt idx="256">
                    <c:v>12</c:v>
                  </c:pt>
                  <c:pt idx="257">
                    <c:v>13</c:v>
                  </c:pt>
                  <c:pt idx="258">
                    <c:v>14</c:v>
                  </c:pt>
                  <c:pt idx="259">
                    <c:v>15</c:v>
                  </c:pt>
                  <c:pt idx="260">
                    <c:v>16</c:v>
                  </c:pt>
                  <c:pt idx="261">
                    <c:v>17</c:v>
                  </c:pt>
                  <c:pt idx="262">
                    <c:v>18</c:v>
                  </c:pt>
                  <c:pt idx="263">
                    <c:v>19</c:v>
                  </c:pt>
                  <c:pt idx="264">
                    <c:v>20</c:v>
                  </c:pt>
                  <c:pt idx="265">
                    <c:v>21</c:v>
                  </c:pt>
                  <c:pt idx="266">
                    <c:v>22</c:v>
                  </c:pt>
                  <c:pt idx="267">
                    <c:v>23</c:v>
                  </c:pt>
                </c:lvl>
                <c:lvl>
                  <c:pt idx="0">
                    <c:v>Jun</c:v>
                  </c:pt>
                  <c:pt idx="30">
                    <c:v>Jul</c:v>
                  </c:pt>
                  <c:pt idx="61">
                    <c:v>Agosto</c:v>
                  </c:pt>
                  <c:pt idx="91">
                    <c:v>Setembro</c:v>
                  </c:pt>
                  <c:pt idx="121">
                    <c:v>Outubro</c:v>
                  </c:pt>
                  <c:pt idx="152">
                    <c:v>Novembro</c:v>
                  </c:pt>
                  <c:pt idx="182">
                    <c:v>Dezembro</c:v>
                  </c:pt>
                  <c:pt idx="213">
                    <c:v>Janeiro </c:v>
                  </c:pt>
                  <c:pt idx="244">
                    <c:v>Fevereiro</c:v>
                  </c:pt>
                </c:lvl>
              </c:multiLvlStrCache>
            </c:multiLvlStrRef>
          </c:cat>
          <c:val>
            <c:numRef>
              <c:f>Letalidade.DATA!$P$237:$P$504</c:f>
              <c:numCache>
                <c:formatCode>General</c:formatCode>
                <c:ptCount val="268"/>
                <c:pt idx="0">
                  <c:v>14.654487533216709</c:v>
                </c:pt>
                <c:pt idx="1">
                  <c:v>14.626380564150928</c:v>
                </c:pt>
                <c:pt idx="2">
                  <c:v>14.641197648417487</c:v>
                </c:pt>
                <c:pt idx="3">
                  <c:v>14.655348466224574</c:v>
                </c:pt>
                <c:pt idx="4">
                  <c:v>14.629004251012923</c:v>
                </c:pt>
                <c:pt idx="5">
                  <c:v>14.658059987334143</c:v>
                </c:pt>
                <c:pt idx="6">
                  <c:v>14.650017854293768</c:v>
                </c:pt>
                <c:pt idx="7">
                  <c:v>14.62602682138894</c:v>
                </c:pt>
                <c:pt idx="8">
                  <c:v>14.60394917738061</c:v>
                </c:pt>
                <c:pt idx="9">
                  <c:v>14.616926763032087</c:v>
                </c:pt>
                <c:pt idx="10">
                  <c:v>14.614955378041428</c:v>
                </c:pt>
                <c:pt idx="11">
                  <c:v>14.577958392364476</c:v>
                </c:pt>
                <c:pt idx="12">
                  <c:v>14.571548487020729</c:v>
                </c:pt>
                <c:pt idx="13">
                  <c:v>14.554421378598464</c:v>
                </c:pt>
                <c:pt idx="14">
                  <c:v>14.516610799508811</c:v>
                </c:pt>
                <c:pt idx="15">
                  <c:v>14.483402634549138</c:v>
                </c:pt>
                <c:pt idx="16">
                  <c:v>14.472026486573592</c:v>
                </c:pt>
                <c:pt idx="17">
                  <c:v>14.453977077907393</c:v>
                </c:pt>
                <c:pt idx="18">
                  <c:v>14.425114206695039</c:v>
                </c:pt>
                <c:pt idx="19">
                  <c:v>14.401888582332194</c:v>
                </c:pt>
                <c:pt idx="20">
                  <c:v>14.376271773483612</c:v>
                </c:pt>
                <c:pt idx="21">
                  <c:v>14.351883509261892</c:v>
                </c:pt>
                <c:pt idx="22">
                  <c:v>14.323980782626805</c:v>
                </c:pt>
                <c:pt idx="23">
                  <c:v>14.311688869481806</c:v>
                </c:pt>
                <c:pt idx="24">
                  <c:v>14.297488226059654</c:v>
                </c:pt>
                <c:pt idx="25">
                  <c:v>14.293135224757879</c:v>
                </c:pt>
                <c:pt idx="26">
                  <c:v>14.283889147168527</c:v>
                </c:pt>
                <c:pt idx="27">
                  <c:v>14.26411754292795</c:v>
                </c:pt>
                <c:pt idx="28">
                  <c:v>14.24236751101205</c:v>
                </c:pt>
                <c:pt idx="29">
                  <c:v>14.227371316722213</c:v>
                </c:pt>
                <c:pt idx="30">
                  <c:v>14.209480256793597</c:v>
                </c:pt>
                <c:pt idx="31">
                  <c:v>14.212754306895246</c:v>
                </c:pt>
                <c:pt idx="32">
                  <c:v>14.194709728482223</c:v>
                </c:pt>
                <c:pt idx="33">
                  <c:v>14.181970679201102</c:v>
                </c:pt>
                <c:pt idx="34">
                  <c:v>14.164492682858775</c:v>
                </c:pt>
                <c:pt idx="35">
                  <c:v>14.15132781889421</c:v>
                </c:pt>
                <c:pt idx="36">
                  <c:v>14.12785038932147</c:v>
                </c:pt>
                <c:pt idx="37">
                  <c:v>14.11208666222814</c:v>
                </c:pt>
                <c:pt idx="38">
                  <c:v>14.102657268124894</c:v>
                </c:pt>
                <c:pt idx="39">
                  <c:v>14.079620538950682</c:v>
                </c:pt>
                <c:pt idx="40">
                  <c:v>14.056661925899396</c:v>
                </c:pt>
                <c:pt idx="41">
                  <c:v>14.035208314716416</c:v>
                </c:pt>
                <c:pt idx="42">
                  <c:v>14.017007783222832</c:v>
                </c:pt>
                <c:pt idx="43">
                  <c:v>14.003091613911579</c:v>
                </c:pt>
                <c:pt idx="44">
                  <c:v>13.983376811643753</c:v>
                </c:pt>
                <c:pt idx="45">
                  <c:v>13.959572668231186</c:v>
                </c:pt>
                <c:pt idx="46">
                  <c:v>13.931074368918829</c:v>
                </c:pt>
                <c:pt idx="47">
                  <c:v>13.906612725865791</c:v>
                </c:pt>
                <c:pt idx="48">
                  <c:v>13.882857462239128</c:v>
                </c:pt>
                <c:pt idx="49">
                  <c:v>13.863431922247097</c:v>
                </c:pt>
                <c:pt idx="50">
                  <c:v>13.847473481944759</c:v>
                </c:pt>
                <c:pt idx="51">
                  <c:v>13.818909306461174</c:v>
                </c:pt>
                <c:pt idx="52">
                  <c:v>13.789755528903491</c:v>
                </c:pt>
                <c:pt idx="53">
                  <c:v>13.7570534385932</c:v>
                </c:pt>
                <c:pt idx="54">
                  <c:v>13.734135115169789</c:v>
                </c:pt>
                <c:pt idx="55">
                  <c:v>13.708585417264219</c:v>
                </c:pt>
                <c:pt idx="56">
                  <c:v>13.69202844249055</c:v>
                </c:pt>
                <c:pt idx="57">
                  <c:v>13.67612914385316</c:v>
                </c:pt>
                <c:pt idx="58">
                  <c:v>13.679929230851092</c:v>
                </c:pt>
                <c:pt idx="59">
                  <c:v>13.65658348233093</c:v>
                </c:pt>
                <c:pt idx="60">
                  <c:v>13.618365557962983</c:v>
                </c:pt>
                <c:pt idx="61">
                  <c:v>13.585434635618517</c:v>
                </c:pt>
                <c:pt idx="62">
                  <c:v>13.555251417968389</c:v>
                </c:pt>
                <c:pt idx="63">
                  <c:v>13.523838279744929</c:v>
                </c:pt>
                <c:pt idx="64">
                  <c:v>13.483101951071077</c:v>
                </c:pt>
                <c:pt idx="65">
                  <c:v>13.459485401424107</c:v>
                </c:pt>
                <c:pt idx="66">
                  <c:v>13.425003580869044</c:v>
                </c:pt>
                <c:pt idx="67">
                  <c:v>13.389455373890918</c:v>
                </c:pt>
                <c:pt idx="68">
                  <c:v>13.35559805701452</c:v>
                </c:pt>
                <c:pt idx="69">
                  <c:v>13.323885371908565</c:v>
                </c:pt>
                <c:pt idx="70">
                  <c:v>13.279970659108384</c:v>
                </c:pt>
                <c:pt idx="71">
                  <c:v>13.250974666688059</c:v>
                </c:pt>
                <c:pt idx="72">
                  <c:v>13.206497587861621</c:v>
                </c:pt>
                <c:pt idx="73">
                  <c:v>13.170406817037495</c:v>
                </c:pt>
                <c:pt idx="74">
                  <c:v>13.128907601982656</c:v>
                </c:pt>
                <c:pt idx="75">
                  <c:v>13.072626757825464</c:v>
                </c:pt>
                <c:pt idx="76">
                  <c:v>13.02922053375671</c:v>
                </c:pt>
                <c:pt idx="77">
                  <c:v>12.988244455050113</c:v>
                </c:pt>
                <c:pt idx="78">
                  <c:v>12.960172430537497</c:v>
                </c:pt>
                <c:pt idx="79">
                  <c:v>12.919853882419059</c:v>
                </c:pt>
                <c:pt idx="80">
                  <c:v>12.892165106414785</c:v>
                </c:pt>
                <c:pt idx="81">
                  <c:v>12.84674386565886</c:v>
                </c:pt>
                <c:pt idx="82">
                  <c:v>12.806317020138131</c:v>
                </c:pt>
                <c:pt idx="83">
                  <c:v>12.761048043006115</c:v>
                </c:pt>
                <c:pt idx="84">
                  <c:v>12.722097001037938</c:v>
                </c:pt>
                <c:pt idx="85">
                  <c:v>12.685461303418672</c:v>
                </c:pt>
                <c:pt idx="86">
                  <c:v>12.64452321828421</c:v>
                </c:pt>
                <c:pt idx="87">
                  <c:v>12.60909229131823</c:v>
                </c:pt>
                <c:pt idx="88">
                  <c:v>12.554635380722337</c:v>
                </c:pt>
                <c:pt idx="89">
                  <c:v>12.509045735237359</c:v>
                </c:pt>
                <c:pt idx="90">
                  <c:v>12.470999771604419</c:v>
                </c:pt>
                <c:pt idx="91">
                  <c:v>12.407353701815703</c:v>
                </c:pt>
                <c:pt idx="92">
                  <c:v>12.356011277938055</c:v>
                </c:pt>
                <c:pt idx="93">
                  <c:v>12.309444437853676</c:v>
                </c:pt>
                <c:pt idx="94">
                  <c:v>12.257588283925831</c:v>
                </c:pt>
                <c:pt idx="95">
                  <c:v>12.198933654509936</c:v>
                </c:pt>
                <c:pt idx="96">
                  <c:v>12.132727724145989</c:v>
                </c:pt>
                <c:pt idx="97">
                  <c:v>12.072301899072546</c:v>
                </c:pt>
                <c:pt idx="98">
                  <c:v>11.968970722096119</c:v>
                </c:pt>
                <c:pt idx="99">
                  <c:v>11.869044626739484</c:v>
                </c:pt>
                <c:pt idx="100">
                  <c:v>11.795305249543345</c:v>
                </c:pt>
                <c:pt idx="101">
                  <c:v>11.709264321285502</c:v>
                </c:pt>
                <c:pt idx="102">
                  <c:v>11.617738215568126</c:v>
                </c:pt>
                <c:pt idx="103">
                  <c:v>11.505719128182017</c:v>
                </c:pt>
                <c:pt idx="104">
                  <c:v>11.398003165579526</c:v>
                </c:pt>
                <c:pt idx="105">
                  <c:v>11.296362629847927</c:v>
                </c:pt>
                <c:pt idx="106">
                  <c:v>11.219010101608875</c:v>
                </c:pt>
                <c:pt idx="107">
                  <c:v>11.133200795228628</c:v>
                </c:pt>
                <c:pt idx="108">
                  <c:v>11.021011413901324</c:v>
                </c:pt>
                <c:pt idx="109">
                  <c:v>10.928467734750457</c:v>
                </c:pt>
                <c:pt idx="110">
                  <c:v>10.813079753329532</c:v>
                </c:pt>
                <c:pt idx="111">
                  <c:v>10.697506417120518</c:v>
                </c:pt>
                <c:pt idx="112">
                  <c:v>10.596280129153023</c:v>
                </c:pt>
                <c:pt idx="113">
                  <c:v>10.482930243409285</c:v>
                </c:pt>
                <c:pt idx="114">
                  <c:v>10.364138717151318</c:v>
                </c:pt>
                <c:pt idx="115">
                  <c:v>10.216897345344407</c:v>
                </c:pt>
                <c:pt idx="116">
                  <c:v>10.063717825860358</c:v>
                </c:pt>
                <c:pt idx="117">
                  <c:v>9.9083262451564131</c:v>
                </c:pt>
                <c:pt idx="118">
                  <c:v>9.7770458044963551</c:v>
                </c:pt>
                <c:pt idx="119">
                  <c:v>9.653012945631108</c:v>
                </c:pt>
                <c:pt idx="120">
                  <c:v>9.5670554898785252</c:v>
                </c:pt>
                <c:pt idx="121">
                  <c:v>9.4298009682625068</c:v>
                </c:pt>
                <c:pt idx="122">
                  <c:v>9.2975899467864487</c:v>
                </c:pt>
                <c:pt idx="123">
                  <c:v>9.1707194110156411</c:v>
                </c:pt>
                <c:pt idx="124">
                  <c:v>9.0480573691533763</c:v>
                </c:pt>
                <c:pt idx="125">
                  <c:v>8.8156559817174678</c:v>
                </c:pt>
                <c:pt idx="126">
                  <c:v>8.4197844058037852</c:v>
                </c:pt>
                <c:pt idx="127">
                  <c:v>8.2178150608543863</c:v>
                </c:pt>
                <c:pt idx="128">
                  <c:v>8.0067230441581767</c:v>
                </c:pt>
                <c:pt idx="129">
                  <c:v>7.8112512149100004</c:v>
                </c:pt>
                <c:pt idx="130">
                  <c:v>7.5810892832033083</c:v>
                </c:pt>
                <c:pt idx="131">
                  <c:v>7.4136286810623204</c:v>
                </c:pt>
                <c:pt idx="132">
                  <c:v>7.2370558925476596</c:v>
                </c:pt>
                <c:pt idx="133">
                  <c:v>7.0935201749155237</c:v>
                </c:pt>
                <c:pt idx="134">
                  <c:v>6.941161614526334</c:v>
                </c:pt>
                <c:pt idx="135">
                  <c:v>6.7752990909148183</c:v>
                </c:pt>
                <c:pt idx="136">
                  <c:v>6.592092238882576</c:v>
                </c:pt>
                <c:pt idx="137">
                  <c:v>6.4268600083725982</c:v>
                </c:pt>
                <c:pt idx="138">
                  <c:v>6.3008062257983557</c:v>
                </c:pt>
                <c:pt idx="139">
                  <c:v>6.1776329965184456</c:v>
                </c:pt>
                <c:pt idx="140">
                  <c:v>6.0416963703587836</c:v>
                </c:pt>
                <c:pt idx="141">
                  <c:v>5.8992250572032985</c:v>
                </c:pt>
                <c:pt idx="142">
                  <c:v>5.7658160950290211</c:v>
                </c:pt>
                <c:pt idx="143">
                  <c:v>5.5950524116452298</c:v>
                </c:pt>
                <c:pt idx="144">
                  <c:v>5.4717565465019717</c:v>
                </c:pt>
                <c:pt idx="145">
                  <c:v>5.3635249975330987</c:v>
                </c:pt>
                <c:pt idx="146">
                  <c:v>5.2393754669127208</c:v>
                </c:pt>
                <c:pt idx="147">
                  <c:v>5.13799433282521</c:v>
                </c:pt>
                <c:pt idx="148">
                  <c:v>5.0294290561912787</c:v>
                </c:pt>
                <c:pt idx="149">
                  <c:v>4.9439884740169511</c:v>
                </c:pt>
                <c:pt idx="150">
                  <c:v>4.8472904521909115</c:v>
                </c:pt>
                <c:pt idx="151">
                  <c:v>4.7604791659760659</c:v>
                </c:pt>
                <c:pt idx="152">
                  <c:v>4.6707801674970124</c:v>
                </c:pt>
                <c:pt idx="153">
                  <c:v>4.6018243211184746</c:v>
                </c:pt>
                <c:pt idx="154">
                  <c:v>4.5140774438168041</c:v>
                </c:pt>
                <c:pt idx="155">
                  <c:v>4.4458129481111479</c:v>
                </c:pt>
                <c:pt idx="156">
                  <c:v>4.3999083701621959</c:v>
                </c:pt>
                <c:pt idx="157">
                  <c:v>4.3438820158626035</c:v>
                </c:pt>
                <c:pt idx="158">
                  <c:v>4.2841842199214568</c:v>
                </c:pt>
                <c:pt idx="159">
                  <c:v>4.2281297318419382</c:v>
                </c:pt>
                <c:pt idx="160">
                  <c:v>4.1733073255679951</c:v>
                </c:pt>
                <c:pt idx="161">
                  <c:v>4.1143708520935522</c:v>
                </c:pt>
                <c:pt idx="162">
                  <c:v>4.0579643257151385</c:v>
                </c:pt>
                <c:pt idx="163">
                  <c:v>4.0339477329408266</c:v>
                </c:pt>
                <c:pt idx="164">
                  <c:v>4.0076261469258689</c:v>
                </c:pt>
                <c:pt idx="165">
                  <c:v>3.9472980524709751</c:v>
                </c:pt>
                <c:pt idx="166">
                  <c:v>3.8940417457305503</c:v>
                </c:pt>
                <c:pt idx="167">
                  <c:v>3.8506054925763937</c:v>
                </c:pt>
                <c:pt idx="168">
                  <c:v>3.7926798809921989</c:v>
                </c:pt>
                <c:pt idx="169">
                  <c:v>3.7497348429011605</c:v>
                </c:pt>
                <c:pt idx="170">
                  <c:v>3.7388285263862264</c:v>
                </c:pt>
                <c:pt idx="171">
                  <c:v>3.7245559637709786</c:v>
                </c:pt>
                <c:pt idx="172">
                  <c:v>3.7003013913546092</c:v>
                </c:pt>
                <c:pt idx="173">
                  <c:v>3.6841233732741911</c:v>
                </c:pt>
                <c:pt idx="174">
                  <c:v>3.6578596170985822</c:v>
                </c:pt>
                <c:pt idx="175">
                  <c:v>3.6209805370064068</c:v>
                </c:pt>
                <c:pt idx="176">
                  <c:v>3.6157143147065889</c:v>
                </c:pt>
                <c:pt idx="177">
                  <c:v>3.6286764084694676</c:v>
                </c:pt>
                <c:pt idx="178">
                  <c:v>3.6308670908554919</c:v>
                </c:pt>
                <c:pt idx="179">
                  <c:v>3.6220139390790855</c:v>
                </c:pt>
                <c:pt idx="180">
                  <c:v>3.6211425748990909</c:v>
                </c:pt>
                <c:pt idx="181">
                  <c:v>3.6151798930459966</c:v>
                </c:pt>
                <c:pt idx="182">
                  <c:v>3.601303629250908</c:v>
                </c:pt>
                <c:pt idx="183">
                  <c:v>3.5865127778108454</c:v>
                </c:pt>
                <c:pt idx="184">
                  <c:v>3.5938992994905936</c:v>
                </c:pt>
                <c:pt idx="185">
                  <c:v>3.5979291973530372</c:v>
                </c:pt>
                <c:pt idx="186">
                  <c:v>3.5906836831850182</c:v>
                </c:pt>
                <c:pt idx="187">
                  <c:v>3.5858796192224962</c:v>
                </c:pt>
                <c:pt idx="188">
                  <c:v>3.5764885182959896</c:v>
                </c:pt>
                <c:pt idx="189">
                  <c:v>3.5540485804116186</c:v>
                </c:pt>
                <c:pt idx="190">
                  <c:v>3.5348258076692036</c:v>
                </c:pt>
                <c:pt idx="191">
                  <c:v>3.5442466626100919</c:v>
                </c:pt>
                <c:pt idx="192">
                  <c:v>3.5411583390073593</c:v>
                </c:pt>
                <c:pt idx="193">
                  <c:v>3.5284964036543505</c:v>
                </c:pt>
                <c:pt idx="194">
                  <c:v>3.5096678067864486</c:v>
                </c:pt>
                <c:pt idx="195">
                  <c:v>3.4968541093197012</c:v>
                </c:pt>
                <c:pt idx="196">
                  <c:v>3.469760847666306</c:v>
                </c:pt>
                <c:pt idx="197">
                  <c:v>3.4445650836778681</c:v>
                </c:pt>
                <c:pt idx="198">
                  <c:v>3.4377052305997502</c:v>
                </c:pt>
                <c:pt idx="199">
                  <c:v>3.4244839100999798</c:v>
                </c:pt>
                <c:pt idx="200">
                  <c:v>3.3896043648366265</c:v>
                </c:pt>
                <c:pt idx="201">
                  <c:v>3.3654651013999297</c:v>
                </c:pt>
                <c:pt idx="202">
                  <c:v>3.3466834778365486</c:v>
                </c:pt>
                <c:pt idx="203">
                  <c:v>3.3037260477288202</c:v>
                </c:pt>
                <c:pt idx="204">
                  <c:v>3.2609361398398375</c:v>
                </c:pt>
                <c:pt idx="205">
                  <c:v>3.2368107555354215</c:v>
                </c:pt>
                <c:pt idx="206">
                  <c:v>3.2123392981337999</c:v>
                </c:pt>
                <c:pt idx="207">
                  <c:v>3.1812705069151801</c:v>
                </c:pt>
                <c:pt idx="208">
                  <c:v>3.1600636739662438</c:v>
                </c:pt>
                <c:pt idx="209">
                  <c:v>3.1207765571857204</c:v>
                </c:pt>
                <c:pt idx="210">
                  <c:v>3.0918360791994575</c:v>
                </c:pt>
                <c:pt idx="211">
                  <c:v>3.0522368648094589</c:v>
                </c:pt>
                <c:pt idx="212">
                  <c:v>3.0033963260254759</c:v>
                </c:pt>
                <c:pt idx="213">
                  <c:v>2.9819654962078053</c:v>
                </c:pt>
                <c:pt idx="214">
                  <c:v>2.953731621546908</c:v>
                </c:pt>
                <c:pt idx="215">
                  <c:v>2.9159318649493779</c:v>
                </c:pt>
                <c:pt idx="216">
                  <c:v>2.8683052843053272</c:v>
                </c:pt>
                <c:pt idx="217">
                  <c:v>2.8259936876196661</c:v>
                </c:pt>
                <c:pt idx="218">
                  <c:v>2.7797728967075441</c:v>
                </c:pt>
                <c:pt idx="219">
                  <c:v>2.7502421171800293</c:v>
                </c:pt>
                <c:pt idx="220">
                  <c:v>2.7265180370169961</c:v>
                </c:pt>
                <c:pt idx="221">
                  <c:v>2.7170822686744032</c:v>
                </c:pt>
                <c:pt idx="222">
                  <c:v>2.69936256456519</c:v>
                </c:pt>
                <c:pt idx="223">
                  <c:v>2.6800441305184277</c:v>
                </c:pt>
                <c:pt idx="224">
                  <c:v>2.6504441384176887</c:v>
                </c:pt>
                <c:pt idx="225">
                  <c:v>2.6281680873182873</c:v>
                </c:pt>
                <c:pt idx="226">
                  <c:v>2.6296319122139153</c:v>
                </c:pt>
                <c:pt idx="227">
                  <c:v>2.6394173584341667</c:v>
                </c:pt>
                <c:pt idx="228">
                  <c:v>2.6382848985756358</c:v>
                </c:pt>
                <c:pt idx="229">
                  <c:v>2.6325209445169713</c:v>
                </c:pt>
                <c:pt idx="230">
                  <c:v>2.638676462046873</c:v>
                </c:pt>
                <c:pt idx="231">
                  <c:v>2.6284444206253128</c:v>
                </c:pt>
                <c:pt idx="232">
                  <c:v>2.6171560315456714</c:v>
                </c:pt>
                <c:pt idx="233">
                  <c:v>2.6384158774542792</c:v>
                </c:pt>
                <c:pt idx="234">
                  <c:v>2.6610507627736997</c:v>
                </c:pt>
                <c:pt idx="235">
                  <c:v>2.6689994779394128</c:v>
                </c:pt>
                <c:pt idx="236">
                  <c:v>2.6781077989938922</c:v>
                </c:pt>
                <c:pt idx="237">
                  <c:v>2.6905320109701192</c:v>
                </c:pt>
                <c:pt idx="238">
                  <c:v>2.6851236762388804</c:v>
                </c:pt>
                <c:pt idx="239">
                  <c:v>2.6850156771931584</c:v>
                </c:pt>
                <c:pt idx="240">
                  <c:v>2.7146012602479845</c:v>
                </c:pt>
                <c:pt idx="241">
                  <c:v>2.74254130083568</c:v>
                </c:pt>
                <c:pt idx="242">
                  <c:v>2.754626525681017</c:v>
                </c:pt>
                <c:pt idx="243">
                  <c:v>2.7658113287763495</c:v>
                </c:pt>
                <c:pt idx="244">
                  <c:v>2.7810442950276228</c:v>
                </c:pt>
                <c:pt idx="245">
                  <c:v>2.7810582681455944</c:v>
                </c:pt>
                <c:pt idx="246">
                  <c:v>2.7781521758116394</c:v>
                </c:pt>
                <c:pt idx="247">
                  <c:v>2.8036194523892397</c:v>
                </c:pt>
                <c:pt idx="248">
                  <c:v>2.8238592148568546</c:v>
                </c:pt>
                <c:pt idx="249">
                  <c:v>2.8323968654294212</c:v>
                </c:pt>
                <c:pt idx="250">
                  <c:v>2.8444793493775018</c:v>
                </c:pt>
                <c:pt idx="251">
                  <c:v>2.8523305916603707</c:v>
                </c:pt>
                <c:pt idx="252">
                  <c:v>2.8503296259913364</c:v>
                </c:pt>
                <c:pt idx="253">
                  <c:v>2.8485868435380883</c:v>
                </c:pt>
                <c:pt idx="254">
                  <c:v>2.8662045158392728</c:v>
                </c:pt>
                <c:pt idx="255">
                  <c:v>2.8819634820641054</c:v>
                </c:pt>
                <c:pt idx="256">
                  <c:v>2.8891936021551228</c:v>
                </c:pt>
                <c:pt idx="257">
                  <c:v>2.8971775645192355</c:v>
                </c:pt>
                <c:pt idx="258">
                  <c:v>2.9030247497585115</c:v>
                </c:pt>
                <c:pt idx="259">
                  <c:v>2.901526021512193</c:v>
                </c:pt>
                <c:pt idx="260">
                  <c:v>2.9002084317910235</c:v>
                </c:pt>
                <c:pt idx="261">
                  <c:v>2.9123029553979922</c:v>
                </c:pt>
                <c:pt idx="262">
                  <c:v>2.9213333009103728</c:v>
                </c:pt>
                <c:pt idx="263">
                  <c:v>2.9238257993762806</c:v>
                </c:pt>
                <c:pt idx="264">
                  <c:v>2.9282541115085614</c:v>
                </c:pt>
                <c:pt idx="265">
                  <c:v>2.9316709854813294</c:v>
                </c:pt>
                <c:pt idx="266">
                  <c:v>2.9298899067989823</c:v>
                </c:pt>
                <c:pt idx="267">
                  <c:v>2.9266236790968052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F03-4D83-ACA1-0C8114D99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223872"/>
        <c:axId val="124225792"/>
      </c:lineChart>
      <c:catAx>
        <c:axId val="1242238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/>
                  <a:t>Mês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4225792"/>
        <c:crosses val="autoZero"/>
        <c:auto val="1"/>
        <c:lblAlgn val="ctr"/>
        <c:lblOffset val="100"/>
        <c:noMultiLvlLbl val="0"/>
      </c:catAx>
      <c:valAx>
        <c:axId val="12422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1200" b="1"/>
                  <a:t>Letalidade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422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328976949764237E-2"/>
          <c:y val="3.567358876272593E-2"/>
          <c:w val="0.88380098712676358"/>
          <c:h val="0.71624643269172383"/>
        </c:manualLayout>
      </c:layout>
      <c:lineChart>
        <c:grouping val="standard"/>
        <c:varyColors val="0"/>
        <c:ser>
          <c:idx val="0"/>
          <c:order val="0"/>
          <c:tx>
            <c:strRef>
              <c:f>'países america do sul'!$AR$1</c:f>
              <c:strCache>
                <c:ptCount val="1"/>
                <c:pt idx="0">
                  <c:v>Argentina</c:v>
                </c:pt>
              </c:strCache>
            </c:strRef>
          </c:tx>
          <c:spPr>
            <a:ln w="28440">
              <a:solidFill>
                <a:srgbClr val="C0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'países america do sul'!$AQ$2:$AQ$53</c:f>
              <c:numCache>
                <c:formatCode>General</c:formatCode>
                <c:ptCount val="52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1</c:v>
                </c:pt>
                <c:pt idx="45">
                  <c:v>2</c:v>
                </c:pt>
                <c:pt idx="46">
                  <c:v>3</c:v>
                </c:pt>
                <c:pt idx="47">
                  <c:v>4</c:v>
                </c:pt>
                <c:pt idx="48">
                  <c:v>5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</c:numCache>
            </c:numRef>
          </c:cat>
          <c:val>
            <c:numRef>
              <c:f>'países america do sul'!$AR$2:$AR$53</c:f>
              <c:numCache>
                <c:formatCode>0</c:formatCode>
                <c:ptCount val="52"/>
                <c:pt idx="0" formatCode="General">
                  <c:v>13</c:v>
                </c:pt>
                <c:pt idx="1">
                  <c:v>24.5</c:v>
                </c:pt>
                <c:pt idx="2">
                  <c:v>52.666666666666664</c:v>
                </c:pt>
                <c:pt idx="3">
                  <c:v>192</c:v>
                </c:pt>
                <c:pt idx="4">
                  <c:v>405.33333333333331</c:v>
                </c:pt>
                <c:pt idx="5">
                  <c:v>590.33333333333337</c:v>
                </c:pt>
                <c:pt idx="6">
                  <c:v>701.66666666666663</c:v>
                </c:pt>
                <c:pt idx="7">
                  <c:v>738</c:v>
                </c:pt>
                <c:pt idx="8">
                  <c:v>849</c:v>
                </c:pt>
                <c:pt idx="9">
                  <c:v>945.33333333333337</c:v>
                </c:pt>
                <c:pt idx="10">
                  <c:v>1218.3333333333333</c:v>
                </c:pt>
                <c:pt idx="11">
                  <c:v>1818.3333333333333</c:v>
                </c:pt>
                <c:pt idx="12">
                  <c:v>3057.3333333333335</c:v>
                </c:pt>
                <c:pt idx="13">
                  <c:v>4354.333333333333</c:v>
                </c:pt>
                <c:pt idx="14">
                  <c:v>5814</c:v>
                </c:pt>
                <c:pt idx="15">
                  <c:v>7602.666666666667</c:v>
                </c:pt>
                <c:pt idx="16">
                  <c:v>10753.333333333334</c:v>
                </c:pt>
                <c:pt idx="17">
                  <c:v>14189.333333333334</c:v>
                </c:pt>
                <c:pt idx="18">
                  <c:v>17727.666666666668</c:v>
                </c:pt>
                <c:pt idx="19">
                  <c:v>20775.333333333332</c:v>
                </c:pt>
                <c:pt idx="20">
                  <c:v>26028.666666666668</c:v>
                </c:pt>
                <c:pt idx="21">
                  <c:v>31560</c:v>
                </c:pt>
                <c:pt idx="22">
                  <c:v>37804</c:v>
                </c:pt>
                <c:pt idx="23">
                  <c:v>42681.666666666664</c:v>
                </c:pt>
                <c:pt idx="24">
                  <c:v>45170.333333333336</c:v>
                </c:pt>
                <c:pt idx="25">
                  <c:v>50699</c:v>
                </c:pt>
                <c:pt idx="26">
                  <c:v>58375.333333333336</c:v>
                </c:pt>
                <c:pt idx="27">
                  <c:v>67771.333333333328</c:v>
                </c:pt>
                <c:pt idx="28">
                  <c:v>73807</c:v>
                </c:pt>
                <c:pt idx="29">
                  <c:v>75689.333333333328</c:v>
                </c:pt>
                <c:pt idx="30">
                  <c:v>80268</c:v>
                </c:pt>
                <c:pt idx="31">
                  <c:v>84885.333333333328</c:v>
                </c:pt>
                <c:pt idx="32">
                  <c:v>90265.666666666672</c:v>
                </c:pt>
                <c:pt idx="33">
                  <c:v>96216</c:v>
                </c:pt>
                <c:pt idx="34">
                  <c:v>95810.333333333328</c:v>
                </c:pt>
                <c:pt idx="35">
                  <c:v>89321.666666666672</c:v>
                </c:pt>
                <c:pt idx="36">
                  <c:v>76956.333333333328</c:v>
                </c:pt>
                <c:pt idx="37">
                  <c:v>68544.666666666672</c:v>
                </c:pt>
                <c:pt idx="38">
                  <c:v>60801</c:v>
                </c:pt>
                <c:pt idx="39">
                  <c:v>54404.333333333336</c:v>
                </c:pt>
                <c:pt idx="40">
                  <c:v>44647.333333333336</c:v>
                </c:pt>
                <c:pt idx="41">
                  <c:v>41647</c:v>
                </c:pt>
                <c:pt idx="42">
                  <c:v>41316</c:v>
                </c:pt>
                <c:pt idx="43">
                  <c:v>39595.666666666664</c:v>
                </c:pt>
                <c:pt idx="44">
                  <c:v>33714</c:v>
                </c:pt>
                <c:pt idx="45">
                  <c:v>39442</c:v>
                </c:pt>
                <c:pt idx="46">
                  <c:v>56184</c:v>
                </c:pt>
                <c:pt idx="47">
                  <c:v>72521</c:v>
                </c:pt>
                <c:pt idx="48">
                  <c:v>71839.333333333328</c:v>
                </c:pt>
                <c:pt idx="49">
                  <c:v>63640</c:v>
                </c:pt>
                <c:pt idx="50">
                  <c:v>55089.333333333336</c:v>
                </c:pt>
                <c:pt idx="51">
                  <c:v>47090.333333333336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C6-4C34-A41A-E1C23CD71922}"/>
            </c:ext>
          </c:extLst>
        </c:ser>
        <c:ser>
          <c:idx val="1"/>
          <c:order val="1"/>
          <c:tx>
            <c:strRef>
              <c:f>'países america do sul'!$AS$1</c:f>
              <c:strCache>
                <c:ptCount val="1"/>
                <c:pt idx="0">
                  <c:v>Bolívia</c:v>
                </c:pt>
              </c:strCache>
            </c:strRef>
          </c:tx>
          <c:spPr>
            <a:ln w="28440">
              <a:solidFill>
                <a:srgbClr val="FFC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'países america do sul'!$AQ$2:$AQ$53</c:f>
              <c:numCache>
                <c:formatCode>General</c:formatCode>
                <c:ptCount val="52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1</c:v>
                </c:pt>
                <c:pt idx="45">
                  <c:v>2</c:v>
                </c:pt>
                <c:pt idx="46">
                  <c:v>3</c:v>
                </c:pt>
                <c:pt idx="47">
                  <c:v>4</c:v>
                </c:pt>
                <c:pt idx="48">
                  <c:v>5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</c:numCache>
            </c:numRef>
          </c:cat>
          <c:val>
            <c:numRef>
              <c:f>'países america do sul'!$AS$2:$AS$53</c:f>
              <c:numCache>
                <c:formatCode>0</c:formatCode>
                <c:ptCount val="52"/>
                <c:pt idx="0" formatCode="General">
                  <c:v>0</c:v>
                </c:pt>
                <c:pt idx="1">
                  <c:v>3.5</c:v>
                </c:pt>
                <c:pt idx="2">
                  <c:v>6.333333333333333</c:v>
                </c:pt>
                <c:pt idx="3">
                  <c:v>20.333333333333332</c:v>
                </c:pt>
                <c:pt idx="4">
                  <c:v>41.666666666666664</c:v>
                </c:pt>
                <c:pt idx="5">
                  <c:v>83</c:v>
                </c:pt>
                <c:pt idx="6">
                  <c:v>134.66666666666666</c:v>
                </c:pt>
                <c:pt idx="7">
                  <c:v>190.33333333333334</c:v>
                </c:pt>
                <c:pt idx="8">
                  <c:v>299.66666666666669</c:v>
                </c:pt>
                <c:pt idx="9">
                  <c:v>538.66666666666663</c:v>
                </c:pt>
                <c:pt idx="10">
                  <c:v>889.66666666666663</c:v>
                </c:pt>
                <c:pt idx="11">
                  <c:v>1340</c:v>
                </c:pt>
                <c:pt idx="12">
                  <c:v>2102</c:v>
                </c:pt>
                <c:pt idx="13">
                  <c:v>2957.6666666666665</c:v>
                </c:pt>
                <c:pt idx="14">
                  <c:v>3659.3333333333335</c:v>
                </c:pt>
                <c:pt idx="15">
                  <c:v>4370.666666666667</c:v>
                </c:pt>
                <c:pt idx="16">
                  <c:v>5419.333333333333</c:v>
                </c:pt>
                <c:pt idx="17">
                  <c:v>6454.333333333333</c:v>
                </c:pt>
                <c:pt idx="18">
                  <c:v>7538</c:v>
                </c:pt>
                <c:pt idx="19">
                  <c:v>8551</c:v>
                </c:pt>
                <c:pt idx="20">
                  <c:v>9908</c:v>
                </c:pt>
                <c:pt idx="21">
                  <c:v>10373.666666666666</c:v>
                </c:pt>
                <c:pt idx="22">
                  <c:v>10755.666666666666</c:v>
                </c:pt>
                <c:pt idx="23">
                  <c:v>10402.333333333334</c:v>
                </c:pt>
                <c:pt idx="24">
                  <c:v>10277</c:v>
                </c:pt>
                <c:pt idx="25">
                  <c:v>8902</c:v>
                </c:pt>
                <c:pt idx="26">
                  <c:v>7440.666666666667</c:v>
                </c:pt>
                <c:pt idx="27">
                  <c:v>6046.666666666667</c:v>
                </c:pt>
                <c:pt idx="28">
                  <c:v>5430</c:v>
                </c:pt>
                <c:pt idx="29">
                  <c:v>4612.333333333333</c:v>
                </c:pt>
                <c:pt idx="30">
                  <c:v>3837</c:v>
                </c:pt>
                <c:pt idx="31">
                  <c:v>2850</c:v>
                </c:pt>
                <c:pt idx="32">
                  <c:v>2233.6666666666665</c:v>
                </c:pt>
                <c:pt idx="33">
                  <c:v>1576.3333333333333</c:v>
                </c:pt>
                <c:pt idx="34">
                  <c:v>1171.6666666666667</c:v>
                </c:pt>
                <c:pt idx="35">
                  <c:v>960.66666666666663</c:v>
                </c:pt>
                <c:pt idx="36">
                  <c:v>814.66666666666663</c:v>
                </c:pt>
                <c:pt idx="37">
                  <c:v>757.33333333333337</c:v>
                </c:pt>
                <c:pt idx="38">
                  <c:v>729.66666666666663</c:v>
                </c:pt>
                <c:pt idx="39">
                  <c:v>765.66666666666663</c:v>
                </c:pt>
                <c:pt idx="40">
                  <c:v>876.33333333333337</c:v>
                </c:pt>
                <c:pt idx="41">
                  <c:v>1425</c:v>
                </c:pt>
                <c:pt idx="42">
                  <c:v>2645</c:v>
                </c:pt>
                <c:pt idx="43">
                  <c:v>3500.6666666666665</c:v>
                </c:pt>
                <c:pt idx="44">
                  <c:v>3819.6666666666665</c:v>
                </c:pt>
                <c:pt idx="45">
                  <c:v>5256.666666666667</c:v>
                </c:pt>
                <c:pt idx="46">
                  <c:v>8043</c:v>
                </c:pt>
                <c:pt idx="47">
                  <c:v>12089.666666666666</c:v>
                </c:pt>
                <c:pt idx="48">
                  <c:v>13945</c:v>
                </c:pt>
                <c:pt idx="49">
                  <c:v>14406</c:v>
                </c:pt>
                <c:pt idx="50">
                  <c:v>12487</c:v>
                </c:pt>
                <c:pt idx="51">
                  <c:v>9599.3333333333339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C6-4C34-A41A-E1C23CD71922}"/>
            </c:ext>
          </c:extLst>
        </c:ser>
        <c:ser>
          <c:idx val="2"/>
          <c:order val="2"/>
          <c:tx>
            <c:strRef>
              <c:f>'países america do sul'!$AT$1</c:f>
              <c:strCache>
                <c:ptCount val="1"/>
                <c:pt idx="0">
                  <c:v>Brasil</c:v>
                </c:pt>
              </c:strCache>
            </c:strRef>
          </c:tx>
          <c:spPr>
            <a:ln w="50760">
              <a:solidFill>
                <a:srgbClr val="FF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'países america do sul'!$AQ$2:$AQ$53</c:f>
              <c:numCache>
                <c:formatCode>General</c:formatCode>
                <c:ptCount val="52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1</c:v>
                </c:pt>
                <c:pt idx="45">
                  <c:v>2</c:v>
                </c:pt>
                <c:pt idx="46">
                  <c:v>3</c:v>
                </c:pt>
                <c:pt idx="47">
                  <c:v>4</c:v>
                </c:pt>
                <c:pt idx="48">
                  <c:v>5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</c:numCache>
            </c:numRef>
          </c:cat>
          <c:val>
            <c:numRef>
              <c:f>'países america do sul'!$AT$2:$AT$53</c:f>
              <c:numCache>
                <c:formatCode>0</c:formatCode>
                <c:ptCount val="52"/>
                <c:pt idx="0" formatCode="General">
                  <c:v>18</c:v>
                </c:pt>
                <c:pt idx="1">
                  <c:v>60</c:v>
                </c:pt>
                <c:pt idx="2">
                  <c:v>299.66666666666669</c:v>
                </c:pt>
                <c:pt idx="3">
                  <c:v>964</c:v>
                </c:pt>
                <c:pt idx="4">
                  <c:v>2595</c:v>
                </c:pt>
                <c:pt idx="5">
                  <c:v>5651</c:v>
                </c:pt>
                <c:pt idx="6">
                  <c:v>9170</c:v>
                </c:pt>
                <c:pt idx="7">
                  <c:v>13860.666666666666</c:v>
                </c:pt>
                <c:pt idx="8">
                  <c:v>22507.666666666668</c:v>
                </c:pt>
                <c:pt idx="9">
                  <c:v>34893.666666666664</c:v>
                </c:pt>
                <c:pt idx="10">
                  <c:v>51142</c:v>
                </c:pt>
                <c:pt idx="11">
                  <c:v>74902.333333333328</c:v>
                </c:pt>
                <c:pt idx="12">
                  <c:v>101044</c:v>
                </c:pt>
                <c:pt idx="13">
                  <c:v>137341</c:v>
                </c:pt>
                <c:pt idx="14">
                  <c:v>164247</c:v>
                </c:pt>
                <c:pt idx="15">
                  <c:v>179968</c:v>
                </c:pt>
                <c:pt idx="16">
                  <c:v>204391</c:v>
                </c:pt>
                <c:pt idx="17">
                  <c:v>231343.33333333334</c:v>
                </c:pt>
                <c:pt idx="18">
                  <c:v>259212.33333333334</c:v>
                </c:pt>
                <c:pt idx="19">
                  <c:v>261345.66666666666</c:v>
                </c:pt>
                <c:pt idx="20">
                  <c:v>263539</c:v>
                </c:pt>
                <c:pt idx="21">
                  <c:v>284774.33333333331</c:v>
                </c:pt>
                <c:pt idx="22">
                  <c:v>300020.33333333331</c:v>
                </c:pt>
                <c:pt idx="23">
                  <c:v>312467</c:v>
                </c:pt>
                <c:pt idx="24">
                  <c:v>297291</c:v>
                </c:pt>
                <c:pt idx="25">
                  <c:v>283059.66666666669</c:v>
                </c:pt>
                <c:pt idx="26">
                  <c:v>272254</c:v>
                </c:pt>
                <c:pt idx="27">
                  <c:v>245490.33333333334</c:v>
                </c:pt>
                <c:pt idx="28">
                  <c:v>231331.66666666666</c:v>
                </c:pt>
                <c:pt idx="29">
                  <c:v>205354.66666666666</c:v>
                </c:pt>
                <c:pt idx="30">
                  <c:v>202882</c:v>
                </c:pt>
                <c:pt idx="31">
                  <c:v>191019.33333333334</c:v>
                </c:pt>
                <c:pt idx="32">
                  <c:v>170561.33333333334</c:v>
                </c:pt>
                <c:pt idx="33">
                  <c:v>158846</c:v>
                </c:pt>
                <c:pt idx="34">
                  <c:v>155310.66666666666</c:v>
                </c:pt>
                <c:pt idx="35">
                  <c:v>147644.33333333334</c:v>
                </c:pt>
                <c:pt idx="36">
                  <c:v>152650.66666666666</c:v>
                </c:pt>
                <c:pt idx="37">
                  <c:v>162463.66666666666</c:v>
                </c:pt>
                <c:pt idx="38">
                  <c:v>197300.33333333334</c:v>
                </c:pt>
                <c:pt idx="39">
                  <c:v>235167.33333333334</c:v>
                </c:pt>
                <c:pt idx="40">
                  <c:v>266677.33333333331</c:v>
                </c:pt>
                <c:pt idx="41">
                  <c:v>302071.33333333331</c:v>
                </c:pt>
                <c:pt idx="42">
                  <c:v>312836.33333333331</c:v>
                </c:pt>
                <c:pt idx="43">
                  <c:v>260584</c:v>
                </c:pt>
                <c:pt idx="44">
                  <c:v>188513</c:v>
                </c:pt>
                <c:pt idx="45">
                  <c:v>178693.33333333334</c:v>
                </c:pt>
                <c:pt idx="46">
                  <c:v>253581</c:v>
                </c:pt>
                <c:pt idx="47">
                  <c:v>340465</c:v>
                </c:pt>
                <c:pt idx="48">
                  <c:v>365671.33333333331</c:v>
                </c:pt>
                <c:pt idx="49">
                  <c:v>357333</c:v>
                </c:pt>
                <c:pt idx="50">
                  <c:v>338847</c:v>
                </c:pt>
                <c:pt idx="51">
                  <c:v>323979.66666666669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C6-4C34-A41A-E1C23CD71922}"/>
            </c:ext>
          </c:extLst>
        </c:ser>
        <c:ser>
          <c:idx val="3"/>
          <c:order val="3"/>
          <c:tx>
            <c:strRef>
              <c:f>'países america do sul'!$AU$1</c:f>
              <c:strCache>
                <c:ptCount val="1"/>
                <c:pt idx="0">
                  <c:v>Chile</c:v>
                </c:pt>
              </c:strCache>
            </c:strRef>
          </c:tx>
          <c:spPr>
            <a:ln w="28440">
              <a:solidFill>
                <a:srgbClr val="FFFF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'países america do sul'!$AQ$2:$AQ$53</c:f>
              <c:numCache>
                <c:formatCode>General</c:formatCode>
                <c:ptCount val="52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1</c:v>
                </c:pt>
                <c:pt idx="45">
                  <c:v>2</c:v>
                </c:pt>
                <c:pt idx="46">
                  <c:v>3</c:v>
                </c:pt>
                <c:pt idx="47">
                  <c:v>4</c:v>
                </c:pt>
                <c:pt idx="48">
                  <c:v>5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</c:numCache>
            </c:numRef>
          </c:cat>
          <c:val>
            <c:numRef>
              <c:f>'países america do sul'!$AU$2:$AU$53</c:f>
              <c:numCache>
                <c:formatCode>0</c:formatCode>
                <c:ptCount val="52"/>
                <c:pt idx="0" formatCode="General">
                  <c:v>9</c:v>
                </c:pt>
                <c:pt idx="1">
                  <c:v>32.5</c:v>
                </c:pt>
                <c:pt idx="2">
                  <c:v>144.66666666666666</c:v>
                </c:pt>
                <c:pt idx="3">
                  <c:v>533.66666666666663</c:v>
                </c:pt>
                <c:pt idx="4">
                  <c:v>1224</c:v>
                </c:pt>
                <c:pt idx="5">
                  <c:v>2022.3333333333333</c:v>
                </c:pt>
                <c:pt idx="6">
                  <c:v>2547.3333333333335</c:v>
                </c:pt>
                <c:pt idx="7">
                  <c:v>2856.3333333333335</c:v>
                </c:pt>
                <c:pt idx="8">
                  <c:v>3502.3333333333335</c:v>
                </c:pt>
                <c:pt idx="9">
                  <c:v>5573.333333333333</c:v>
                </c:pt>
                <c:pt idx="10">
                  <c:v>8244.6666666666661</c:v>
                </c:pt>
                <c:pt idx="11">
                  <c:v>14949.666666666666</c:v>
                </c:pt>
                <c:pt idx="12">
                  <c:v>21555.333333333332</c:v>
                </c:pt>
                <c:pt idx="13">
                  <c:v>28486.333333333332</c:v>
                </c:pt>
                <c:pt idx="14">
                  <c:v>32996.333333333336</c:v>
                </c:pt>
                <c:pt idx="15">
                  <c:v>46918.333333333336</c:v>
                </c:pt>
                <c:pt idx="16">
                  <c:v>46953.666666666664</c:v>
                </c:pt>
                <c:pt idx="17">
                  <c:v>42414.333333333336</c:v>
                </c:pt>
                <c:pt idx="18">
                  <c:v>25960.333333333332</c:v>
                </c:pt>
                <c:pt idx="19">
                  <c:v>21059.666666666668</c:v>
                </c:pt>
                <c:pt idx="20">
                  <c:v>17738.333333333332</c:v>
                </c:pt>
                <c:pt idx="21">
                  <c:v>15464.333333333334</c:v>
                </c:pt>
                <c:pt idx="22">
                  <c:v>14095.333333333334</c:v>
                </c:pt>
                <c:pt idx="23">
                  <c:v>13602.333333333334</c:v>
                </c:pt>
                <c:pt idx="24">
                  <c:v>12700.666666666666</c:v>
                </c:pt>
                <c:pt idx="25">
                  <c:v>12382.333333333334</c:v>
                </c:pt>
                <c:pt idx="26">
                  <c:v>12119.333333333334</c:v>
                </c:pt>
                <c:pt idx="27">
                  <c:v>12255.333333333334</c:v>
                </c:pt>
                <c:pt idx="28">
                  <c:v>12285</c:v>
                </c:pt>
                <c:pt idx="29">
                  <c:v>11799.666666666666</c:v>
                </c:pt>
                <c:pt idx="30">
                  <c:v>12018.333333333334</c:v>
                </c:pt>
                <c:pt idx="31">
                  <c:v>11647.333333333334</c:v>
                </c:pt>
                <c:pt idx="32">
                  <c:v>11440.666666666666</c:v>
                </c:pt>
                <c:pt idx="33">
                  <c:v>10772</c:v>
                </c:pt>
                <c:pt idx="34">
                  <c:v>10267.333333333334</c:v>
                </c:pt>
                <c:pt idx="35">
                  <c:v>10066.666666666666</c:v>
                </c:pt>
                <c:pt idx="36">
                  <c:v>9708</c:v>
                </c:pt>
                <c:pt idx="37">
                  <c:v>9671.3333333333339</c:v>
                </c:pt>
                <c:pt idx="38">
                  <c:v>9611</c:v>
                </c:pt>
                <c:pt idx="39">
                  <c:v>9701.6666666666661</c:v>
                </c:pt>
                <c:pt idx="40">
                  <c:v>10129.666666666666</c:v>
                </c:pt>
                <c:pt idx="41">
                  <c:v>11304</c:v>
                </c:pt>
                <c:pt idx="42">
                  <c:v>12898.666666666666</c:v>
                </c:pt>
                <c:pt idx="43">
                  <c:v>12658.666666666666</c:v>
                </c:pt>
                <c:pt idx="44">
                  <c:v>10476.333333333334</c:v>
                </c:pt>
                <c:pt idx="45">
                  <c:v>12516.666666666666</c:v>
                </c:pt>
                <c:pt idx="46">
                  <c:v>18410</c:v>
                </c:pt>
                <c:pt idx="47">
                  <c:v>25834</c:v>
                </c:pt>
                <c:pt idx="48">
                  <c:v>28456</c:v>
                </c:pt>
                <c:pt idx="49">
                  <c:v>27613</c:v>
                </c:pt>
                <c:pt idx="50">
                  <c:v>26135</c:v>
                </c:pt>
                <c:pt idx="51">
                  <c:v>24396.666666666668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C6-4C34-A41A-E1C23CD71922}"/>
            </c:ext>
          </c:extLst>
        </c:ser>
        <c:ser>
          <c:idx val="4"/>
          <c:order val="4"/>
          <c:tx>
            <c:strRef>
              <c:f>'países america do sul'!$AV$1</c:f>
              <c:strCache>
                <c:ptCount val="1"/>
                <c:pt idx="0">
                  <c:v>Colômbia</c:v>
                </c:pt>
              </c:strCache>
            </c:strRef>
          </c:tx>
          <c:spPr>
            <a:ln w="28440">
              <a:solidFill>
                <a:srgbClr val="92D05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'países america do sul'!$AQ$2:$AQ$53</c:f>
              <c:numCache>
                <c:formatCode>General</c:formatCode>
                <c:ptCount val="52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1</c:v>
                </c:pt>
                <c:pt idx="45">
                  <c:v>2</c:v>
                </c:pt>
                <c:pt idx="46">
                  <c:v>3</c:v>
                </c:pt>
                <c:pt idx="47">
                  <c:v>4</c:v>
                </c:pt>
                <c:pt idx="48">
                  <c:v>5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</c:numCache>
            </c:numRef>
          </c:cat>
          <c:val>
            <c:numRef>
              <c:f>'países america do sul'!$AV$2:$AV$53</c:f>
              <c:numCache>
                <c:formatCode>0</c:formatCode>
                <c:ptCount val="52"/>
                <c:pt idx="0" formatCode="General">
                  <c:v>5</c:v>
                </c:pt>
                <c:pt idx="1">
                  <c:v>14</c:v>
                </c:pt>
                <c:pt idx="2">
                  <c:v>65.333333333333329</c:v>
                </c:pt>
                <c:pt idx="3">
                  <c:v>162</c:v>
                </c:pt>
                <c:pt idx="4">
                  <c:v>377.66666666666669</c:v>
                </c:pt>
                <c:pt idx="5">
                  <c:v>675.66666666666663</c:v>
                </c:pt>
                <c:pt idx="6">
                  <c:v>914</c:v>
                </c:pt>
                <c:pt idx="7">
                  <c:v>1133.3333333333333</c:v>
                </c:pt>
                <c:pt idx="8">
                  <c:v>1428</c:v>
                </c:pt>
                <c:pt idx="9">
                  <c:v>2074.3333333333335</c:v>
                </c:pt>
                <c:pt idx="10">
                  <c:v>3016.3333333333335</c:v>
                </c:pt>
                <c:pt idx="11">
                  <c:v>3941</c:v>
                </c:pt>
                <c:pt idx="12">
                  <c:v>5303.333333333333</c:v>
                </c:pt>
                <c:pt idx="13">
                  <c:v>7170</c:v>
                </c:pt>
                <c:pt idx="14">
                  <c:v>8960.6666666666661</c:v>
                </c:pt>
                <c:pt idx="15">
                  <c:v>11617</c:v>
                </c:pt>
                <c:pt idx="16">
                  <c:v>15159.666666666666</c:v>
                </c:pt>
                <c:pt idx="17">
                  <c:v>20299.333333333332</c:v>
                </c:pt>
                <c:pt idx="18">
                  <c:v>24585.333333333332</c:v>
                </c:pt>
                <c:pt idx="19">
                  <c:v>30869</c:v>
                </c:pt>
                <c:pt idx="20">
                  <c:v>40087.666666666664</c:v>
                </c:pt>
                <c:pt idx="21">
                  <c:v>50682.333333333336</c:v>
                </c:pt>
                <c:pt idx="22">
                  <c:v>61501.333333333336</c:v>
                </c:pt>
                <c:pt idx="23">
                  <c:v>69144</c:v>
                </c:pt>
                <c:pt idx="24">
                  <c:v>75899.666666666672</c:v>
                </c:pt>
                <c:pt idx="25">
                  <c:v>74770.666666666672</c:v>
                </c:pt>
                <c:pt idx="26">
                  <c:v>69256.333333333328</c:v>
                </c:pt>
                <c:pt idx="27">
                  <c:v>60315</c:v>
                </c:pt>
                <c:pt idx="28">
                  <c:v>53974.333333333336</c:v>
                </c:pt>
                <c:pt idx="29">
                  <c:v>49749.666666666664</c:v>
                </c:pt>
                <c:pt idx="30">
                  <c:v>46891.666666666664</c:v>
                </c:pt>
                <c:pt idx="31">
                  <c:v>47411.333333333336</c:v>
                </c:pt>
                <c:pt idx="32">
                  <c:v>48719.666666666664</c:v>
                </c:pt>
                <c:pt idx="33">
                  <c:v>51643.666666666664</c:v>
                </c:pt>
                <c:pt idx="34">
                  <c:v>55647.666666666664</c:v>
                </c:pt>
                <c:pt idx="35">
                  <c:v>60331.666666666664</c:v>
                </c:pt>
                <c:pt idx="36">
                  <c:v>61247.333333333336</c:v>
                </c:pt>
                <c:pt idx="37">
                  <c:v>57456</c:v>
                </c:pt>
                <c:pt idx="38">
                  <c:v>54170</c:v>
                </c:pt>
                <c:pt idx="39">
                  <c:v>56436.666666666664</c:v>
                </c:pt>
                <c:pt idx="40">
                  <c:v>58140.333333333336</c:v>
                </c:pt>
                <c:pt idx="41">
                  <c:v>62769.333333333336</c:v>
                </c:pt>
                <c:pt idx="42">
                  <c:v>72148</c:v>
                </c:pt>
                <c:pt idx="43">
                  <c:v>71637</c:v>
                </c:pt>
                <c:pt idx="44">
                  <c:v>57993.333333333336</c:v>
                </c:pt>
                <c:pt idx="45">
                  <c:v>59193.666666666664</c:v>
                </c:pt>
                <c:pt idx="46">
                  <c:v>78093</c:v>
                </c:pt>
                <c:pt idx="47">
                  <c:v>109856.66666666667</c:v>
                </c:pt>
                <c:pt idx="48">
                  <c:v>110076</c:v>
                </c:pt>
                <c:pt idx="49">
                  <c:v>95437</c:v>
                </c:pt>
                <c:pt idx="50">
                  <c:v>69098.666666666672</c:v>
                </c:pt>
                <c:pt idx="51">
                  <c:v>48316.666666666664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BC6-4C34-A41A-E1C23CD71922}"/>
            </c:ext>
          </c:extLst>
        </c:ser>
        <c:ser>
          <c:idx val="5"/>
          <c:order val="5"/>
          <c:tx>
            <c:strRef>
              <c:f>'países america do sul'!$AW$1</c:f>
              <c:strCache>
                <c:ptCount val="1"/>
                <c:pt idx="0">
                  <c:v>Equador</c:v>
                </c:pt>
              </c:strCache>
            </c:strRef>
          </c:tx>
          <c:spPr>
            <a:ln w="28440">
              <a:solidFill>
                <a:srgbClr val="00B05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'países america do sul'!$AQ$2:$AQ$53</c:f>
              <c:numCache>
                <c:formatCode>General</c:formatCode>
                <c:ptCount val="52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1</c:v>
                </c:pt>
                <c:pt idx="45">
                  <c:v>2</c:v>
                </c:pt>
                <c:pt idx="46">
                  <c:v>3</c:v>
                </c:pt>
                <c:pt idx="47">
                  <c:v>4</c:v>
                </c:pt>
                <c:pt idx="48">
                  <c:v>5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</c:numCache>
            </c:numRef>
          </c:cat>
          <c:val>
            <c:numRef>
              <c:f>'países america do sul'!$AW$2:$AW$53</c:f>
              <c:numCache>
                <c:formatCode>0</c:formatCode>
                <c:ptCount val="52"/>
                <c:pt idx="0" formatCode="General">
                  <c:v>13</c:v>
                </c:pt>
                <c:pt idx="1">
                  <c:v>11</c:v>
                </c:pt>
                <c:pt idx="2">
                  <c:v>167</c:v>
                </c:pt>
                <c:pt idx="3">
                  <c:v>525.66666666666663</c:v>
                </c:pt>
                <c:pt idx="4">
                  <c:v>1045.3333333333333</c:v>
                </c:pt>
                <c:pt idx="5">
                  <c:v>2218.3333333333335</c:v>
                </c:pt>
                <c:pt idx="6">
                  <c:v>2285</c:v>
                </c:pt>
                <c:pt idx="7">
                  <c:v>6518.666666666667</c:v>
                </c:pt>
                <c:pt idx="8">
                  <c:v>6391.666666666667</c:v>
                </c:pt>
                <c:pt idx="9">
                  <c:v>7282.666666666667</c:v>
                </c:pt>
                <c:pt idx="10">
                  <c:v>2594.3333333333335</c:v>
                </c:pt>
                <c:pt idx="11">
                  <c:v>3164</c:v>
                </c:pt>
                <c:pt idx="12">
                  <c:v>2757.6666666666665</c:v>
                </c:pt>
                <c:pt idx="13">
                  <c:v>3868</c:v>
                </c:pt>
                <c:pt idx="14">
                  <c:v>3316.6666666666665</c:v>
                </c:pt>
                <c:pt idx="15">
                  <c:v>3720</c:v>
                </c:pt>
                <c:pt idx="16">
                  <c:v>3916.6666666666665</c:v>
                </c:pt>
                <c:pt idx="17">
                  <c:v>4959.666666666667</c:v>
                </c:pt>
                <c:pt idx="18">
                  <c:v>5356.666666666667</c:v>
                </c:pt>
                <c:pt idx="19">
                  <c:v>6196</c:v>
                </c:pt>
                <c:pt idx="20">
                  <c:v>6130.666666666667</c:v>
                </c:pt>
                <c:pt idx="21">
                  <c:v>6518</c:v>
                </c:pt>
                <c:pt idx="22">
                  <c:v>6508.333333333333</c:v>
                </c:pt>
                <c:pt idx="23">
                  <c:v>6786.666666666667</c:v>
                </c:pt>
                <c:pt idx="24">
                  <c:v>7042</c:v>
                </c:pt>
                <c:pt idx="25">
                  <c:v>6724</c:v>
                </c:pt>
                <c:pt idx="26">
                  <c:v>5922</c:v>
                </c:pt>
                <c:pt idx="27">
                  <c:v>2241.6666666666665</c:v>
                </c:pt>
                <c:pt idx="28">
                  <c:v>3372</c:v>
                </c:pt>
                <c:pt idx="29">
                  <c:v>5100</c:v>
                </c:pt>
                <c:pt idx="30">
                  <c:v>8776</c:v>
                </c:pt>
                <c:pt idx="31">
                  <c:v>7596</c:v>
                </c:pt>
                <c:pt idx="32">
                  <c:v>6394.666666666667</c:v>
                </c:pt>
                <c:pt idx="33">
                  <c:v>5639</c:v>
                </c:pt>
                <c:pt idx="34">
                  <c:v>7367.333333333333</c:v>
                </c:pt>
                <c:pt idx="35">
                  <c:v>6949.666666666667</c:v>
                </c:pt>
                <c:pt idx="36">
                  <c:v>7407.666666666667</c:v>
                </c:pt>
                <c:pt idx="37">
                  <c:v>5564.333333333333</c:v>
                </c:pt>
                <c:pt idx="38">
                  <c:v>5675.333333333333</c:v>
                </c:pt>
                <c:pt idx="39">
                  <c:v>5736.666666666667</c:v>
                </c:pt>
                <c:pt idx="40">
                  <c:v>5641.666666666667</c:v>
                </c:pt>
                <c:pt idx="41">
                  <c:v>4905</c:v>
                </c:pt>
                <c:pt idx="42">
                  <c:v>4314.666666666667</c:v>
                </c:pt>
                <c:pt idx="43">
                  <c:v>3582.3333333333335</c:v>
                </c:pt>
                <c:pt idx="44">
                  <c:v>3043</c:v>
                </c:pt>
                <c:pt idx="45">
                  <c:v>3440</c:v>
                </c:pt>
                <c:pt idx="46">
                  <c:v>5118</c:v>
                </c:pt>
                <c:pt idx="47">
                  <c:v>7926.666666666667</c:v>
                </c:pt>
                <c:pt idx="48">
                  <c:v>8950.6666666666661</c:v>
                </c:pt>
                <c:pt idx="49">
                  <c:v>9515.3333333333339</c:v>
                </c:pt>
                <c:pt idx="50">
                  <c:v>8786.3333333333339</c:v>
                </c:pt>
                <c:pt idx="51">
                  <c:v>8425.3333333333339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BC6-4C34-A41A-E1C23CD71922}"/>
            </c:ext>
          </c:extLst>
        </c:ser>
        <c:ser>
          <c:idx val="6"/>
          <c:order val="6"/>
          <c:tx>
            <c:strRef>
              <c:f>'países america do sul'!$AX$1</c:f>
              <c:strCache>
                <c:ptCount val="1"/>
                <c:pt idx="0">
                  <c:v>Paraguai</c:v>
                </c:pt>
              </c:strCache>
            </c:strRef>
          </c:tx>
          <c:spPr>
            <a:ln w="28440">
              <a:solidFill>
                <a:srgbClr val="00B0F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'países america do sul'!$AQ$2:$AQ$53</c:f>
              <c:numCache>
                <c:formatCode>General</c:formatCode>
                <c:ptCount val="52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1</c:v>
                </c:pt>
                <c:pt idx="45">
                  <c:v>2</c:v>
                </c:pt>
                <c:pt idx="46">
                  <c:v>3</c:v>
                </c:pt>
                <c:pt idx="47">
                  <c:v>4</c:v>
                </c:pt>
                <c:pt idx="48">
                  <c:v>5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</c:numCache>
            </c:numRef>
          </c:cat>
          <c:val>
            <c:numRef>
              <c:f>'países america do sul'!$AX$2:$AX$53</c:f>
              <c:numCache>
                <c:formatCode>0</c:formatCode>
                <c:ptCount val="52"/>
                <c:pt idx="0" formatCode="General">
                  <c:v>0</c:v>
                </c:pt>
                <c:pt idx="1">
                  <c:v>5</c:v>
                </c:pt>
                <c:pt idx="2">
                  <c:v>6</c:v>
                </c:pt>
                <c:pt idx="3">
                  <c:v>17.333333333333332</c:v>
                </c:pt>
                <c:pt idx="4">
                  <c:v>27.333333333333332</c:v>
                </c:pt>
                <c:pt idx="5">
                  <c:v>37</c:v>
                </c:pt>
                <c:pt idx="6">
                  <c:v>49</c:v>
                </c:pt>
                <c:pt idx="7">
                  <c:v>42.666666666666664</c:v>
                </c:pt>
                <c:pt idx="8">
                  <c:v>45.666666666666664</c:v>
                </c:pt>
                <c:pt idx="9">
                  <c:v>121.33333333333333</c:v>
                </c:pt>
                <c:pt idx="10">
                  <c:v>179.66666666666666</c:v>
                </c:pt>
                <c:pt idx="11">
                  <c:v>190.66666666666666</c:v>
                </c:pt>
                <c:pt idx="12">
                  <c:v>118</c:v>
                </c:pt>
                <c:pt idx="13">
                  <c:v>109.33333333333333</c:v>
                </c:pt>
                <c:pt idx="14">
                  <c:v>138.66666666666666</c:v>
                </c:pt>
                <c:pt idx="15">
                  <c:v>139.66666666666666</c:v>
                </c:pt>
                <c:pt idx="16">
                  <c:v>208</c:v>
                </c:pt>
                <c:pt idx="17">
                  <c:v>365</c:v>
                </c:pt>
                <c:pt idx="18">
                  <c:v>466.66666666666669</c:v>
                </c:pt>
                <c:pt idx="19">
                  <c:v>543.66666666666663</c:v>
                </c:pt>
                <c:pt idx="20">
                  <c:v>588</c:v>
                </c:pt>
                <c:pt idx="21">
                  <c:v>823.66666666666663</c:v>
                </c:pt>
                <c:pt idx="22">
                  <c:v>1011</c:v>
                </c:pt>
                <c:pt idx="23">
                  <c:v>1425.3333333333333</c:v>
                </c:pt>
                <c:pt idx="24">
                  <c:v>2203.3333333333335</c:v>
                </c:pt>
                <c:pt idx="25">
                  <c:v>2971.6666666666665</c:v>
                </c:pt>
                <c:pt idx="26">
                  <c:v>3856.6666666666665</c:v>
                </c:pt>
                <c:pt idx="27">
                  <c:v>4604.666666666667</c:v>
                </c:pt>
                <c:pt idx="28">
                  <c:v>5274.333333333333</c:v>
                </c:pt>
                <c:pt idx="29">
                  <c:v>5481.666666666667</c:v>
                </c:pt>
                <c:pt idx="30">
                  <c:v>5389.333333333333</c:v>
                </c:pt>
                <c:pt idx="31">
                  <c:v>5401</c:v>
                </c:pt>
                <c:pt idx="32">
                  <c:v>5397.333333333333</c:v>
                </c:pt>
                <c:pt idx="33">
                  <c:v>5242.333333333333</c:v>
                </c:pt>
                <c:pt idx="34">
                  <c:v>4911.333333333333</c:v>
                </c:pt>
                <c:pt idx="35">
                  <c:v>4394</c:v>
                </c:pt>
                <c:pt idx="36">
                  <c:v>4042.3333333333335</c:v>
                </c:pt>
                <c:pt idx="37">
                  <c:v>4148.333333333333</c:v>
                </c:pt>
                <c:pt idx="38">
                  <c:v>4579.666666666667</c:v>
                </c:pt>
                <c:pt idx="39">
                  <c:v>5274.666666666667</c:v>
                </c:pt>
                <c:pt idx="40">
                  <c:v>5487.666666666667</c:v>
                </c:pt>
                <c:pt idx="41">
                  <c:v>5837</c:v>
                </c:pt>
                <c:pt idx="42">
                  <c:v>5950.666666666667</c:v>
                </c:pt>
                <c:pt idx="43">
                  <c:v>5059.333333333333</c:v>
                </c:pt>
                <c:pt idx="44">
                  <c:v>3634.6666666666665</c:v>
                </c:pt>
                <c:pt idx="45">
                  <c:v>3175.6666666666665</c:v>
                </c:pt>
                <c:pt idx="46">
                  <c:v>4501.333333333333</c:v>
                </c:pt>
                <c:pt idx="47">
                  <c:v>5862</c:v>
                </c:pt>
                <c:pt idx="48">
                  <c:v>6020.333333333333</c:v>
                </c:pt>
                <c:pt idx="49">
                  <c:v>5461</c:v>
                </c:pt>
                <c:pt idx="50">
                  <c:v>5419</c:v>
                </c:pt>
                <c:pt idx="51">
                  <c:v>5901.666666666667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BC6-4C34-A41A-E1C23CD71922}"/>
            </c:ext>
          </c:extLst>
        </c:ser>
        <c:ser>
          <c:idx val="7"/>
          <c:order val="7"/>
          <c:tx>
            <c:strRef>
              <c:f>'países america do sul'!$AY$1</c:f>
              <c:strCache>
                <c:ptCount val="1"/>
                <c:pt idx="0">
                  <c:v>Peru</c:v>
                </c:pt>
              </c:strCache>
            </c:strRef>
          </c:tx>
          <c:spPr>
            <a:ln w="28440">
              <a:solidFill>
                <a:srgbClr val="0070C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'países america do sul'!$AQ$2:$AQ$53</c:f>
              <c:numCache>
                <c:formatCode>General</c:formatCode>
                <c:ptCount val="52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1</c:v>
                </c:pt>
                <c:pt idx="45">
                  <c:v>2</c:v>
                </c:pt>
                <c:pt idx="46">
                  <c:v>3</c:v>
                </c:pt>
                <c:pt idx="47">
                  <c:v>4</c:v>
                </c:pt>
                <c:pt idx="48">
                  <c:v>5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</c:numCache>
            </c:numRef>
          </c:cat>
          <c:val>
            <c:numRef>
              <c:f>'países america do sul'!$AY$2:$AY$53</c:f>
              <c:numCache>
                <c:formatCode>0</c:formatCode>
                <c:ptCount val="52"/>
                <c:pt idx="0" formatCode="General">
                  <c:v>10</c:v>
                </c:pt>
                <c:pt idx="1">
                  <c:v>16</c:v>
                </c:pt>
                <c:pt idx="2">
                  <c:v>106</c:v>
                </c:pt>
                <c:pt idx="3">
                  <c:v>190</c:v>
                </c:pt>
                <c:pt idx="4">
                  <c:v>460.66666666666669</c:v>
                </c:pt>
                <c:pt idx="5">
                  <c:v>1646</c:v>
                </c:pt>
                <c:pt idx="6">
                  <c:v>4303</c:v>
                </c:pt>
                <c:pt idx="7">
                  <c:v>6500</c:v>
                </c:pt>
                <c:pt idx="8">
                  <c:v>10573.333333333334</c:v>
                </c:pt>
                <c:pt idx="9">
                  <c:v>15012.333333333334</c:v>
                </c:pt>
                <c:pt idx="10">
                  <c:v>19896.666666666668</c:v>
                </c:pt>
                <c:pt idx="11">
                  <c:v>23931</c:v>
                </c:pt>
                <c:pt idx="12">
                  <c:v>27751</c:v>
                </c:pt>
                <c:pt idx="13">
                  <c:v>34198</c:v>
                </c:pt>
                <c:pt idx="14">
                  <c:v>35339.666666666664</c:v>
                </c:pt>
                <c:pt idx="15">
                  <c:v>34203</c:v>
                </c:pt>
                <c:pt idx="16">
                  <c:v>28468</c:v>
                </c:pt>
                <c:pt idx="17">
                  <c:v>25738.666666666668</c:v>
                </c:pt>
                <c:pt idx="18">
                  <c:v>24020</c:v>
                </c:pt>
                <c:pt idx="19">
                  <c:v>24328</c:v>
                </c:pt>
                <c:pt idx="20">
                  <c:v>26364</c:v>
                </c:pt>
                <c:pt idx="21">
                  <c:v>30348</c:v>
                </c:pt>
                <c:pt idx="22">
                  <c:v>37941</c:v>
                </c:pt>
                <c:pt idx="23">
                  <c:v>45633.333333333336</c:v>
                </c:pt>
                <c:pt idx="24">
                  <c:v>53189</c:v>
                </c:pt>
                <c:pt idx="25">
                  <c:v>55529.333333333336</c:v>
                </c:pt>
                <c:pt idx="26">
                  <c:v>54049.666666666664</c:v>
                </c:pt>
                <c:pt idx="27">
                  <c:v>47669.333333333336</c:v>
                </c:pt>
                <c:pt idx="28">
                  <c:v>42700.333333333336</c:v>
                </c:pt>
                <c:pt idx="29">
                  <c:v>39595</c:v>
                </c:pt>
                <c:pt idx="30">
                  <c:v>36076.666666666664</c:v>
                </c:pt>
                <c:pt idx="31">
                  <c:v>29505.333333333332</c:v>
                </c:pt>
                <c:pt idx="32">
                  <c:v>23603.333333333332</c:v>
                </c:pt>
                <c:pt idx="33">
                  <c:v>20526.333333333332</c:v>
                </c:pt>
                <c:pt idx="34">
                  <c:v>19660</c:v>
                </c:pt>
                <c:pt idx="35">
                  <c:v>18327.333333333332</c:v>
                </c:pt>
                <c:pt idx="36">
                  <c:v>16787</c:v>
                </c:pt>
                <c:pt idx="37">
                  <c:v>15441</c:v>
                </c:pt>
                <c:pt idx="38">
                  <c:v>13875</c:v>
                </c:pt>
                <c:pt idx="39">
                  <c:v>12869.666666666666</c:v>
                </c:pt>
                <c:pt idx="40">
                  <c:v>11731.333333333334</c:v>
                </c:pt>
                <c:pt idx="41">
                  <c:v>11723.666666666666</c:v>
                </c:pt>
                <c:pt idx="42">
                  <c:v>11712</c:v>
                </c:pt>
                <c:pt idx="43">
                  <c:v>10461.666666666666</c:v>
                </c:pt>
                <c:pt idx="44">
                  <c:v>7873</c:v>
                </c:pt>
                <c:pt idx="45">
                  <c:v>7569.333333333333</c:v>
                </c:pt>
                <c:pt idx="46">
                  <c:v>12722</c:v>
                </c:pt>
                <c:pt idx="47">
                  <c:v>22590</c:v>
                </c:pt>
                <c:pt idx="48">
                  <c:v>30998.333333333332</c:v>
                </c:pt>
                <c:pt idx="49">
                  <c:v>38796.666666666664</c:v>
                </c:pt>
                <c:pt idx="50">
                  <c:v>43134</c:v>
                </c:pt>
                <c:pt idx="51">
                  <c:v>47373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BC6-4C34-A41A-E1C23CD71922}"/>
            </c:ext>
          </c:extLst>
        </c:ser>
        <c:ser>
          <c:idx val="8"/>
          <c:order val="8"/>
          <c:tx>
            <c:strRef>
              <c:f>'países america do sul'!$AZ$1</c:f>
              <c:strCache>
                <c:ptCount val="1"/>
                <c:pt idx="0">
                  <c:v>Suriname</c:v>
                </c:pt>
              </c:strCache>
            </c:strRef>
          </c:tx>
          <c:spPr>
            <a:ln w="28440">
              <a:solidFill>
                <a:srgbClr val="00206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'países america do sul'!$AQ$2:$AQ$53</c:f>
              <c:numCache>
                <c:formatCode>General</c:formatCode>
                <c:ptCount val="52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1</c:v>
                </c:pt>
                <c:pt idx="45">
                  <c:v>2</c:v>
                </c:pt>
                <c:pt idx="46">
                  <c:v>3</c:v>
                </c:pt>
                <c:pt idx="47">
                  <c:v>4</c:v>
                </c:pt>
                <c:pt idx="48">
                  <c:v>5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</c:numCache>
            </c:numRef>
          </c:cat>
          <c:val>
            <c:numRef>
              <c:f>'países america do sul'!$AZ$2:$AZ$53</c:f>
              <c:numCache>
                <c:formatCode>0</c:formatCode>
                <c:ptCount val="52"/>
                <c:pt idx="0" formatCode="General">
                  <c:v>0</c:v>
                </c:pt>
                <c:pt idx="1">
                  <c:v>0</c:v>
                </c:pt>
                <c:pt idx="2">
                  <c:v>0.66666666666666663</c:v>
                </c:pt>
                <c:pt idx="3">
                  <c:v>2.6666666666666665</c:v>
                </c:pt>
                <c:pt idx="4">
                  <c:v>3.3333333333333335</c:v>
                </c:pt>
                <c:pt idx="5">
                  <c:v>2.6666666666666665</c:v>
                </c:pt>
                <c:pt idx="6">
                  <c:v>0.66666666666666663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0.33333333333333331</c:v>
                </c:pt>
                <c:pt idx="12">
                  <c:v>0.66666666666666663</c:v>
                </c:pt>
                <c:pt idx="13">
                  <c:v>24</c:v>
                </c:pt>
                <c:pt idx="14">
                  <c:v>52.333333333333336</c:v>
                </c:pt>
                <c:pt idx="15">
                  <c:v>88.333333333333329</c:v>
                </c:pt>
                <c:pt idx="16">
                  <c:v>97</c:v>
                </c:pt>
                <c:pt idx="17">
                  <c:v>126.33333333333333</c:v>
                </c:pt>
                <c:pt idx="18">
                  <c:v>149.66666666666666</c:v>
                </c:pt>
                <c:pt idx="19">
                  <c:v>182</c:v>
                </c:pt>
                <c:pt idx="20">
                  <c:v>229</c:v>
                </c:pt>
                <c:pt idx="21">
                  <c:v>308</c:v>
                </c:pt>
                <c:pt idx="22">
                  <c:v>392.33333333333331</c:v>
                </c:pt>
                <c:pt idx="23">
                  <c:v>509</c:v>
                </c:pt>
                <c:pt idx="24">
                  <c:v>572</c:v>
                </c:pt>
                <c:pt idx="25">
                  <c:v>565.66666666666663</c:v>
                </c:pt>
                <c:pt idx="26">
                  <c:v>484.66666666666669</c:v>
                </c:pt>
                <c:pt idx="27">
                  <c:v>370.33333333333331</c:v>
                </c:pt>
                <c:pt idx="28">
                  <c:v>292.66666666666669</c:v>
                </c:pt>
                <c:pt idx="29">
                  <c:v>191.33333333333334</c:v>
                </c:pt>
                <c:pt idx="30">
                  <c:v>138</c:v>
                </c:pt>
                <c:pt idx="31">
                  <c:v>111</c:v>
                </c:pt>
                <c:pt idx="32">
                  <c:v>101.66666666666667</c:v>
                </c:pt>
                <c:pt idx="33">
                  <c:v>87.666666666666671</c:v>
                </c:pt>
                <c:pt idx="34">
                  <c:v>64.333333333333329</c:v>
                </c:pt>
                <c:pt idx="35">
                  <c:v>43.666666666666664</c:v>
                </c:pt>
                <c:pt idx="36">
                  <c:v>35.666666666666664</c:v>
                </c:pt>
                <c:pt idx="37">
                  <c:v>29</c:v>
                </c:pt>
                <c:pt idx="38">
                  <c:v>27.333333333333332</c:v>
                </c:pt>
                <c:pt idx="39">
                  <c:v>20.333333333333332</c:v>
                </c:pt>
                <c:pt idx="40">
                  <c:v>17.666666666666668</c:v>
                </c:pt>
                <c:pt idx="41">
                  <c:v>40.333333333333336</c:v>
                </c:pt>
                <c:pt idx="42">
                  <c:v>162.66666666666666</c:v>
                </c:pt>
                <c:pt idx="43">
                  <c:v>253.66666666666666</c:v>
                </c:pt>
                <c:pt idx="44">
                  <c:v>260.66666666666669</c:v>
                </c:pt>
                <c:pt idx="45">
                  <c:v>313.33333333333331</c:v>
                </c:pt>
                <c:pt idx="46">
                  <c:v>400.66666666666669</c:v>
                </c:pt>
                <c:pt idx="47">
                  <c:v>556.66666666666663</c:v>
                </c:pt>
                <c:pt idx="48">
                  <c:v>514.33333333333337</c:v>
                </c:pt>
                <c:pt idx="49">
                  <c:v>431.66666666666669</c:v>
                </c:pt>
                <c:pt idx="50">
                  <c:v>295</c:v>
                </c:pt>
                <c:pt idx="51">
                  <c:v>181.66666666666666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BC6-4C34-A41A-E1C23CD71922}"/>
            </c:ext>
          </c:extLst>
        </c:ser>
        <c:ser>
          <c:idx val="9"/>
          <c:order val="9"/>
          <c:tx>
            <c:strRef>
              <c:f>'países america do sul'!$BA$1</c:f>
              <c:strCache>
                <c:ptCount val="1"/>
                <c:pt idx="0">
                  <c:v>Uruguai</c:v>
                </c:pt>
              </c:strCache>
            </c:strRef>
          </c:tx>
          <c:spPr>
            <a:ln w="28440">
              <a:solidFill>
                <a:srgbClr val="7030A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'países america do sul'!$AQ$2:$AQ$53</c:f>
              <c:numCache>
                <c:formatCode>General</c:formatCode>
                <c:ptCount val="52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1</c:v>
                </c:pt>
                <c:pt idx="45">
                  <c:v>2</c:v>
                </c:pt>
                <c:pt idx="46">
                  <c:v>3</c:v>
                </c:pt>
                <c:pt idx="47">
                  <c:v>4</c:v>
                </c:pt>
                <c:pt idx="48">
                  <c:v>5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</c:numCache>
            </c:numRef>
          </c:cat>
          <c:val>
            <c:numRef>
              <c:f>'países america do sul'!$BA$2:$BA$53</c:f>
              <c:numCache>
                <c:formatCode>0</c:formatCode>
                <c:ptCount val="52"/>
                <c:pt idx="0" formatCode="General">
                  <c:v>0</c:v>
                </c:pt>
                <c:pt idx="1">
                  <c:v>0</c:v>
                </c:pt>
                <c:pt idx="2">
                  <c:v>31.333333333333332</c:v>
                </c:pt>
                <c:pt idx="3">
                  <c:v>79.333333333333329</c:v>
                </c:pt>
                <c:pt idx="4">
                  <c:v>123</c:v>
                </c:pt>
                <c:pt idx="5">
                  <c:v>119.66666666666667</c:v>
                </c:pt>
                <c:pt idx="6">
                  <c:v>88</c:v>
                </c:pt>
                <c:pt idx="7">
                  <c:v>62.666666666666664</c:v>
                </c:pt>
                <c:pt idx="8">
                  <c:v>63.333333333333336</c:v>
                </c:pt>
                <c:pt idx="9">
                  <c:v>60.666666666666664</c:v>
                </c:pt>
                <c:pt idx="10">
                  <c:v>55.666666666666664</c:v>
                </c:pt>
                <c:pt idx="11">
                  <c:v>35.333333333333336</c:v>
                </c:pt>
                <c:pt idx="12">
                  <c:v>42.333333333333336</c:v>
                </c:pt>
                <c:pt idx="13">
                  <c:v>36</c:v>
                </c:pt>
                <c:pt idx="14">
                  <c:v>32.666666666666664</c:v>
                </c:pt>
                <c:pt idx="15">
                  <c:v>13</c:v>
                </c:pt>
                <c:pt idx="16">
                  <c:v>25</c:v>
                </c:pt>
                <c:pt idx="17">
                  <c:v>33.333333333333336</c:v>
                </c:pt>
                <c:pt idx="18">
                  <c:v>42.333333333333336</c:v>
                </c:pt>
                <c:pt idx="19">
                  <c:v>39.666666666666664</c:v>
                </c:pt>
                <c:pt idx="20">
                  <c:v>64.666666666666671</c:v>
                </c:pt>
                <c:pt idx="21">
                  <c:v>88.666666666666671</c:v>
                </c:pt>
                <c:pt idx="22">
                  <c:v>97.333333333333329</c:v>
                </c:pt>
                <c:pt idx="23">
                  <c:v>89.333333333333329</c:v>
                </c:pt>
                <c:pt idx="24">
                  <c:v>87.666666666666671</c:v>
                </c:pt>
                <c:pt idx="25">
                  <c:v>77.666666666666671</c:v>
                </c:pt>
                <c:pt idx="26">
                  <c:v>75.666666666666671</c:v>
                </c:pt>
                <c:pt idx="27">
                  <c:v>84.333333333333329</c:v>
                </c:pt>
                <c:pt idx="28">
                  <c:v>108.33333333333333</c:v>
                </c:pt>
                <c:pt idx="29">
                  <c:v>107.66666666666667</c:v>
                </c:pt>
                <c:pt idx="30">
                  <c:v>100.66666666666667</c:v>
                </c:pt>
                <c:pt idx="31">
                  <c:v>116.66666666666667</c:v>
                </c:pt>
                <c:pt idx="32">
                  <c:v>152.66666666666666</c:v>
                </c:pt>
                <c:pt idx="33">
                  <c:v>213.33333333333334</c:v>
                </c:pt>
                <c:pt idx="34">
                  <c:v>272.66666666666669</c:v>
                </c:pt>
                <c:pt idx="35">
                  <c:v>297.33333333333331</c:v>
                </c:pt>
                <c:pt idx="36">
                  <c:v>364.66666666666669</c:v>
                </c:pt>
                <c:pt idx="37">
                  <c:v>444.33333333333331</c:v>
                </c:pt>
                <c:pt idx="38">
                  <c:v>602.66666666666663</c:v>
                </c:pt>
                <c:pt idx="39">
                  <c:v>886.66666666666663</c:v>
                </c:pt>
                <c:pt idx="40">
                  <c:v>1370</c:v>
                </c:pt>
                <c:pt idx="41">
                  <c:v>2106.3333333333335</c:v>
                </c:pt>
                <c:pt idx="42">
                  <c:v>3000.6666666666665</c:v>
                </c:pt>
                <c:pt idx="43">
                  <c:v>3158.3333333333335</c:v>
                </c:pt>
                <c:pt idx="44">
                  <c:v>2561</c:v>
                </c:pt>
                <c:pt idx="45">
                  <c:v>2783.3333333333335</c:v>
                </c:pt>
                <c:pt idx="46">
                  <c:v>4009</c:v>
                </c:pt>
                <c:pt idx="47">
                  <c:v>5291</c:v>
                </c:pt>
                <c:pt idx="48">
                  <c:v>5360</c:v>
                </c:pt>
                <c:pt idx="49">
                  <c:v>4605</c:v>
                </c:pt>
                <c:pt idx="50">
                  <c:v>4087.3333333333335</c:v>
                </c:pt>
                <c:pt idx="51">
                  <c:v>3621.6666666666665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BC6-4C34-A41A-E1C23CD71922}"/>
            </c:ext>
          </c:extLst>
        </c:ser>
        <c:ser>
          <c:idx val="10"/>
          <c:order val="10"/>
          <c:tx>
            <c:strRef>
              <c:f>'países america do sul'!$BB$1</c:f>
              <c:strCache>
                <c:ptCount val="1"/>
                <c:pt idx="0">
                  <c:v>Venezuela</c:v>
                </c:pt>
              </c:strCache>
            </c:strRef>
          </c:tx>
          <c:spPr>
            <a:ln w="28440">
              <a:solidFill>
                <a:srgbClr val="00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'países america do sul'!$AQ$2:$AQ$53</c:f>
              <c:numCache>
                <c:formatCode>General</c:formatCode>
                <c:ptCount val="52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1</c:v>
                </c:pt>
                <c:pt idx="45">
                  <c:v>2</c:v>
                </c:pt>
                <c:pt idx="46">
                  <c:v>3</c:v>
                </c:pt>
                <c:pt idx="47">
                  <c:v>4</c:v>
                </c:pt>
                <c:pt idx="48">
                  <c:v>5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</c:numCache>
            </c:numRef>
          </c:cat>
          <c:val>
            <c:numRef>
              <c:f>'países america do sul'!$BB$2:$BB$53</c:f>
              <c:numCache>
                <c:formatCode>0</c:formatCode>
                <c:ptCount val="52"/>
                <c:pt idx="0" formatCode="General">
                  <c:v>0</c:v>
                </c:pt>
                <c:pt idx="1">
                  <c:v>3</c:v>
                </c:pt>
                <c:pt idx="2">
                  <c:v>13.333333333333334</c:v>
                </c:pt>
                <c:pt idx="3">
                  <c:v>35.333333333333336</c:v>
                </c:pt>
                <c:pt idx="4">
                  <c:v>46</c:v>
                </c:pt>
                <c:pt idx="5">
                  <c:v>43.666666666666664</c:v>
                </c:pt>
                <c:pt idx="6">
                  <c:v>32.666666666666664</c:v>
                </c:pt>
                <c:pt idx="7">
                  <c:v>58</c:v>
                </c:pt>
                <c:pt idx="8">
                  <c:v>54</c:v>
                </c:pt>
                <c:pt idx="9">
                  <c:v>59</c:v>
                </c:pt>
                <c:pt idx="10">
                  <c:v>45.666666666666664</c:v>
                </c:pt>
                <c:pt idx="11">
                  <c:v>183</c:v>
                </c:pt>
                <c:pt idx="12">
                  <c:v>315.33333333333331</c:v>
                </c:pt>
                <c:pt idx="13">
                  <c:v>544</c:v>
                </c:pt>
                <c:pt idx="14">
                  <c:v>644</c:v>
                </c:pt>
                <c:pt idx="15">
                  <c:v>719</c:v>
                </c:pt>
                <c:pt idx="16">
                  <c:v>825.33333333333337</c:v>
                </c:pt>
                <c:pt idx="17">
                  <c:v>1153</c:v>
                </c:pt>
                <c:pt idx="18">
                  <c:v>1629.3333333333333</c:v>
                </c:pt>
                <c:pt idx="19">
                  <c:v>2097</c:v>
                </c:pt>
                <c:pt idx="20">
                  <c:v>2446.6666666666665</c:v>
                </c:pt>
                <c:pt idx="21">
                  <c:v>3162.3333333333335</c:v>
                </c:pt>
                <c:pt idx="22">
                  <c:v>4142</c:v>
                </c:pt>
                <c:pt idx="23">
                  <c:v>5585.333333333333</c:v>
                </c:pt>
                <c:pt idx="24">
                  <c:v>6569.333333333333</c:v>
                </c:pt>
                <c:pt idx="25">
                  <c:v>6539.333333333333</c:v>
                </c:pt>
                <c:pt idx="26">
                  <c:v>6502.666666666667</c:v>
                </c:pt>
                <c:pt idx="27">
                  <c:v>6752</c:v>
                </c:pt>
                <c:pt idx="28">
                  <c:v>7128.666666666667</c:v>
                </c:pt>
                <c:pt idx="29">
                  <c:v>6843</c:v>
                </c:pt>
                <c:pt idx="30">
                  <c:v>6068.666666666667</c:v>
                </c:pt>
                <c:pt idx="31">
                  <c:v>5578.333333333333</c:v>
                </c:pt>
                <c:pt idx="32">
                  <c:v>5021</c:v>
                </c:pt>
                <c:pt idx="33">
                  <c:v>4129</c:v>
                </c:pt>
                <c:pt idx="34">
                  <c:v>3420.3333333333335</c:v>
                </c:pt>
                <c:pt idx="35">
                  <c:v>2817.3333333333335</c:v>
                </c:pt>
                <c:pt idx="36">
                  <c:v>2574.6666666666665</c:v>
                </c:pt>
                <c:pt idx="37">
                  <c:v>2461.6666666666665</c:v>
                </c:pt>
                <c:pt idx="38">
                  <c:v>2431.3333333333335</c:v>
                </c:pt>
                <c:pt idx="39">
                  <c:v>2469.3333333333335</c:v>
                </c:pt>
                <c:pt idx="40">
                  <c:v>2538.3333333333335</c:v>
                </c:pt>
                <c:pt idx="41">
                  <c:v>2622</c:v>
                </c:pt>
                <c:pt idx="42">
                  <c:v>2565.6666666666665</c:v>
                </c:pt>
                <c:pt idx="43">
                  <c:v>2193.6666666666665</c:v>
                </c:pt>
                <c:pt idx="44">
                  <c:v>1493.6666666666667</c:v>
                </c:pt>
                <c:pt idx="45">
                  <c:v>1359</c:v>
                </c:pt>
                <c:pt idx="46">
                  <c:v>1851.3333333333333</c:v>
                </c:pt>
                <c:pt idx="47">
                  <c:v>2899.3333333333335</c:v>
                </c:pt>
                <c:pt idx="48">
                  <c:v>3347.3333333333335</c:v>
                </c:pt>
                <c:pt idx="49">
                  <c:v>3453.3333333333335</c:v>
                </c:pt>
                <c:pt idx="50">
                  <c:v>3189.3333333333335</c:v>
                </c:pt>
                <c:pt idx="51">
                  <c:v>3139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BC6-4C34-A41A-E1C23CD71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>
              <a:noFill/>
            </a:ln>
          </c:spPr>
        </c:hiLowLines>
        <c:smooth val="0"/>
        <c:axId val="130471040"/>
        <c:axId val="130472960"/>
      </c:lineChart>
      <c:catAx>
        <c:axId val="130471040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1200" b="1" strike="noStrike" spc="-1">
                    <a:solidFill>
                      <a:schemeClr val="tx1"/>
                    </a:solidFill>
                    <a:latin typeface="Calibri"/>
                  </a:defRPr>
                </a:pPr>
                <a:r>
                  <a:rPr lang="pt-BR" sz="1200" b="1" strike="noStrike" spc="-1">
                    <a:solidFill>
                      <a:schemeClr val="tx1"/>
                    </a:solidFill>
                    <a:latin typeface="Calibri"/>
                  </a:rPr>
                  <a:t>Semana Epidemiológica</a:t>
                </a:r>
              </a:p>
            </c:rich>
          </c:tx>
          <c:layout>
            <c:manualLayout>
              <c:xMode val="edge"/>
              <c:yMode val="edge"/>
              <c:x val="0.44575437095267917"/>
              <c:y val="0.81634813892768232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ysClr val="windowText" lastClr="000000"/>
                </a:solidFill>
                <a:latin typeface="Calibri"/>
              </a:defRPr>
            </a:pPr>
            <a:endParaRPr lang="pt-BR"/>
          </a:p>
        </c:txPr>
        <c:crossAx val="130472960"/>
        <c:crosses val="autoZero"/>
        <c:auto val="1"/>
        <c:lblAlgn val="ctr"/>
        <c:lblOffset val="100"/>
        <c:noMultiLvlLbl val="1"/>
      </c:catAx>
      <c:valAx>
        <c:axId val="130472960"/>
        <c:scaling>
          <c:orientation val="minMax"/>
          <c:min val="0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1200" b="1" strike="noStrike" spc="-1">
                    <a:solidFill>
                      <a:srgbClr val="000000"/>
                    </a:solidFill>
                    <a:latin typeface="Calibri"/>
                  </a:defRPr>
                </a:pPr>
                <a:r>
                  <a:rPr lang="pt-BR" sz="1200" b="1" strike="noStrike" spc="-1">
                    <a:solidFill>
                      <a:srgbClr val="000000"/>
                    </a:solidFill>
                    <a:latin typeface="Calibri"/>
                  </a:rPr>
                  <a:t>Média móvel dos Novos Casos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General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1000" b="0" strike="noStrike" spc="-1">
                <a:solidFill>
                  <a:sysClr val="windowText" lastClr="000000"/>
                </a:solidFill>
                <a:latin typeface="Calibri"/>
              </a:defRPr>
            </a:pPr>
            <a:endParaRPr lang="pt-BR"/>
          </a:p>
        </c:txPr>
        <c:crossAx val="130471040"/>
        <c:crosses val="autoZero"/>
        <c:crossBetween val="midCat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1.4469652177503598E-2"/>
          <c:y val="0.85378084077155059"/>
          <c:w val="0.97385005793966717"/>
          <c:h val="0.12694051450199365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0" strike="noStrike" spc="-1">
              <a:solidFill>
                <a:srgbClr val="595959"/>
              </a:solidFill>
              <a:latin typeface="Calibri"/>
            </a:defRPr>
          </a:pPr>
          <a:endParaRPr lang="pt-BR"/>
        </a:p>
      </c:txPr>
    </c:legend>
    <c:plotVisOnly val="1"/>
    <c:dispBlanksAs val="gap"/>
    <c:showDLblsOverMax val="1"/>
  </c:chart>
  <c:spPr>
    <a:solidFill>
      <a:srgbClr val="FFFFFF"/>
    </a:solidFill>
    <a:ln w="9360">
      <a:solidFill>
        <a:srgbClr val="D9D9D9"/>
      </a:solidFill>
      <a:round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INC.AMERICASUL.data!$C$1</c:f>
              <c:strCache>
                <c:ptCount val="1"/>
                <c:pt idx="0">
                  <c:v>Argentina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INC.AMERICASUL.data!$A$2:$B$365</c:f>
              <c:multiLvlStrCache>
                <c:ptCount val="364"/>
                <c:lvl>
                  <c:pt idx="0">
                    <c:v>26</c:v>
                  </c:pt>
                  <c:pt idx="1">
                    <c:v>27</c:v>
                  </c:pt>
                  <c:pt idx="2">
                    <c:v>28</c:v>
                  </c:pt>
                  <c:pt idx="3">
                    <c:v>29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  <c:pt idx="8">
                    <c:v>5</c:v>
                  </c:pt>
                  <c:pt idx="9">
                    <c:v>6</c:v>
                  </c:pt>
                  <c:pt idx="10">
                    <c:v>7</c:v>
                  </c:pt>
                  <c:pt idx="11">
                    <c:v>8</c:v>
                  </c:pt>
                  <c:pt idx="12">
                    <c:v>9</c:v>
                  </c:pt>
                  <c:pt idx="13">
                    <c:v>10</c:v>
                  </c:pt>
                  <c:pt idx="14">
                    <c:v>11</c:v>
                  </c:pt>
                  <c:pt idx="15">
                    <c:v>12</c:v>
                  </c:pt>
                  <c:pt idx="16">
                    <c:v>13</c:v>
                  </c:pt>
                  <c:pt idx="17">
                    <c:v>14</c:v>
                  </c:pt>
                  <c:pt idx="18">
                    <c:v>15</c:v>
                  </c:pt>
                  <c:pt idx="19">
                    <c:v>16</c:v>
                  </c:pt>
                  <c:pt idx="20">
                    <c:v>17</c:v>
                  </c:pt>
                  <c:pt idx="21">
                    <c:v>18</c:v>
                  </c:pt>
                  <c:pt idx="22">
                    <c:v>19</c:v>
                  </c:pt>
                  <c:pt idx="23">
                    <c:v>20</c:v>
                  </c:pt>
                  <c:pt idx="24">
                    <c:v>21</c:v>
                  </c:pt>
                  <c:pt idx="25">
                    <c:v>22</c:v>
                  </c:pt>
                  <c:pt idx="26">
                    <c:v>23</c:v>
                  </c:pt>
                  <c:pt idx="27">
                    <c:v>24</c:v>
                  </c:pt>
                  <c:pt idx="28">
                    <c:v>25</c:v>
                  </c:pt>
                  <c:pt idx="29">
                    <c:v>26</c:v>
                  </c:pt>
                  <c:pt idx="30">
                    <c:v>27</c:v>
                  </c:pt>
                  <c:pt idx="31">
                    <c:v>28</c:v>
                  </c:pt>
                  <c:pt idx="32">
                    <c:v>29</c:v>
                  </c:pt>
                  <c:pt idx="33">
                    <c:v>30</c:v>
                  </c:pt>
                  <c:pt idx="34">
                    <c:v>31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  <c:pt idx="40">
                    <c:v>6</c:v>
                  </c:pt>
                  <c:pt idx="41">
                    <c:v>7</c:v>
                  </c:pt>
                  <c:pt idx="42">
                    <c:v>8</c:v>
                  </c:pt>
                  <c:pt idx="43">
                    <c:v>9</c:v>
                  </c:pt>
                  <c:pt idx="44">
                    <c:v>10</c:v>
                  </c:pt>
                  <c:pt idx="45">
                    <c:v>11</c:v>
                  </c:pt>
                  <c:pt idx="46">
                    <c:v>12</c:v>
                  </c:pt>
                  <c:pt idx="47">
                    <c:v>13</c:v>
                  </c:pt>
                  <c:pt idx="48">
                    <c:v>14</c:v>
                  </c:pt>
                  <c:pt idx="49">
                    <c:v>15</c:v>
                  </c:pt>
                  <c:pt idx="50">
                    <c:v>16</c:v>
                  </c:pt>
                  <c:pt idx="51">
                    <c:v>17</c:v>
                  </c:pt>
                  <c:pt idx="52">
                    <c:v>18</c:v>
                  </c:pt>
                  <c:pt idx="53">
                    <c:v>19</c:v>
                  </c:pt>
                  <c:pt idx="54">
                    <c:v>20</c:v>
                  </c:pt>
                  <c:pt idx="55">
                    <c:v>21</c:v>
                  </c:pt>
                  <c:pt idx="56">
                    <c:v>22</c:v>
                  </c:pt>
                  <c:pt idx="57">
                    <c:v>23</c:v>
                  </c:pt>
                  <c:pt idx="58">
                    <c:v>24</c:v>
                  </c:pt>
                  <c:pt idx="59">
                    <c:v>25</c:v>
                  </c:pt>
                  <c:pt idx="60">
                    <c:v>26</c:v>
                  </c:pt>
                  <c:pt idx="61">
                    <c:v>27</c:v>
                  </c:pt>
                  <c:pt idx="62">
                    <c:v>28</c:v>
                  </c:pt>
                  <c:pt idx="63">
                    <c:v>29</c:v>
                  </c:pt>
                  <c:pt idx="64">
                    <c:v>30</c:v>
                  </c:pt>
                  <c:pt idx="65">
                    <c:v>1</c:v>
                  </c:pt>
                  <c:pt idx="66">
                    <c:v>2</c:v>
                  </c:pt>
                  <c:pt idx="67">
                    <c:v>3</c:v>
                  </c:pt>
                  <c:pt idx="68">
                    <c:v>4</c:v>
                  </c:pt>
                  <c:pt idx="69">
                    <c:v>5</c:v>
                  </c:pt>
                  <c:pt idx="70">
                    <c:v>6</c:v>
                  </c:pt>
                  <c:pt idx="71">
                    <c:v>7</c:v>
                  </c:pt>
                  <c:pt idx="72">
                    <c:v>8</c:v>
                  </c:pt>
                  <c:pt idx="73">
                    <c:v>9</c:v>
                  </c:pt>
                  <c:pt idx="74">
                    <c:v>10</c:v>
                  </c:pt>
                  <c:pt idx="75">
                    <c:v>11</c:v>
                  </c:pt>
                  <c:pt idx="76">
                    <c:v>12</c:v>
                  </c:pt>
                  <c:pt idx="77">
                    <c:v>13</c:v>
                  </c:pt>
                  <c:pt idx="78">
                    <c:v>14</c:v>
                  </c:pt>
                  <c:pt idx="79">
                    <c:v>15</c:v>
                  </c:pt>
                  <c:pt idx="80">
                    <c:v>16</c:v>
                  </c:pt>
                  <c:pt idx="81">
                    <c:v>17</c:v>
                  </c:pt>
                  <c:pt idx="82">
                    <c:v>18</c:v>
                  </c:pt>
                  <c:pt idx="83">
                    <c:v>19</c:v>
                  </c:pt>
                  <c:pt idx="84">
                    <c:v>20</c:v>
                  </c:pt>
                  <c:pt idx="85">
                    <c:v>21</c:v>
                  </c:pt>
                  <c:pt idx="86">
                    <c:v>22</c:v>
                  </c:pt>
                  <c:pt idx="87">
                    <c:v>23</c:v>
                  </c:pt>
                  <c:pt idx="88">
                    <c:v>24</c:v>
                  </c:pt>
                  <c:pt idx="89">
                    <c:v>25</c:v>
                  </c:pt>
                  <c:pt idx="90">
                    <c:v>26</c:v>
                  </c:pt>
                  <c:pt idx="91">
                    <c:v>27</c:v>
                  </c:pt>
                  <c:pt idx="92">
                    <c:v>28</c:v>
                  </c:pt>
                  <c:pt idx="93">
                    <c:v>29</c:v>
                  </c:pt>
                  <c:pt idx="94">
                    <c:v>30</c:v>
                  </c:pt>
                  <c:pt idx="95">
                    <c:v>31</c:v>
                  </c:pt>
                  <c:pt idx="96">
                    <c:v>1</c:v>
                  </c:pt>
                  <c:pt idx="97">
                    <c:v>2</c:v>
                  </c:pt>
                  <c:pt idx="98">
                    <c:v>3</c:v>
                  </c:pt>
                  <c:pt idx="99">
                    <c:v>4</c:v>
                  </c:pt>
                  <c:pt idx="100">
                    <c:v>5</c:v>
                  </c:pt>
                  <c:pt idx="101">
                    <c:v>6</c:v>
                  </c:pt>
                  <c:pt idx="102">
                    <c:v>7</c:v>
                  </c:pt>
                  <c:pt idx="103">
                    <c:v>8</c:v>
                  </c:pt>
                  <c:pt idx="104">
                    <c:v>9</c:v>
                  </c:pt>
                  <c:pt idx="105">
                    <c:v>10</c:v>
                  </c:pt>
                  <c:pt idx="106">
                    <c:v>11</c:v>
                  </c:pt>
                  <c:pt idx="107">
                    <c:v>12</c:v>
                  </c:pt>
                  <c:pt idx="108">
                    <c:v>13</c:v>
                  </c:pt>
                  <c:pt idx="109">
                    <c:v>14</c:v>
                  </c:pt>
                  <c:pt idx="110">
                    <c:v>15</c:v>
                  </c:pt>
                  <c:pt idx="111">
                    <c:v>16</c:v>
                  </c:pt>
                  <c:pt idx="112">
                    <c:v>17</c:v>
                  </c:pt>
                  <c:pt idx="113">
                    <c:v>18</c:v>
                  </c:pt>
                  <c:pt idx="114">
                    <c:v>19</c:v>
                  </c:pt>
                  <c:pt idx="115">
                    <c:v>20</c:v>
                  </c:pt>
                  <c:pt idx="116">
                    <c:v>21</c:v>
                  </c:pt>
                  <c:pt idx="117">
                    <c:v>22</c:v>
                  </c:pt>
                  <c:pt idx="118">
                    <c:v>23</c:v>
                  </c:pt>
                  <c:pt idx="119">
                    <c:v>24</c:v>
                  </c:pt>
                  <c:pt idx="120">
                    <c:v>25</c:v>
                  </c:pt>
                  <c:pt idx="121">
                    <c:v>26</c:v>
                  </c:pt>
                  <c:pt idx="122">
                    <c:v>27</c:v>
                  </c:pt>
                  <c:pt idx="123">
                    <c:v>28</c:v>
                  </c:pt>
                  <c:pt idx="124">
                    <c:v>29</c:v>
                  </c:pt>
                  <c:pt idx="125">
                    <c:v>30</c:v>
                  </c:pt>
                  <c:pt idx="126">
                    <c:v>1</c:v>
                  </c:pt>
                  <c:pt idx="127">
                    <c:v>2</c:v>
                  </c:pt>
                  <c:pt idx="128">
                    <c:v>3</c:v>
                  </c:pt>
                  <c:pt idx="129">
                    <c:v>4</c:v>
                  </c:pt>
                  <c:pt idx="130">
                    <c:v>5</c:v>
                  </c:pt>
                  <c:pt idx="131">
                    <c:v>6</c:v>
                  </c:pt>
                  <c:pt idx="132">
                    <c:v>7</c:v>
                  </c:pt>
                  <c:pt idx="133">
                    <c:v>8</c:v>
                  </c:pt>
                  <c:pt idx="134">
                    <c:v>9</c:v>
                  </c:pt>
                  <c:pt idx="135">
                    <c:v>10</c:v>
                  </c:pt>
                  <c:pt idx="136">
                    <c:v>11</c:v>
                  </c:pt>
                  <c:pt idx="137">
                    <c:v>12</c:v>
                  </c:pt>
                  <c:pt idx="138">
                    <c:v>13</c:v>
                  </c:pt>
                  <c:pt idx="139">
                    <c:v>14</c:v>
                  </c:pt>
                  <c:pt idx="140">
                    <c:v>15</c:v>
                  </c:pt>
                  <c:pt idx="141">
                    <c:v>16</c:v>
                  </c:pt>
                  <c:pt idx="142">
                    <c:v>17</c:v>
                  </c:pt>
                  <c:pt idx="143">
                    <c:v>18</c:v>
                  </c:pt>
                  <c:pt idx="144">
                    <c:v>19</c:v>
                  </c:pt>
                  <c:pt idx="145">
                    <c:v>20</c:v>
                  </c:pt>
                  <c:pt idx="146">
                    <c:v>21</c:v>
                  </c:pt>
                  <c:pt idx="147">
                    <c:v>22</c:v>
                  </c:pt>
                  <c:pt idx="148">
                    <c:v>23</c:v>
                  </c:pt>
                  <c:pt idx="149">
                    <c:v>24</c:v>
                  </c:pt>
                  <c:pt idx="150">
                    <c:v>25</c:v>
                  </c:pt>
                  <c:pt idx="151">
                    <c:v>26</c:v>
                  </c:pt>
                  <c:pt idx="152">
                    <c:v>27</c:v>
                  </c:pt>
                  <c:pt idx="153">
                    <c:v>28</c:v>
                  </c:pt>
                  <c:pt idx="154">
                    <c:v>29</c:v>
                  </c:pt>
                  <c:pt idx="155">
                    <c:v>30</c:v>
                  </c:pt>
                  <c:pt idx="156">
                    <c:v>31</c:v>
                  </c:pt>
                  <c:pt idx="157">
                    <c:v>1</c:v>
                  </c:pt>
                  <c:pt idx="158">
                    <c:v>2</c:v>
                  </c:pt>
                  <c:pt idx="159">
                    <c:v>3</c:v>
                  </c:pt>
                  <c:pt idx="160">
                    <c:v>4</c:v>
                  </c:pt>
                  <c:pt idx="161">
                    <c:v>5</c:v>
                  </c:pt>
                  <c:pt idx="162">
                    <c:v>6</c:v>
                  </c:pt>
                  <c:pt idx="163">
                    <c:v>7</c:v>
                  </c:pt>
                  <c:pt idx="164">
                    <c:v>8</c:v>
                  </c:pt>
                  <c:pt idx="165">
                    <c:v>9</c:v>
                  </c:pt>
                  <c:pt idx="166">
                    <c:v>10</c:v>
                  </c:pt>
                  <c:pt idx="167">
                    <c:v>11</c:v>
                  </c:pt>
                  <c:pt idx="168">
                    <c:v>12</c:v>
                  </c:pt>
                  <c:pt idx="169">
                    <c:v>13</c:v>
                  </c:pt>
                  <c:pt idx="170">
                    <c:v>14</c:v>
                  </c:pt>
                  <c:pt idx="171">
                    <c:v>15</c:v>
                  </c:pt>
                  <c:pt idx="172">
                    <c:v>16</c:v>
                  </c:pt>
                  <c:pt idx="173">
                    <c:v>17</c:v>
                  </c:pt>
                  <c:pt idx="174">
                    <c:v>18</c:v>
                  </c:pt>
                  <c:pt idx="175">
                    <c:v>19</c:v>
                  </c:pt>
                  <c:pt idx="176">
                    <c:v>20</c:v>
                  </c:pt>
                  <c:pt idx="177">
                    <c:v>21</c:v>
                  </c:pt>
                  <c:pt idx="178">
                    <c:v>22</c:v>
                  </c:pt>
                  <c:pt idx="179">
                    <c:v>23</c:v>
                  </c:pt>
                  <c:pt idx="180">
                    <c:v>24</c:v>
                  </c:pt>
                  <c:pt idx="181">
                    <c:v>25</c:v>
                  </c:pt>
                  <c:pt idx="182">
                    <c:v>26</c:v>
                  </c:pt>
                  <c:pt idx="183">
                    <c:v>27</c:v>
                  </c:pt>
                  <c:pt idx="184">
                    <c:v>28</c:v>
                  </c:pt>
                  <c:pt idx="185">
                    <c:v>29</c:v>
                  </c:pt>
                  <c:pt idx="186">
                    <c:v>30</c:v>
                  </c:pt>
                  <c:pt idx="187">
                    <c:v>31</c:v>
                  </c:pt>
                  <c:pt idx="188">
                    <c:v>1</c:v>
                  </c:pt>
                  <c:pt idx="189">
                    <c:v>2</c:v>
                  </c:pt>
                  <c:pt idx="190">
                    <c:v>3</c:v>
                  </c:pt>
                  <c:pt idx="191">
                    <c:v>4</c:v>
                  </c:pt>
                  <c:pt idx="192">
                    <c:v>5</c:v>
                  </c:pt>
                  <c:pt idx="193">
                    <c:v>6</c:v>
                  </c:pt>
                  <c:pt idx="194">
                    <c:v>7</c:v>
                  </c:pt>
                  <c:pt idx="195">
                    <c:v>8</c:v>
                  </c:pt>
                  <c:pt idx="196">
                    <c:v>9</c:v>
                  </c:pt>
                  <c:pt idx="197">
                    <c:v>10</c:v>
                  </c:pt>
                  <c:pt idx="198">
                    <c:v>11</c:v>
                  </c:pt>
                  <c:pt idx="199">
                    <c:v>12</c:v>
                  </c:pt>
                  <c:pt idx="200">
                    <c:v>13</c:v>
                  </c:pt>
                  <c:pt idx="201">
                    <c:v>14</c:v>
                  </c:pt>
                  <c:pt idx="202">
                    <c:v>15</c:v>
                  </c:pt>
                  <c:pt idx="203">
                    <c:v>16</c:v>
                  </c:pt>
                  <c:pt idx="204">
                    <c:v>17</c:v>
                  </c:pt>
                  <c:pt idx="205">
                    <c:v>18</c:v>
                  </c:pt>
                  <c:pt idx="206">
                    <c:v>19</c:v>
                  </c:pt>
                  <c:pt idx="207">
                    <c:v>20</c:v>
                  </c:pt>
                  <c:pt idx="208">
                    <c:v>21</c:v>
                  </c:pt>
                  <c:pt idx="209">
                    <c:v>22</c:v>
                  </c:pt>
                  <c:pt idx="210">
                    <c:v>23</c:v>
                  </c:pt>
                  <c:pt idx="211">
                    <c:v>24</c:v>
                  </c:pt>
                  <c:pt idx="212">
                    <c:v>25</c:v>
                  </c:pt>
                  <c:pt idx="213">
                    <c:v>26</c:v>
                  </c:pt>
                  <c:pt idx="214">
                    <c:v>27</c:v>
                  </c:pt>
                  <c:pt idx="215">
                    <c:v>28</c:v>
                  </c:pt>
                  <c:pt idx="216">
                    <c:v>29</c:v>
                  </c:pt>
                  <c:pt idx="217">
                    <c:v>30</c:v>
                  </c:pt>
                  <c:pt idx="218">
                    <c:v>1</c:v>
                  </c:pt>
                  <c:pt idx="219">
                    <c:v>2</c:v>
                  </c:pt>
                  <c:pt idx="220">
                    <c:v>3</c:v>
                  </c:pt>
                  <c:pt idx="221">
                    <c:v>4</c:v>
                  </c:pt>
                  <c:pt idx="222">
                    <c:v>5</c:v>
                  </c:pt>
                  <c:pt idx="223">
                    <c:v>6</c:v>
                  </c:pt>
                  <c:pt idx="224">
                    <c:v>7</c:v>
                  </c:pt>
                  <c:pt idx="225">
                    <c:v>8</c:v>
                  </c:pt>
                  <c:pt idx="226">
                    <c:v>9</c:v>
                  </c:pt>
                  <c:pt idx="227">
                    <c:v>10</c:v>
                  </c:pt>
                  <c:pt idx="228">
                    <c:v>11</c:v>
                  </c:pt>
                  <c:pt idx="229">
                    <c:v>12</c:v>
                  </c:pt>
                  <c:pt idx="230">
                    <c:v>13</c:v>
                  </c:pt>
                  <c:pt idx="231">
                    <c:v>14</c:v>
                  </c:pt>
                  <c:pt idx="232">
                    <c:v>15</c:v>
                  </c:pt>
                  <c:pt idx="233">
                    <c:v>16</c:v>
                  </c:pt>
                  <c:pt idx="234">
                    <c:v>17</c:v>
                  </c:pt>
                  <c:pt idx="235">
                    <c:v>18</c:v>
                  </c:pt>
                  <c:pt idx="236">
                    <c:v>19</c:v>
                  </c:pt>
                  <c:pt idx="237">
                    <c:v>20</c:v>
                  </c:pt>
                  <c:pt idx="238">
                    <c:v>21</c:v>
                  </c:pt>
                  <c:pt idx="239">
                    <c:v>22</c:v>
                  </c:pt>
                  <c:pt idx="240">
                    <c:v>23</c:v>
                  </c:pt>
                  <c:pt idx="241">
                    <c:v>24</c:v>
                  </c:pt>
                  <c:pt idx="242">
                    <c:v>25</c:v>
                  </c:pt>
                  <c:pt idx="243">
                    <c:v>26</c:v>
                  </c:pt>
                  <c:pt idx="244">
                    <c:v>27</c:v>
                  </c:pt>
                  <c:pt idx="245">
                    <c:v>28</c:v>
                  </c:pt>
                  <c:pt idx="246">
                    <c:v>29</c:v>
                  </c:pt>
                  <c:pt idx="247">
                    <c:v>30</c:v>
                  </c:pt>
                  <c:pt idx="248">
                    <c:v>31</c:v>
                  </c:pt>
                  <c:pt idx="249">
                    <c:v>1</c:v>
                  </c:pt>
                  <c:pt idx="250">
                    <c:v>2</c:v>
                  </c:pt>
                  <c:pt idx="251">
                    <c:v>3</c:v>
                  </c:pt>
                  <c:pt idx="252">
                    <c:v>4</c:v>
                  </c:pt>
                  <c:pt idx="253">
                    <c:v>5</c:v>
                  </c:pt>
                  <c:pt idx="254">
                    <c:v>6</c:v>
                  </c:pt>
                  <c:pt idx="255">
                    <c:v>7</c:v>
                  </c:pt>
                  <c:pt idx="256">
                    <c:v>8</c:v>
                  </c:pt>
                  <c:pt idx="257">
                    <c:v>9</c:v>
                  </c:pt>
                  <c:pt idx="258">
                    <c:v>10</c:v>
                  </c:pt>
                  <c:pt idx="259">
                    <c:v>11</c:v>
                  </c:pt>
                  <c:pt idx="260">
                    <c:v>12</c:v>
                  </c:pt>
                  <c:pt idx="261">
                    <c:v>13</c:v>
                  </c:pt>
                  <c:pt idx="262">
                    <c:v>14</c:v>
                  </c:pt>
                  <c:pt idx="263">
                    <c:v>15</c:v>
                  </c:pt>
                  <c:pt idx="264">
                    <c:v>16</c:v>
                  </c:pt>
                  <c:pt idx="265">
                    <c:v>17</c:v>
                  </c:pt>
                  <c:pt idx="266">
                    <c:v>18</c:v>
                  </c:pt>
                  <c:pt idx="267">
                    <c:v>19</c:v>
                  </c:pt>
                  <c:pt idx="268">
                    <c:v>20</c:v>
                  </c:pt>
                  <c:pt idx="269">
                    <c:v>21</c:v>
                  </c:pt>
                  <c:pt idx="270">
                    <c:v>22</c:v>
                  </c:pt>
                  <c:pt idx="271">
                    <c:v>23</c:v>
                  </c:pt>
                  <c:pt idx="272">
                    <c:v>24</c:v>
                  </c:pt>
                  <c:pt idx="273">
                    <c:v>25</c:v>
                  </c:pt>
                  <c:pt idx="274">
                    <c:v>26</c:v>
                  </c:pt>
                  <c:pt idx="275">
                    <c:v>27</c:v>
                  </c:pt>
                  <c:pt idx="276">
                    <c:v>28</c:v>
                  </c:pt>
                  <c:pt idx="277">
                    <c:v>29</c:v>
                  </c:pt>
                  <c:pt idx="278">
                    <c:v>30</c:v>
                  </c:pt>
                  <c:pt idx="279">
                    <c:v>1</c:v>
                  </c:pt>
                  <c:pt idx="280">
                    <c:v>2</c:v>
                  </c:pt>
                  <c:pt idx="281">
                    <c:v>3</c:v>
                  </c:pt>
                  <c:pt idx="282">
                    <c:v>4</c:v>
                  </c:pt>
                  <c:pt idx="283">
                    <c:v>5</c:v>
                  </c:pt>
                  <c:pt idx="284">
                    <c:v>6</c:v>
                  </c:pt>
                  <c:pt idx="285">
                    <c:v>7</c:v>
                  </c:pt>
                  <c:pt idx="286">
                    <c:v>8</c:v>
                  </c:pt>
                  <c:pt idx="287">
                    <c:v>9</c:v>
                  </c:pt>
                  <c:pt idx="288">
                    <c:v>10</c:v>
                  </c:pt>
                  <c:pt idx="289">
                    <c:v>11</c:v>
                  </c:pt>
                  <c:pt idx="290">
                    <c:v>12</c:v>
                  </c:pt>
                  <c:pt idx="291">
                    <c:v>13</c:v>
                  </c:pt>
                  <c:pt idx="292">
                    <c:v>14</c:v>
                  </c:pt>
                  <c:pt idx="293">
                    <c:v>15</c:v>
                  </c:pt>
                  <c:pt idx="294">
                    <c:v>16</c:v>
                  </c:pt>
                  <c:pt idx="295">
                    <c:v>17</c:v>
                  </c:pt>
                  <c:pt idx="296">
                    <c:v>18</c:v>
                  </c:pt>
                  <c:pt idx="297">
                    <c:v>19</c:v>
                  </c:pt>
                  <c:pt idx="298">
                    <c:v>20</c:v>
                  </c:pt>
                  <c:pt idx="299">
                    <c:v>21</c:v>
                  </c:pt>
                  <c:pt idx="300">
                    <c:v>22</c:v>
                  </c:pt>
                  <c:pt idx="301">
                    <c:v>23</c:v>
                  </c:pt>
                  <c:pt idx="302">
                    <c:v>24</c:v>
                  </c:pt>
                  <c:pt idx="303">
                    <c:v>25</c:v>
                  </c:pt>
                  <c:pt idx="304">
                    <c:v>26</c:v>
                  </c:pt>
                  <c:pt idx="305">
                    <c:v>27</c:v>
                  </c:pt>
                  <c:pt idx="306">
                    <c:v>28</c:v>
                  </c:pt>
                  <c:pt idx="307">
                    <c:v>29</c:v>
                  </c:pt>
                  <c:pt idx="308">
                    <c:v>30</c:v>
                  </c:pt>
                  <c:pt idx="309">
                    <c:v>31</c:v>
                  </c:pt>
                  <c:pt idx="310">
                    <c:v>1</c:v>
                  </c:pt>
                  <c:pt idx="311">
                    <c:v>2</c:v>
                  </c:pt>
                  <c:pt idx="312">
                    <c:v>3</c:v>
                  </c:pt>
                  <c:pt idx="313">
                    <c:v>4</c:v>
                  </c:pt>
                  <c:pt idx="314">
                    <c:v>5</c:v>
                  </c:pt>
                  <c:pt idx="315">
                    <c:v>6</c:v>
                  </c:pt>
                  <c:pt idx="316">
                    <c:v>7</c:v>
                  </c:pt>
                  <c:pt idx="317">
                    <c:v>8</c:v>
                  </c:pt>
                  <c:pt idx="318">
                    <c:v>9</c:v>
                  </c:pt>
                  <c:pt idx="319">
                    <c:v>10</c:v>
                  </c:pt>
                  <c:pt idx="320">
                    <c:v>11</c:v>
                  </c:pt>
                  <c:pt idx="321">
                    <c:v>12</c:v>
                  </c:pt>
                  <c:pt idx="322">
                    <c:v>13</c:v>
                  </c:pt>
                  <c:pt idx="323">
                    <c:v>14</c:v>
                  </c:pt>
                  <c:pt idx="324">
                    <c:v>15</c:v>
                  </c:pt>
                  <c:pt idx="325">
                    <c:v>16</c:v>
                  </c:pt>
                  <c:pt idx="326">
                    <c:v>17</c:v>
                  </c:pt>
                  <c:pt idx="327">
                    <c:v>18</c:v>
                  </c:pt>
                  <c:pt idx="328">
                    <c:v>19</c:v>
                  </c:pt>
                  <c:pt idx="329">
                    <c:v>20</c:v>
                  </c:pt>
                  <c:pt idx="330">
                    <c:v>21</c:v>
                  </c:pt>
                  <c:pt idx="331">
                    <c:v>22</c:v>
                  </c:pt>
                  <c:pt idx="332">
                    <c:v>23</c:v>
                  </c:pt>
                  <c:pt idx="333">
                    <c:v>24</c:v>
                  </c:pt>
                  <c:pt idx="334">
                    <c:v>25</c:v>
                  </c:pt>
                  <c:pt idx="335">
                    <c:v>26</c:v>
                  </c:pt>
                  <c:pt idx="336">
                    <c:v>27</c:v>
                  </c:pt>
                  <c:pt idx="337">
                    <c:v>28</c:v>
                  </c:pt>
                  <c:pt idx="338">
                    <c:v>29</c:v>
                  </c:pt>
                  <c:pt idx="339">
                    <c:v>30</c:v>
                  </c:pt>
                  <c:pt idx="340">
                    <c:v>31</c:v>
                  </c:pt>
                  <c:pt idx="341">
                    <c:v>1</c:v>
                  </c:pt>
                  <c:pt idx="342">
                    <c:v>2</c:v>
                  </c:pt>
                  <c:pt idx="343">
                    <c:v>3</c:v>
                  </c:pt>
                  <c:pt idx="344">
                    <c:v>4</c:v>
                  </c:pt>
                  <c:pt idx="345">
                    <c:v>5</c:v>
                  </c:pt>
                  <c:pt idx="346">
                    <c:v>6</c:v>
                  </c:pt>
                  <c:pt idx="347">
                    <c:v>7</c:v>
                  </c:pt>
                  <c:pt idx="348">
                    <c:v>8</c:v>
                  </c:pt>
                  <c:pt idx="349">
                    <c:v>9</c:v>
                  </c:pt>
                  <c:pt idx="350">
                    <c:v>10</c:v>
                  </c:pt>
                  <c:pt idx="351">
                    <c:v>11</c:v>
                  </c:pt>
                  <c:pt idx="352">
                    <c:v>12</c:v>
                  </c:pt>
                  <c:pt idx="353">
                    <c:v>13</c:v>
                  </c:pt>
                  <c:pt idx="354">
                    <c:v>14</c:v>
                  </c:pt>
                  <c:pt idx="355">
                    <c:v>15</c:v>
                  </c:pt>
                  <c:pt idx="356">
                    <c:v>16</c:v>
                  </c:pt>
                  <c:pt idx="357">
                    <c:v>17</c:v>
                  </c:pt>
                  <c:pt idx="358">
                    <c:v>18</c:v>
                  </c:pt>
                  <c:pt idx="359">
                    <c:v>19</c:v>
                  </c:pt>
                  <c:pt idx="360">
                    <c:v>20</c:v>
                  </c:pt>
                  <c:pt idx="361">
                    <c:v>21</c:v>
                  </c:pt>
                  <c:pt idx="362">
                    <c:v>22</c:v>
                  </c:pt>
                  <c:pt idx="363">
                    <c:v>23</c:v>
                  </c:pt>
                </c:lvl>
                <c:lvl>
                  <c:pt idx="0">
                    <c:v>Fevereiro</c:v>
                  </c:pt>
                  <c:pt idx="4">
                    <c:v>Março</c:v>
                  </c:pt>
                  <c:pt idx="18">
                    <c:v>Março</c:v>
                  </c:pt>
                  <c:pt idx="35">
                    <c:v>Abril</c:v>
                  </c:pt>
                  <c:pt idx="65">
                    <c:v>Maio</c:v>
                  </c:pt>
                  <c:pt idx="96">
                    <c:v>Junho</c:v>
                  </c:pt>
                  <c:pt idx="126">
                    <c:v>Julho</c:v>
                  </c:pt>
                  <c:pt idx="157">
                    <c:v>Agosto</c:v>
                  </c:pt>
                  <c:pt idx="188">
                    <c:v>Setembro</c:v>
                  </c:pt>
                  <c:pt idx="218">
                    <c:v>Outubro</c:v>
                  </c:pt>
                  <c:pt idx="249">
                    <c:v>novembro</c:v>
                  </c:pt>
                  <c:pt idx="279">
                    <c:v>Dez</c:v>
                  </c:pt>
                  <c:pt idx="310">
                    <c:v>Janeiro </c:v>
                  </c:pt>
                  <c:pt idx="341">
                    <c:v>Fevereiro</c:v>
                  </c:pt>
                </c:lvl>
              </c:multiLvlStrCache>
            </c:multiLvlStrRef>
          </c:cat>
          <c:val>
            <c:numRef>
              <c:f>INC.AMERICASUL.data!$C$2:$C$365</c:f>
              <c:numCache>
                <c:formatCode>0.0</c:formatCode>
                <c:ptCount val="36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0.10957106303610109</c:v>
                </c:pt>
                <c:pt idx="7">
                  <c:v>0.10957106303610109</c:v>
                </c:pt>
                <c:pt idx="8">
                  <c:v>0.10957106303610109</c:v>
                </c:pt>
                <c:pt idx="9">
                  <c:v>0.1314852756433213</c:v>
                </c:pt>
                <c:pt idx="10">
                  <c:v>0.2848847638938628</c:v>
                </c:pt>
                <c:pt idx="11">
                  <c:v>0.35062740171552348</c:v>
                </c:pt>
                <c:pt idx="12">
                  <c:v>0.35062740171552348</c:v>
                </c:pt>
                <c:pt idx="13">
                  <c:v>0.35062740171552348</c:v>
                </c:pt>
                <c:pt idx="14">
                  <c:v>0.46019846475162451</c:v>
                </c:pt>
                <c:pt idx="15">
                  <c:v>0.50402688996606504</c:v>
                </c:pt>
                <c:pt idx="16">
                  <c:v>0.76699744125270752</c:v>
                </c:pt>
                <c:pt idx="17">
                  <c:v>1.0737964177537904</c:v>
                </c:pt>
                <c:pt idx="18">
                  <c:v>1.0737964177537904</c:v>
                </c:pt>
                <c:pt idx="19">
                  <c:v>1.3148527564332129</c:v>
                </c:pt>
                <c:pt idx="20">
                  <c:v>1.512080669898195</c:v>
                </c:pt>
                <c:pt idx="21">
                  <c:v>2.2133354733292419</c:v>
                </c:pt>
                <c:pt idx="22">
                  <c:v>2.2133354733292419</c:v>
                </c:pt>
                <c:pt idx="23">
                  <c:v>2.8050192137241878</c:v>
                </c:pt>
                <c:pt idx="24">
                  <c:v>3.4624455919407939</c:v>
                </c:pt>
                <c:pt idx="25">
                  <c:v>3.4624455919407939</c:v>
                </c:pt>
                <c:pt idx="26">
                  <c:v>4.9306978366245477</c:v>
                </c:pt>
                <c:pt idx="27">
                  <c:v>6.596177994773285</c:v>
                </c:pt>
                <c:pt idx="28">
                  <c:v>6.596177994773285</c:v>
                </c:pt>
                <c:pt idx="29">
                  <c:v>11.000934728824548</c:v>
                </c:pt>
                <c:pt idx="30">
                  <c:v>11.000934728824548</c:v>
                </c:pt>
                <c:pt idx="31">
                  <c:v>12.907471225652706</c:v>
                </c:pt>
                <c:pt idx="32">
                  <c:v>15.12080669898195</c:v>
                </c:pt>
                <c:pt idx="33">
                  <c:v>16.326088392379063</c:v>
                </c:pt>
                <c:pt idx="34">
                  <c:v>17.969654337920577</c:v>
                </c:pt>
                <c:pt idx="35">
                  <c:v>21.169129378574727</c:v>
                </c:pt>
                <c:pt idx="36">
                  <c:v>23.097580088010108</c:v>
                </c:pt>
                <c:pt idx="37">
                  <c:v>24.828802883980504</c:v>
                </c:pt>
                <c:pt idx="38">
                  <c:v>27.721478948133573</c:v>
                </c:pt>
                <c:pt idx="39">
                  <c:v>29.649929657568951</c:v>
                </c:pt>
                <c:pt idx="40">
                  <c:v>31.797522493076535</c:v>
                </c:pt>
                <c:pt idx="41">
                  <c:v>34.054686391620216</c:v>
                </c:pt>
                <c:pt idx="42">
                  <c:v>35.676338124554512</c:v>
                </c:pt>
                <c:pt idx="43">
                  <c:v>37.582874621382672</c:v>
                </c:pt>
                <c:pt idx="44">
                  <c:v>39.336011629960282</c:v>
                </c:pt>
                <c:pt idx="45">
                  <c:v>42.272516119327797</c:v>
                </c:pt>
                <c:pt idx="46">
                  <c:v>43.280569899259923</c:v>
                </c:pt>
                <c:pt idx="47">
                  <c:v>43.280569899259923</c:v>
                </c:pt>
                <c:pt idx="48">
                  <c:v>49.350806791459924</c:v>
                </c:pt>
                <c:pt idx="49">
                  <c:v>51.19160065046642</c:v>
                </c:pt>
                <c:pt idx="50">
                  <c:v>54.281504628084477</c:v>
                </c:pt>
                <c:pt idx="51">
                  <c:v>56.933124353558121</c:v>
                </c:pt>
                <c:pt idx="52">
                  <c:v>59.036888763851259</c:v>
                </c:pt>
                <c:pt idx="53">
                  <c:v>61.009167898501083</c:v>
                </c:pt>
                <c:pt idx="54">
                  <c:v>62.214449591898187</c:v>
                </c:pt>
                <c:pt idx="55">
                  <c:v>64.866069317371839</c:v>
                </c:pt>
                <c:pt idx="56">
                  <c:v>67.342375341987719</c:v>
                </c:pt>
                <c:pt idx="57">
                  <c:v>70.059737705283027</c:v>
                </c:pt>
                <c:pt idx="58">
                  <c:v>73.19347010811552</c:v>
                </c:pt>
                <c:pt idx="59">
                  <c:v>76.239545660519127</c:v>
                </c:pt>
                <c:pt idx="60">
                  <c:v>81.104500859322016</c:v>
                </c:pt>
                <c:pt idx="61">
                  <c:v>84.106747986511181</c:v>
                </c:pt>
                <c:pt idx="62">
                  <c:v>85.290115467301078</c:v>
                </c:pt>
                <c:pt idx="63">
                  <c:v>88.073220468418057</c:v>
                </c:pt>
                <c:pt idx="64">
                  <c:v>92.06160716293212</c:v>
                </c:pt>
                <c:pt idx="65">
                  <c:v>94.3187710614758</c:v>
                </c:pt>
                <c:pt idx="66">
                  <c:v>98.088015629917692</c:v>
                </c:pt>
                <c:pt idx="67">
                  <c:v>99.315211535922018</c:v>
                </c:pt>
                <c:pt idx="68">
                  <c:v>102.58042921439782</c:v>
                </c:pt>
                <c:pt idx="69">
                  <c:v>105.16630630204982</c:v>
                </c:pt>
                <c:pt idx="70">
                  <c:v>107.8617544527379</c:v>
                </c:pt>
                <c:pt idx="71">
                  <c:v>111.2365431942498</c:v>
                </c:pt>
                <c:pt idx="72">
                  <c:v>116.25489788130325</c:v>
                </c:pt>
                <c:pt idx="73">
                  <c:v>121.1855957179278</c:v>
                </c:pt>
                <c:pt idx="74">
                  <c:v>124.47272760901082</c:v>
                </c:pt>
                <c:pt idx="75">
                  <c:v>129.81979548517256</c:v>
                </c:pt>
                <c:pt idx="76">
                  <c:v>132.23035887196679</c:v>
                </c:pt>
                <c:pt idx="77">
                  <c:v>137.57742674812852</c:v>
                </c:pt>
                <c:pt idx="78">
                  <c:v>143.82297734118626</c:v>
                </c:pt>
                <c:pt idx="79">
                  <c:v>152.80780451014658</c:v>
                </c:pt>
                <c:pt idx="80">
                  <c:v>156.33599273990902</c:v>
                </c:pt>
                <c:pt idx="81">
                  <c:v>163.89639608939999</c:v>
                </c:pt>
                <c:pt idx="82">
                  <c:v>171.0404293993538</c:v>
                </c:pt>
                <c:pt idx="83">
                  <c:v>176.80386731505271</c:v>
                </c:pt>
                <c:pt idx="84">
                  <c:v>183.44387373504043</c:v>
                </c:pt>
                <c:pt idx="85">
                  <c:v>193.04229885700289</c:v>
                </c:pt>
                <c:pt idx="86">
                  <c:v>203.42963563282527</c:v>
                </c:pt>
                <c:pt idx="87">
                  <c:v>217.63004540230398</c:v>
                </c:pt>
                <c:pt idx="88">
                  <c:v>233.36445005428808</c:v>
                </c:pt>
                <c:pt idx="89">
                  <c:v>248.79205572977114</c:v>
                </c:pt>
                <c:pt idx="90">
                  <c:v>264.63603144479134</c:v>
                </c:pt>
                <c:pt idx="91">
                  <c:v>276.73267680397686</c:v>
                </c:pt>
                <c:pt idx="92">
                  <c:v>289.88120436830906</c:v>
                </c:pt>
                <c:pt idx="93">
                  <c:v>305.33072425639926</c:v>
                </c:pt>
                <c:pt idx="94">
                  <c:v>322.18275375135158</c:v>
                </c:pt>
                <c:pt idx="95">
                  <c:v>322.18275375135158</c:v>
                </c:pt>
                <c:pt idx="96">
                  <c:v>355.31704321346859</c:v>
                </c:pt>
                <c:pt idx="97">
                  <c:v>369.27639664426789</c:v>
                </c:pt>
                <c:pt idx="98">
                  <c:v>381.63601255474003</c:v>
                </c:pt>
                <c:pt idx="99">
                  <c:v>401.44646075166713</c:v>
                </c:pt>
                <c:pt idx="100">
                  <c:v>422.24304851591916</c:v>
                </c:pt>
                <c:pt idx="101">
                  <c:v>442.60135202802672</c:v>
                </c:pt>
                <c:pt idx="102">
                  <c:v>461.00929061809165</c:v>
                </c:pt>
                <c:pt idx="103">
                  <c:v>482.55096161098919</c:v>
                </c:pt>
                <c:pt idx="104">
                  <c:v>499.51256216897764</c:v>
                </c:pt>
                <c:pt idx="105">
                  <c:v>517.61370178254151</c:v>
                </c:pt>
                <c:pt idx="106">
                  <c:v>542.61781836737975</c:v>
                </c:pt>
                <c:pt idx="107">
                  <c:v>569.48464302383172</c:v>
                </c:pt>
                <c:pt idx="108">
                  <c:v>599.857741697439</c:v>
                </c:pt>
                <c:pt idx="109">
                  <c:v>630.34041143408228</c:v>
                </c:pt>
                <c:pt idx="110">
                  <c:v>663.89107093573648</c:v>
                </c:pt>
                <c:pt idx="111">
                  <c:v>691.98509149819279</c:v>
                </c:pt>
                <c:pt idx="112">
                  <c:v>718.45746032771478</c:v>
                </c:pt>
                <c:pt idx="113">
                  <c:v>748.56758845003537</c:v>
                </c:pt>
                <c:pt idx="114">
                  <c:v>779.09408661189309</c:v>
                </c:pt>
                <c:pt idx="115">
                  <c:v>822.00211489683034</c:v>
                </c:pt>
                <c:pt idx="116">
                  <c:v>867.14539286770389</c:v>
                </c:pt>
                <c:pt idx="117">
                  <c:v>902.95321626790178</c:v>
                </c:pt>
                <c:pt idx="118">
                  <c:v>937.59958639991692</c:v>
                </c:pt>
                <c:pt idx="119">
                  <c:v>984.62748665501147</c:v>
                </c:pt>
                <c:pt idx="120">
                  <c:v>1034.7014624625097</c:v>
                </c:pt>
                <c:pt idx="121">
                  <c:v>1092.4454126825349</c:v>
                </c:pt>
                <c:pt idx="122">
                  <c:v>1149.5538507369508</c:v>
                </c:pt>
                <c:pt idx="123">
                  <c:v>1212.7982683213886</c:v>
                </c:pt>
                <c:pt idx="124">
                  <c:v>1265.4142927913242</c:v>
                </c:pt>
                <c:pt idx="125">
                  <c:v>1313.3845041885293</c:v>
                </c:pt>
                <c:pt idx="126">
                  <c:v>1364.5541906263884</c:v>
                </c:pt>
                <c:pt idx="127">
                  <c:v>1414.1241395439206</c:v>
                </c:pt>
                <c:pt idx="128">
                  <c:v>1472.5693445673767</c:v>
                </c:pt>
                <c:pt idx="129">
                  <c:v>1532.701943961589</c:v>
                </c:pt>
                <c:pt idx="130">
                  <c:v>1595.0478788291307</c:v>
                </c:pt>
                <c:pt idx="131">
                  <c:v>1651.805689481831</c:v>
                </c:pt>
                <c:pt idx="132">
                  <c:v>1705.2544540308411</c:v>
                </c:pt>
                <c:pt idx="133">
                  <c:v>1762.9326616130447</c:v>
                </c:pt>
                <c:pt idx="134">
                  <c:v>1828.2151009699537</c:v>
                </c:pt>
                <c:pt idx="135">
                  <c:v>1907.1939232063755</c:v>
                </c:pt>
                <c:pt idx="136">
                  <c:v>1987.4656839866229</c:v>
                </c:pt>
                <c:pt idx="137">
                  <c:v>2061.2508378351336</c:v>
                </c:pt>
                <c:pt idx="138">
                  <c:v>2136.8329571174359</c:v>
                </c:pt>
                <c:pt idx="139">
                  <c:v>2195.0590200148204</c:v>
                </c:pt>
                <c:pt idx="140">
                  <c:v>2262.9711648845955</c:v>
                </c:pt>
                <c:pt idx="141">
                  <c:v>2342.8484698379134</c:v>
                </c:pt>
                <c:pt idx="142">
                  <c:v>2435.9838734185992</c:v>
                </c:pt>
                <c:pt idx="143">
                  <c:v>2515.379065694558</c:v>
                </c:pt>
                <c:pt idx="144">
                  <c:v>2614.3874782539792</c:v>
                </c:pt>
                <c:pt idx="145">
                  <c:v>2685.0169854870496</c:v>
                </c:pt>
                <c:pt idx="146">
                  <c:v>2777.7360190281984</c:v>
                </c:pt>
                <c:pt idx="147">
                  <c:v>2865.8092394966166</c:v>
                </c:pt>
                <c:pt idx="148">
                  <c:v>2982.918791669601</c:v>
                </c:pt>
                <c:pt idx="149">
                  <c:v>3109.6267689645488</c:v>
                </c:pt>
                <c:pt idx="150">
                  <c:v>3243.8951496089867</c:v>
                </c:pt>
                <c:pt idx="151">
                  <c:v>3364.2699194604475</c:v>
                </c:pt>
                <c:pt idx="152">
                  <c:v>3469.4800541877116</c:v>
                </c:pt>
                <c:pt idx="153">
                  <c:v>3561.6293182010727</c:v>
                </c:pt>
                <c:pt idx="154">
                  <c:v>3668.7898178503797</c:v>
                </c:pt>
                <c:pt idx="155">
                  <c:v>3798.9383265246606</c:v>
                </c:pt>
                <c:pt idx="156">
                  <c:v>3922.5563998419902</c:v>
                </c:pt>
                <c:pt idx="157">
                  <c:v>4062.3033336382332</c:v>
                </c:pt>
                <c:pt idx="158">
                  <c:v>4192.2327001864414</c:v>
                </c:pt>
                <c:pt idx="159">
                  <c:v>4307.0850884608835</c:v>
                </c:pt>
                <c:pt idx="160">
                  <c:v>4424.8958954372993</c:v>
                </c:pt>
                <c:pt idx="161">
                  <c:v>4530.6100570545295</c:v>
                </c:pt>
                <c:pt idx="162">
                  <c:v>4679.4513890827693</c:v>
                </c:pt>
                <c:pt idx="163">
                  <c:v>4836.0722665865715</c:v>
                </c:pt>
                <c:pt idx="164">
                  <c:v>5000.7137459046171</c:v>
                </c:pt>
                <c:pt idx="165">
                  <c:v>5164.6758846318389</c:v>
                </c:pt>
                <c:pt idx="166">
                  <c:v>5299.0976647645275</c:v>
                </c:pt>
                <c:pt idx="167">
                  <c:v>5401.8314934671762</c:v>
                </c:pt>
                <c:pt idx="168">
                  <c:v>5563.3173261697821</c:v>
                </c:pt>
                <c:pt idx="169">
                  <c:v>5717.6591255624335</c:v>
                </c:pt>
                <c:pt idx="170">
                  <c:v>5885.587736771562</c:v>
                </c:pt>
                <c:pt idx="171">
                  <c:v>6049.9005029004993</c:v>
                </c:pt>
                <c:pt idx="172">
                  <c:v>6189.3844661454568</c:v>
                </c:pt>
                <c:pt idx="173">
                  <c:v>6335.3988647473643</c:v>
                </c:pt>
                <c:pt idx="174">
                  <c:v>6455.2476934962515</c:v>
                </c:pt>
                <c:pt idx="175">
                  <c:v>6555.1107603473538</c:v>
                </c:pt>
                <c:pt idx="176">
                  <c:v>6705.0039745807408</c:v>
                </c:pt>
                <c:pt idx="177">
                  <c:v>6851.675799560865</c:v>
                </c:pt>
                <c:pt idx="178">
                  <c:v>7031.9201982552522</c:v>
                </c:pt>
                <c:pt idx="179">
                  <c:v>7210.7182589175618</c:v>
                </c:pt>
                <c:pt idx="180">
                  <c:v>7380.7506345369829</c:v>
                </c:pt>
                <c:pt idx="181">
                  <c:v>7498.035500410826</c:v>
                </c:pt>
                <c:pt idx="182">
                  <c:v>7688.974034857536</c:v>
                </c:pt>
                <c:pt idx="183">
                  <c:v>7881.1835936354637</c:v>
                </c:pt>
                <c:pt idx="184">
                  <c:v>8112.3785366416378</c:v>
                </c:pt>
                <c:pt idx="185">
                  <c:v>8333.7997408249903</c:v>
                </c:pt>
                <c:pt idx="186">
                  <c:v>8590.568569943789</c:v>
                </c:pt>
                <c:pt idx="187">
                  <c:v>8792.8367523084326</c:v>
                </c:pt>
                <c:pt idx="188">
                  <c:v>8950.3341983165228</c:v>
                </c:pt>
                <c:pt idx="189">
                  <c:v>9154.3336034771364</c:v>
                </c:pt>
                <c:pt idx="190">
                  <c:v>9384.5204927033792</c:v>
                </c:pt>
                <c:pt idx="191">
                  <c:v>9624.1085791381174</c:v>
                </c:pt>
                <c:pt idx="192">
                  <c:v>9887.6488999525463</c:v>
                </c:pt>
                <c:pt idx="193">
                  <c:v>10121.780347448088</c:v>
                </c:pt>
                <c:pt idx="194">
                  <c:v>10339.25699336214</c:v>
                </c:pt>
                <c:pt idx="195">
                  <c:v>10492.349682636182</c:v>
                </c:pt>
                <c:pt idx="196">
                  <c:v>10694.289151811716</c:v>
                </c:pt>
                <c:pt idx="197">
                  <c:v>10957.851386838753</c:v>
                </c:pt>
                <c:pt idx="198">
                  <c:v>11226.497719190666</c:v>
                </c:pt>
                <c:pt idx="199">
                  <c:v>11487.386420279623</c:v>
                </c:pt>
                <c:pt idx="200">
                  <c:v>11739.553264750904</c:v>
                </c:pt>
                <c:pt idx="201">
                  <c:v>11975.70081980631</c:v>
                </c:pt>
                <c:pt idx="202">
                  <c:v>12174.155929177297</c:v>
                </c:pt>
                <c:pt idx="203">
                  <c:v>12391.303861902241</c:v>
                </c:pt>
                <c:pt idx="204">
                  <c:v>12651.907678227304</c:v>
                </c:pt>
                <c:pt idx="205">
                  <c:v>12907.734196203995</c:v>
                </c:pt>
                <c:pt idx="206">
                  <c:v>13186.066610528298</c:v>
                </c:pt>
                <c:pt idx="207">
                  <c:v>13447.831880121545</c:v>
                </c:pt>
                <c:pt idx="208">
                  <c:v>13651.108116266119</c:v>
                </c:pt>
                <c:pt idx="209">
                  <c:v>13835.866842757592</c:v>
                </c:pt>
                <c:pt idx="210">
                  <c:v>14028.317457874198</c:v>
                </c:pt>
                <c:pt idx="211">
                  <c:v>14291.879692901237</c:v>
                </c:pt>
                <c:pt idx="212">
                  <c:v>14568.546627067393</c:v>
                </c:pt>
                <c:pt idx="213">
                  <c:v>14863.665328248828</c:v>
                </c:pt>
                <c:pt idx="214">
                  <c:v>15147.870751551867</c:v>
                </c:pt>
                <c:pt idx="215">
                  <c:v>15394.383729170486</c:v>
                </c:pt>
                <c:pt idx="216">
                  <c:v>15588.127282830921</c:v>
                </c:pt>
                <c:pt idx="217">
                  <c:v>15846.86839108437</c:v>
                </c:pt>
                <c:pt idx="218">
                  <c:v>16142.206234391877</c:v>
                </c:pt>
                <c:pt idx="219">
                  <c:v>16457.595582234986</c:v>
                </c:pt>
                <c:pt idx="220">
                  <c:v>16764.41647294868</c:v>
                </c:pt>
                <c:pt idx="221">
                  <c:v>17086.270513510921</c:v>
                </c:pt>
                <c:pt idx="222">
                  <c:v>17330.153785616676</c:v>
                </c:pt>
                <c:pt idx="223">
                  <c:v>17498.191967888841</c:v>
                </c:pt>
                <c:pt idx="224">
                  <c:v>17744.551546019211</c:v>
                </c:pt>
                <c:pt idx="225">
                  <c:v>18067.567039849637</c:v>
                </c:pt>
                <c:pt idx="226">
                  <c:v>18427.990094600591</c:v>
                </c:pt>
                <c:pt idx="227">
                  <c:v>18766.652336232568</c:v>
                </c:pt>
                <c:pt idx="228">
                  <c:v>19097.535032388987</c:v>
                </c:pt>
                <c:pt idx="229">
                  <c:v>19369.57806769502</c:v>
                </c:pt>
                <c:pt idx="230">
                  <c:v>19595.820398651962</c:v>
                </c:pt>
                <c:pt idx="231">
                  <c:v>19804.531359523127</c:v>
                </c:pt>
                <c:pt idx="232">
                  <c:v>20096.099958262192</c:v>
                </c:pt>
                <c:pt idx="233">
                  <c:v>20423.322980913203</c:v>
                </c:pt>
                <c:pt idx="234">
                  <c:v>20797.968359646238</c:v>
                </c:pt>
                <c:pt idx="235">
                  <c:v>21160.560921445303</c:v>
                </c:pt>
                <c:pt idx="236">
                  <c:v>21456.621933768849</c:v>
                </c:pt>
                <c:pt idx="237">
                  <c:v>21688.057933113705</c:v>
                </c:pt>
                <c:pt idx="238">
                  <c:v>21972.548241180637</c:v>
                </c:pt>
                <c:pt idx="239">
                  <c:v>22383.111014376907</c:v>
                </c:pt>
                <c:pt idx="240">
                  <c:v>22732.160592784712</c:v>
                </c:pt>
                <c:pt idx="241">
                  <c:v>23089.91011359758</c:v>
                </c:pt>
                <c:pt idx="242">
                  <c:v>23434.357707357867</c:v>
                </c:pt>
                <c:pt idx="243">
                  <c:v>23696.627003841077</c:v>
                </c:pt>
                <c:pt idx="244">
                  <c:v>23899.39921309569</c:v>
                </c:pt>
                <c:pt idx="245">
                  <c:v>24156.058471151453</c:v>
                </c:pt>
                <c:pt idx="246">
                  <c:v>24469.607025135556</c:v>
                </c:pt>
                <c:pt idx="247">
                  <c:v>24774.740521478492</c:v>
                </c:pt>
                <c:pt idx="248">
                  <c:v>25065.476380138483</c:v>
                </c:pt>
                <c:pt idx="249">
                  <c:v>25358.666630610482</c:v>
                </c:pt>
                <c:pt idx="250">
                  <c:v>25572.220632467841</c:v>
                </c:pt>
                <c:pt idx="251">
                  <c:v>25717.051663588962</c:v>
                </c:pt>
                <c:pt idx="252">
                  <c:v>25927.384276193061</c:v>
                </c:pt>
                <c:pt idx="253">
                  <c:v>26218.426933829553</c:v>
                </c:pt>
                <c:pt idx="254">
                  <c:v>26426.962580999862</c:v>
                </c:pt>
                <c:pt idx="255">
                  <c:v>26670.210340940004</c:v>
                </c:pt>
                <c:pt idx="256">
                  <c:v>26928.491250728704</c:v>
                </c:pt>
                <c:pt idx="257">
                  <c:v>27104.615777452931</c:v>
                </c:pt>
                <c:pt idx="258">
                  <c:v>27221.440444862023</c:v>
                </c:pt>
                <c:pt idx="259">
                  <c:v>27403.700951116272</c:v>
                </c:pt>
                <c:pt idx="260">
                  <c:v>27666.16747551295</c:v>
                </c:pt>
                <c:pt idx="261">
                  <c:v>27904.594108679503</c:v>
                </c:pt>
                <c:pt idx="262">
                  <c:v>28149.222464013907</c:v>
                </c:pt>
                <c:pt idx="263">
                  <c:v>28409.103111322929</c:v>
                </c:pt>
                <c:pt idx="264">
                  <c:v>28594.672663680867</c:v>
                </c:pt>
                <c:pt idx="265">
                  <c:v>28718.378393848627</c:v>
                </c:pt>
                <c:pt idx="266">
                  <c:v>28891.347273957417</c:v>
                </c:pt>
                <c:pt idx="267">
                  <c:v>29124.098126058703</c:v>
                </c:pt>
                <c:pt idx="268">
                  <c:v>29350.515770716502</c:v>
                </c:pt>
                <c:pt idx="269">
                  <c:v>29571.783575411606</c:v>
                </c:pt>
                <c:pt idx="270">
                  <c:v>29782.335330141774</c:v>
                </c:pt>
                <c:pt idx="271">
                  <c:v>29938.802808157328</c:v>
                </c:pt>
                <c:pt idx="272">
                  <c:v>30030.491873705938</c:v>
                </c:pt>
                <c:pt idx="273">
                  <c:v>30123.955990475733</c:v>
                </c:pt>
                <c:pt idx="274">
                  <c:v>30280.949409593857</c:v>
                </c:pt>
                <c:pt idx="275">
                  <c:v>30469.258238527702</c:v>
                </c:pt>
                <c:pt idx="276">
                  <c:v>30667.428463134795</c:v>
                </c:pt>
                <c:pt idx="277">
                  <c:v>30839.367375251044</c:v>
                </c:pt>
                <c:pt idx="278">
                  <c:v>30973.000243729875</c:v>
                </c:pt>
                <c:pt idx="279">
                  <c:v>31092.038246612294</c:v>
                </c:pt>
                <c:pt idx="280">
                  <c:v>31217.519028001236</c:v>
                </c:pt>
                <c:pt idx="281">
                  <c:v>31393.643554725466</c:v>
                </c:pt>
                <c:pt idx="282">
                  <c:v>31558.723318295659</c:v>
                </c:pt>
                <c:pt idx="283">
                  <c:v>31725.906846276139</c:v>
                </c:pt>
                <c:pt idx="284">
                  <c:v>31877.092999053351</c:v>
                </c:pt>
                <c:pt idx="285">
                  <c:v>31991.0688188235</c:v>
                </c:pt>
                <c:pt idx="286">
                  <c:v>32062.903607749973</c:v>
                </c:pt>
                <c:pt idx="287">
                  <c:v>32133.007173880469</c:v>
                </c:pt>
                <c:pt idx="288">
                  <c:v>32212.117481392535</c:v>
                </c:pt>
                <c:pt idx="289">
                  <c:v>32328.328550848619</c:v>
                </c:pt>
                <c:pt idx="290">
                  <c:v>32507.017040447896</c:v>
                </c:pt>
                <c:pt idx="291">
                  <c:v>32637.450433886072</c:v>
                </c:pt>
                <c:pt idx="292">
                  <c:v>32753.02599117655</c:v>
                </c:pt>
                <c:pt idx="293">
                  <c:v>32830.996759633039</c:v>
                </c:pt>
                <c:pt idx="294">
                  <c:v>32941.926503850787</c:v>
                </c:pt>
                <c:pt idx="295">
                  <c:v>33094.909622061787</c:v>
                </c:pt>
                <c:pt idx="296">
                  <c:v>33244.868578933005</c:v>
                </c:pt>
                <c:pt idx="297">
                  <c:v>33405.4121004935</c:v>
                </c:pt>
                <c:pt idx="298">
                  <c:v>33558.855417169252</c:v>
                </c:pt>
                <c:pt idx="299">
                  <c:v>33685.848279228092</c:v>
                </c:pt>
                <c:pt idx="300">
                  <c:v>33776.047178319408</c:v>
                </c:pt>
                <c:pt idx="301">
                  <c:v>33904.311064709473</c:v>
                </c:pt>
                <c:pt idx="302">
                  <c:v>34082.714669544854</c:v>
                </c:pt>
                <c:pt idx="303">
                  <c:v>34270.870098990439</c:v>
                </c:pt>
                <c:pt idx="304">
                  <c:v>34442.129670515867</c:v>
                </c:pt>
                <c:pt idx="305">
                  <c:v>34505.111117549015</c:v>
                </c:pt>
                <c:pt idx="306">
                  <c:v>34586.478588959631</c:v>
                </c:pt>
                <c:pt idx="307">
                  <c:v>34710.513032316492</c:v>
                </c:pt>
                <c:pt idx="308">
                  <c:v>34854.840036547648</c:v>
                </c:pt>
                <c:pt idx="309">
                  <c:v>35110.140613421761</c:v>
                </c:pt>
                <c:pt idx="310">
                  <c:v>35367.961324745709</c:v>
                </c:pt>
                <c:pt idx="311">
                  <c:v>35621.859392012964</c:v>
                </c:pt>
                <c:pt idx="312">
                  <c:v>35711.269379450416</c:v>
                </c:pt>
                <c:pt idx="313">
                  <c:v>35826.099853512256</c:v>
                </c:pt>
                <c:pt idx="314">
                  <c:v>35955.043080493138</c:v>
                </c:pt>
                <c:pt idx="315">
                  <c:v>36135.221736549705</c:v>
                </c:pt>
                <c:pt idx="316">
                  <c:v>36437.418728403267</c:v>
                </c:pt>
                <c:pt idx="317">
                  <c:v>36731.967660056915</c:v>
                </c:pt>
                <c:pt idx="318">
                  <c:v>37035.150791477812</c:v>
                </c:pt>
                <c:pt idx="319">
                  <c:v>37327.61787293377</c:v>
                </c:pt>
                <c:pt idx="320">
                  <c:v>37569.923321731803</c:v>
                </c:pt>
                <c:pt idx="321">
                  <c:v>37741.029493768976</c:v>
                </c:pt>
                <c:pt idx="322">
                  <c:v>37931.770800302227</c:v>
                </c:pt>
                <c:pt idx="323">
                  <c:v>38233.81439266754</c:v>
                </c:pt>
                <c:pt idx="324">
                  <c:v>38512.672748094417</c:v>
                </c:pt>
                <c:pt idx="325">
                  <c:v>38803.824976793941</c:v>
                </c:pt>
                <c:pt idx="326">
                  <c:v>39074.071046666184</c:v>
                </c:pt>
                <c:pt idx="327">
                  <c:v>39269.808793673874</c:v>
                </c:pt>
                <c:pt idx="328">
                  <c:v>39428.99363405272</c:v>
                </c:pt>
                <c:pt idx="329">
                  <c:v>39608.361464242822</c:v>
                </c:pt>
                <c:pt idx="330">
                  <c:v>39874.421919507084</c:v>
                </c:pt>
                <c:pt idx="331">
                  <c:v>40139.846862605729</c:v>
                </c:pt>
                <c:pt idx="332">
                  <c:v>40389.581229477611</c:v>
                </c:pt>
                <c:pt idx="333">
                  <c:v>40625.224757643053</c:v>
                </c:pt>
                <c:pt idx="334">
                  <c:v>40808.471403464631</c:v>
                </c:pt>
                <c:pt idx="335">
                  <c:v>40918.721807091555</c:v>
                </c:pt>
                <c:pt idx="336">
                  <c:v>41084.787710229066</c:v>
                </c:pt>
                <c:pt idx="337">
                  <c:v>41312.892749257626</c:v>
                </c:pt>
                <c:pt idx="338">
                  <c:v>41550.50855655771</c:v>
                </c:pt>
                <c:pt idx="339">
                  <c:v>41758.058064160694</c:v>
                </c:pt>
                <c:pt idx="340">
                  <c:v>41973.650087790527</c:v>
                </c:pt>
                <c:pt idx="341">
                  <c:v>42124.901983205556</c:v>
                </c:pt>
                <c:pt idx="342">
                  <c:v>42233.925190926479</c:v>
                </c:pt>
                <c:pt idx="343">
                  <c:v>42378.865793110635</c:v>
                </c:pt>
                <c:pt idx="344">
                  <c:v>42591.324084337633</c:v>
                </c:pt>
                <c:pt idx="345">
                  <c:v>42792.847183473634</c:v>
                </c:pt>
                <c:pt idx="346">
                  <c:v>42987.686447764427</c:v>
                </c:pt>
                <c:pt idx="347">
                  <c:v>43171.196064137286</c:v>
                </c:pt>
                <c:pt idx="348">
                  <c:v>43317.583004353524</c:v>
                </c:pt>
                <c:pt idx="349">
                  <c:v>43397.745194070732</c:v>
                </c:pt>
                <c:pt idx="350">
                  <c:v>43510.69104584834</c:v>
                </c:pt>
                <c:pt idx="351">
                  <c:v>43681.490418909023</c:v>
                </c:pt>
                <c:pt idx="352">
                  <c:v>43851.084510276298</c:v>
                </c:pt>
                <c:pt idx="353">
                  <c:v>44011.299318647682</c:v>
                </c:pt>
                <c:pt idx="354">
                  <c:v>44300.742238763843</c:v>
                </c:pt>
                <c:pt idx="355">
                  <c:v>44393.768071281498</c:v>
                </c:pt>
                <c:pt idx="356">
                  <c:v>44393.768071281498</c:v>
                </c:pt>
                <c:pt idx="357">
                  <c:v>44465.186490168431</c:v>
                </c:pt>
                <c:pt idx="358">
                  <c:v>44552.909083235128</c:v>
                </c:pt>
                <c:pt idx="359">
                  <c:v>44685.796868485319</c:v>
                </c:pt>
                <c:pt idx="360">
                  <c:v>44853.900793395303</c:v>
                </c:pt>
                <c:pt idx="361">
                  <c:v>45026.716274015838</c:v>
                </c:pt>
                <c:pt idx="362">
                  <c:v>45156.974353753154</c:v>
                </c:pt>
                <c:pt idx="363">
                  <c:v>45356.963458006649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0C-4ED5-BF57-6AF3835EE79D}"/>
            </c:ext>
          </c:extLst>
        </c:ser>
        <c:ser>
          <c:idx val="3"/>
          <c:order val="1"/>
          <c:tx>
            <c:strRef>
              <c:f>INC.AMERICASUL.data!$D$1</c:f>
              <c:strCache>
                <c:ptCount val="1"/>
                <c:pt idx="0">
                  <c:v>Bolívia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multiLvlStrRef>
              <c:f>INC.AMERICASUL.data!$A$2:$B$365</c:f>
              <c:multiLvlStrCache>
                <c:ptCount val="364"/>
                <c:lvl>
                  <c:pt idx="0">
                    <c:v>26</c:v>
                  </c:pt>
                  <c:pt idx="1">
                    <c:v>27</c:v>
                  </c:pt>
                  <c:pt idx="2">
                    <c:v>28</c:v>
                  </c:pt>
                  <c:pt idx="3">
                    <c:v>29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  <c:pt idx="8">
                    <c:v>5</c:v>
                  </c:pt>
                  <c:pt idx="9">
                    <c:v>6</c:v>
                  </c:pt>
                  <c:pt idx="10">
                    <c:v>7</c:v>
                  </c:pt>
                  <c:pt idx="11">
                    <c:v>8</c:v>
                  </c:pt>
                  <c:pt idx="12">
                    <c:v>9</c:v>
                  </c:pt>
                  <c:pt idx="13">
                    <c:v>10</c:v>
                  </c:pt>
                  <c:pt idx="14">
                    <c:v>11</c:v>
                  </c:pt>
                  <c:pt idx="15">
                    <c:v>12</c:v>
                  </c:pt>
                  <c:pt idx="16">
                    <c:v>13</c:v>
                  </c:pt>
                  <c:pt idx="17">
                    <c:v>14</c:v>
                  </c:pt>
                  <c:pt idx="18">
                    <c:v>15</c:v>
                  </c:pt>
                  <c:pt idx="19">
                    <c:v>16</c:v>
                  </c:pt>
                  <c:pt idx="20">
                    <c:v>17</c:v>
                  </c:pt>
                  <c:pt idx="21">
                    <c:v>18</c:v>
                  </c:pt>
                  <c:pt idx="22">
                    <c:v>19</c:v>
                  </c:pt>
                  <c:pt idx="23">
                    <c:v>20</c:v>
                  </c:pt>
                  <c:pt idx="24">
                    <c:v>21</c:v>
                  </c:pt>
                  <c:pt idx="25">
                    <c:v>22</c:v>
                  </c:pt>
                  <c:pt idx="26">
                    <c:v>23</c:v>
                  </c:pt>
                  <c:pt idx="27">
                    <c:v>24</c:v>
                  </c:pt>
                  <c:pt idx="28">
                    <c:v>25</c:v>
                  </c:pt>
                  <c:pt idx="29">
                    <c:v>26</c:v>
                  </c:pt>
                  <c:pt idx="30">
                    <c:v>27</c:v>
                  </c:pt>
                  <c:pt idx="31">
                    <c:v>28</c:v>
                  </c:pt>
                  <c:pt idx="32">
                    <c:v>29</c:v>
                  </c:pt>
                  <c:pt idx="33">
                    <c:v>30</c:v>
                  </c:pt>
                  <c:pt idx="34">
                    <c:v>31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  <c:pt idx="40">
                    <c:v>6</c:v>
                  </c:pt>
                  <c:pt idx="41">
                    <c:v>7</c:v>
                  </c:pt>
                  <c:pt idx="42">
                    <c:v>8</c:v>
                  </c:pt>
                  <c:pt idx="43">
                    <c:v>9</c:v>
                  </c:pt>
                  <c:pt idx="44">
                    <c:v>10</c:v>
                  </c:pt>
                  <c:pt idx="45">
                    <c:v>11</c:v>
                  </c:pt>
                  <c:pt idx="46">
                    <c:v>12</c:v>
                  </c:pt>
                  <c:pt idx="47">
                    <c:v>13</c:v>
                  </c:pt>
                  <c:pt idx="48">
                    <c:v>14</c:v>
                  </c:pt>
                  <c:pt idx="49">
                    <c:v>15</c:v>
                  </c:pt>
                  <c:pt idx="50">
                    <c:v>16</c:v>
                  </c:pt>
                  <c:pt idx="51">
                    <c:v>17</c:v>
                  </c:pt>
                  <c:pt idx="52">
                    <c:v>18</c:v>
                  </c:pt>
                  <c:pt idx="53">
                    <c:v>19</c:v>
                  </c:pt>
                  <c:pt idx="54">
                    <c:v>20</c:v>
                  </c:pt>
                  <c:pt idx="55">
                    <c:v>21</c:v>
                  </c:pt>
                  <c:pt idx="56">
                    <c:v>22</c:v>
                  </c:pt>
                  <c:pt idx="57">
                    <c:v>23</c:v>
                  </c:pt>
                  <c:pt idx="58">
                    <c:v>24</c:v>
                  </c:pt>
                  <c:pt idx="59">
                    <c:v>25</c:v>
                  </c:pt>
                  <c:pt idx="60">
                    <c:v>26</c:v>
                  </c:pt>
                  <c:pt idx="61">
                    <c:v>27</c:v>
                  </c:pt>
                  <c:pt idx="62">
                    <c:v>28</c:v>
                  </c:pt>
                  <c:pt idx="63">
                    <c:v>29</c:v>
                  </c:pt>
                  <c:pt idx="64">
                    <c:v>30</c:v>
                  </c:pt>
                  <c:pt idx="65">
                    <c:v>1</c:v>
                  </c:pt>
                  <c:pt idx="66">
                    <c:v>2</c:v>
                  </c:pt>
                  <c:pt idx="67">
                    <c:v>3</c:v>
                  </c:pt>
                  <c:pt idx="68">
                    <c:v>4</c:v>
                  </c:pt>
                  <c:pt idx="69">
                    <c:v>5</c:v>
                  </c:pt>
                  <c:pt idx="70">
                    <c:v>6</c:v>
                  </c:pt>
                  <c:pt idx="71">
                    <c:v>7</c:v>
                  </c:pt>
                  <c:pt idx="72">
                    <c:v>8</c:v>
                  </c:pt>
                  <c:pt idx="73">
                    <c:v>9</c:v>
                  </c:pt>
                  <c:pt idx="74">
                    <c:v>10</c:v>
                  </c:pt>
                  <c:pt idx="75">
                    <c:v>11</c:v>
                  </c:pt>
                  <c:pt idx="76">
                    <c:v>12</c:v>
                  </c:pt>
                  <c:pt idx="77">
                    <c:v>13</c:v>
                  </c:pt>
                  <c:pt idx="78">
                    <c:v>14</c:v>
                  </c:pt>
                  <c:pt idx="79">
                    <c:v>15</c:v>
                  </c:pt>
                  <c:pt idx="80">
                    <c:v>16</c:v>
                  </c:pt>
                  <c:pt idx="81">
                    <c:v>17</c:v>
                  </c:pt>
                  <c:pt idx="82">
                    <c:v>18</c:v>
                  </c:pt>
                  <c:pt idx="83">
                    <c:v>19</c:v>
                  </c:pt>
                  <c:pt idx="84">
                    <c:v>20</c:v>
                  </c:pt>
                  <c:pt idx="85">
                    <c:v>21</c:v>
                  </c:pt>
                  <c:pt idx="86">
                    <c:v>22</c:v>
                  </c:pt>
                  <c:pt idx="87">
                    <c:v>23</c:v>
                  </c:pt>
                  <c:pt idx="88">
                    <c:v>24</c:v>
                  </c:pt>
                  <c:pt idx="89">
                    <c:v>25</c:v>
                  </c:pt>
                  <c:pt idx="90">
                    <c:v>26</c:v>
                  </c:pt>
                  <c:pt idx="91">
                    <c:v>27</c:v>
                  </c:pt>
                  <c:pt idx="92">
                    <c:v>28</c:v>
                  </c:pt>
                  <c:pt idx="93">
                    <c:v>29</c:v>
                  </c:pt>
                  <c:pt idx="94">
                    <c:v>30</c:v>
                  </c:pt>
                  <c:pt idx="95">
                    <c:v>31</c:v>
                  </c:pt>
                  <c:pt idx="96">
                    <c:v>1</c:v>
                  </c:pt>
                  <c:pt idx="97">
                    <c:v>2</c:v>
                  </c:pt>
                  <c:pt idx="98">
                    <c:v>3</c:v>
                  </c:pt>
                  <c:pt idx="99">
                    <c:v>4</c:v>
                  </c:pt>
                  <c:pt idx="100">
                    <c:v>5</c:v>
                  </c:pt>
                  <c:pt idx="101">
                    <c:v>6</c:v>
                  </c:pt>
                  <c:pt idx="102">
                    <c:v>7</c:v>
                  </c:pt>
                  <c:pt idx="103">
                    <c:v>8</c:v>
                  </c:pt>
                  <c:pt idx="104">
                    <c:v>9</c:v>
                  </c:pt>
                  <c:pt idx="105">
                    <c:v>10</c:v>
                  </c:pt>
                  <c:pt idx="106">
                    <c:v>11</c:v>
                  </c:pt>
                  <c:pt idx="107">
                    <c:v>12</c:v>
                  </c:pt>
                  <c:pt idx="108">
                    <c:v>13</c:v>
                  </c:pt>
                  <c:pt idx="109">
                    <c:v>14</c:v>
                  </c:pt>
                  <c:pt idx="110">
                    <c:v>15</c:v>
                  </c:pt>
                  <c:pt idx="111">
                    <c:v>16</c:v>
                  </c:pt>
                  <c:pt idx="112">
                    <c:v>17</c:v>
                  </c:pt>
                  <c:pt idx="113">
                    <c:v>18</c:v>
                  </c:pt>
                  <c:pt idx="114">
                    <c:v>19</c:v>
                  </c:pt>
                  <c:pt idx="115">
                    <c:v>20</c:v>
                  </c:pt>
                  <c:pt idx="116">
                    <c:v>21</c:v>
                  </c:pt>
                  <c:pt idx="117">
                    <c:v>22</c:v>
                  </c:pt>
                  <c:pt idx="118">
                    <c:v>23</c:v>
                  </c:pt>
                  <c:pt idx="119">
                    <c:v>24</c:v>
                  </c:pt>
                  <c:pt idx="120">
                    <c:v>25</c:v>
                  </c:pt>
                  <c:pt idx="121">
                    <c:v>26</c:v>
                  </c:pt>
                  <c:pt idx="122">
                    <c:v>27</c:v>
                  </c:pt>
                  <c:pt idx="123">
                    <c:v>28</c:v>
                  </c:pt>
                  <c:pt idx="124">
                    <c:v>29</c:v>
                  </c:pt>
                  <c:pt idx="125">
                    <c:v>30</c:v>
                  </c:pt>
                  <c:pt idx="126">
                    <c:v>1</c:v>
                  </c:pt>
                  <c:pt idx="127">
                    <c:v>2</c:v>
                  </c:pt>
                  <c:pt idx="128">
                    <c:v>3</c:v>
                  </c:pt>
                  <c:pt idx="129">
                    <c:v>4</c:v>
                  </c:pt>
                  <c:pt idx="130">
                    <c:v>5</c:v>
                  </c:pt>
                  <c:pt idx="131">
                    <c:v>6</c:v>
                  </c:pt>
                  <c:pt idx="132">
                    <c:v>7</c:v>
                  </c:pt>
                  <c:pt idx="133">
                    <c:v>8</c:v>
                  </c:pt>
                  <c:pt idx="134">
                    <c:v>9</c:v>
                  </c:pt>
                  <c:pt idx="135">
                    <c:v>10</c:v>
                  </c:pt>
                  <c:pt idx="136">
                    <c:v>11</c:v>
                  </c:pt>
                  <c:pt idx="137">
                    <c:v>12</c:v>
                  </c:pt>
                  <c:pt idx="138">
                    <c:v>13</c:v>
                  </c:pt>
                  <c:pt idx="139">
                    <c:v>14</c:v>
                  </c:pt>
                  <c:pt idx="140">
                    <c:v>15</c:v>
                  </c:pt>
                  <c:pt idx="141">
                    <c:v>16</c:v>
                  </c:pt>
                  <c:pt idx="142">
                    <c:v>17</c:v>
                  </c:pt>
                  <c:pt idx="143">
                    <c:v>18</c:v>
                  </c:pt>
                  <c:pt idx="144">
                    <c:v>19</c:v>
                  </c:pt>
                  <c:pt idx="145">
                    <c:v>20</c:v>
                  </c:pt>
                  <c:pt idx="146">
                    <c:v>21</c:v>
                  </c:pt>
                  <c:pt idx="147">
                    <c:v>22</c:v>
                  </c:pt>
                  <c:pt idx="148">
                    <c:v>23</c:v>
                  </c:pt>
                  <c:pt idx="149">
                    <c:v>24</c:v>
                  </c:pt>
                  <c:pt idx="150">
                    <c:v>25</c:v>
                  </c:pt>
                  <c:pt idx="151">
                    <c:v>26</c:v>
                  </c:pt>
                  <c:pt idx="152">
                    <c:v>27</c:v>
                  </c:pt>
                  <c:pt idx="153">
                    <c:v>28</c:v>
                  </c:pt>
                  <c:pt idx="154">
                    <c:v>29</c:v>
                  </c:pt>
                  <c:pt idx="155">
                    <c:v>30</c:v>
                  </c:pt>
                  <c:pt idx="156">
                    <c:v>31</c:v>
                  </c:pt>
                  <c:pt idx="157">
                    <c:v>1</c:v>
                  </c:pt>
                  <c:pt idx="158">
                    <c:v>2</c:v>
                  </c:pt>
                  <c:pt idx="159">
                    <c:v>3</c:v>
                  </c:pt>
                  <c:pt idx="160">
                    <c:v>4</c:v>
                  </c:pt>
                  <c:pt idx="161">
                    <c:v>5</c:v>
                  </c:pt>
                  <c:pt idx="162">
                    <c:v>6</c:v>
                  </c:pt>
                  <c:pt idx="163">
                    <c:v>7</c:v>
                  </c:pt>
                  <c:pt idx="164">
                    <c:v>8</c:v>
                  </c:pt>
                  <c:pt idx="165">
                    <c:v>9</c:v>
                  </c:pt>
                  <c:pt idx="166">
                    <c:v>10</c:v>
                  </c:pt>
                  <c:pt idx="167">
                    <c:v>11</c:v>
                  </c:pt>
                  <c:pt idx="168">
                    <c:v>12</c:v>
                  </c:pt>
                  <c:pt idx="169">
                    <c:v>13</c:v>
                  </c:pt>
                  <c:pt idx="170">
                    <c:v>14</c:v>
                  </c:pt>
                  <c:pt idx="171">
                    <c:v>15</c:v>
                  </c:pt>
                  <c:pt idx="172">
                    <c:v>16</c:v>
                  </c:pt>
                  <c:pt idx="173">
                    <c:v>17</c:v>
                  </c:pt>
                  <c:pt idx="174">
                    <c:v>18</c:v>
                  </c:pt>
                  <c:pt idx="175">
                    <c:v>19</c:v>
                  </c:pt>
                  <c:pt idx="176">
                    <c:v>20</c:v>
                  </c:pt>
                  <c:pt idx="177">
                    <c:v>21</c:v>
                  </c:pt>
                  <c:pt idx="178">
                    <c:v>22</c:v>
                  </c:pt>
                  <c:pt idx="179">
                    <c:v>23</c:v>
                  </c:pt>
                  <c:pt idx="180">
                    <c:v>24</c:v>
                  </c:pt>
                  <c:pt idx="181">
                    <c:v>25</c:v>
                  </c:pt>
                  <c:pt idx="182">
                    <c:v>26</c:v>
                  </c:pt>
                  <c:pt idx="183">
                    <c:v>27</c:v>
                  </c:pt>
                  <c:pt idx="184">
                    <c:v>28</c:v>
                  </c:pt>
                  <c:pt idx="185">
                    <c:v>29</c:v>
                  </c:pt>
                  <c:pt idx="186">
                    <c:v>30</c:v>
                  </c:pt>
                  <c:pt idx="187">
                    <c:v>31</c:v>
                  </c:pt>
                  <c:pt idx="188">
                    <c:v>1</c:v>
                  </c:pt>
                  <c:pt idx="189">
                    <c:v>2</c:v>
                  </c:pt>
                  <c:pt idx="190">
                    <c:v>3</c:v>
                  </c:pt>
                  <c:pt idx="191">
                    <c:v>4</c:v>
                  </c:pt>
                  <c:pt idx="192">
                    <c:v>5</c:v>
                  </c:pt>
                  <c:pt idx="193">
                    <c:v>6</c:v>
                  </c:pt>
                  <c:pt idx="194">
                    <c:v>7</c:v>
                  </c:pt>
                  <c:pt idx="195">
                    <c:v>8</c:v>
                  </c:pt>
                  <c:pt idx="196">
                    <c:v>9</c:v>
                  </c:pt>
                  <c:pt idx="197">
                    <c:v>10</c:v>
                  </c:pt>
                  <c:pt idx="198">
                    <c:v>11</c:v>
                  </c:pt>
                  <c:pt idx="199">
                    <c:v>12</c:v>
                  </c:pt>
                  <c:pt idx="200">
                    <c:v>13</c:v>
                  </c:pt>
                  <c:pt idx="201">
                    <c:v>14</c:v>
                  </c:pt>
                  <c:pt idx="202">
                    <c:v>15</c:v>
                  </c:pt>
                  <c:pt idx="203">
                    <c:v>16</c:v>
                  </c:pt>
                  <c:pt idx="204">
                    <c:v>17</c:v>
                  </c:pt>
                  <c:pt idx="205">
                    <c:v>18</c:v>
                  </c:pt>
                  <c:pt idx="206">
                    <c:v>19</c:v>
                  </c:pt>
                  <c:pt idx="207">
                    <c:v>20</c:v>
                  </c:pt>
                  <c:pt idx="208">
                    <c:v>21</c:v>
                  </c:pt>
                  <c:pt idx="209">
                    <c:v>22</c:v>
                  </c:pt>
                  <c:pt idx="210">
                    <c:v>23</c:v>
                  </c:pt>
                  <c:pt idx="211">
                    <c:v>24</c:v>
                  </c:pt>
                  <c:pt idx="212">
                    <c:v>25</c:v>
                  </c:pt>
                  <c:pt idx="213">
                    <c:v>26</c:v>
                  </c:pt>
                  <c:pt idx="214">
                    <c:v>27</c:v>
                  </c:pt>
                  <c:pt idx="215">
                    <c:v>28</c:v>
                  </c:pt>
                  <c:pt idx="216">
                    <c:v>29</c:v>
                  </c:pt>
                  <c:pt idx="217">
                    <c:v>30</c:v>
                  </c:pt>
                  <c:pt idx="218">
                    <c:v>1</c:v>
                  </c:pt>
                  <c:pt idx="219">
                    <c:v>2</c:v>
                  </c:pt>
                  <c:pt idx="220">
                    <c:v>3</c:v>
                  </c:pt>
                  <c:pt idx="221">
                    <c:v>4</c:v>
                  </c:pt>
                  <c:pt idx="222">
                    <c:v>5</c:v>
                  </c:pt>
                  <c:pt idx="223">
                    <c:v>6</c:v>
                  </c:pt>
                  <c:pt idx="224">
                    <c:v>7</c:v>
                  </c:pt>
                  <c:pt idx="225">
                    <c:v>8</c:v>
                  </c:pt>
                  <c:pt idx="226">
                    <c:v>9</c:v>
                  </c:pt>
                  <c:pt idx="227">
                    <c:v>10</c:v>
                  </c:pt>
                  <c:pt idx="228">
                    <c:v>11</c:v>
                  </c:pt>
                  <c:pt idx="229">
                    <c:v>12</c:v>
                  </c:pt>
                  <c:pt idx="230">
                    <c:v>13</c:v>
                  </c:pt>
                  <c:pt idx="231">
                    <c:v>14</c:v>
                  </c:pt>
                  <c:pt idx="232">
                    <c:v>15</c:v>
                  </c:pt>
                  <c:pt idx="233">
                    <c:v>16</c:v>
                  </c:pt>
                  <c:pt idx="234">
                    <c:v>17</c:v>
                  </c:pt>
                  <c:pt idx="235">
                    <c:v>18</c:v>
                  </c:pt>
                  <c:pt idx="236">
                    <c:v>19</c:v>
                  </c:pt>
                  <c:pt idx="237">
                    <c:v>20</c:v>
                  </c:pt>
                  <c:pt idx="238">
                    <c:v>21</c:v>
                  </c:pt>
                  <c:pt idx="239">
                    <c:v>22</c:v>
                  </c:pt>
                  <c:pt idx="240">
                    <c:v>23</c:v>
                  </c:pt>
                  <c:pt idx="241">
                    <c:v>24</c:v>
                  </c:pt>
                  <c:pt idx="242">
                    <c:v>25</c:v>
                  </c:pt>
                  <c:pt idx="243">
                    <c:v>26</c:v>
                  </c:pt>
                  <c:pt idx="244">
                    <c:v>27</c:v>
                  </c:pt>
                  <c:pt idx="245">
                    <c:v>28</c:v>
                  </c:pt>
                  <c:pt idx="246">
                    <c:v>29</c:v>
                  </c:pt>
                  <c:pt idx="247">
                    <c:v>30</c:v>
                  </c:pt>
                  <c:pt idx="248">
                    <c:v>31</c:v>
                  </c:pt>
                  <c:pt idx="249">
                    <c:v>1</c:v>
                  </c:pt>
                  <c:pt idx="250">
                    <c:v>2</c:v>
                  </c:pt>
                  <c:pt idx="251">
                    <c:v>3</c:v>
                  </c:pt>
                  <c:pt idx="252">
                    <c:v>4</c:v>
                  </c:pt>
                  <c:pt idx="253">
                    <c:v>5</c:v>
                  </c:pt>
                  <c:pt idx="254">
                    <c:v>6</c:v>
                  </c:pt>
                  <c:pt idx="255">
                    <c:v>7</c:v>
                  </c:pt>
                  <c:pt idx="256">
                    <c:v>8</c:v>
                  </c:pt>
                  <c:pt idx="257">
                    <c:v>9</c:v>
                  </c:pt>
                  <c:pt idx="258">
                    <c:v>10</c:v>
                  </c:pt>
                  <c:pt idx="259">
                    <c:v>11</c:v>
                  </c:pt>
                  <c:pt idx="260">
                    <c:v>12</c:v>
                  </c:pt>
                  <c:pt idx="261">
                    <c:v>13</c:v>
                  </c:pt>
                  <c:pt idx="262">
                    <c:v>14</c:v>
                  </c:pt>
                  <c:pt idx="263">
                    <c:v>15</c:v>
                  </c:pt>
                  <c:pt idx="264">
                    <c:v>16</c:v>
                  </c:pt>
                  <c:pt idx="265">
                    <c:v>17</c:v>
                  </c:pt>
                  <c:pt idx="266">
                    <c:v>18</c:v>
                  </c:pt>
                  <c:pt idx="267">
                    <c:v>19</c:v>
                  </c:pt>
                  <c:pt idx="268">
                    <c:v>20</c:v>
                  </c:pt>
                  <c:pt idx="269">
                    <c:v>21</c:v>
                  </c:pt>
                  <c:pt idx="270">
                    <c:v>22</c:v>
                  </c:pt>
                  <c:pt idx="271">
                    <c:v>23</c:v>
                  </c:pt>
                  <c:pt idx="272">
                    <c:v>24</c:v>
                  </c:pt>
                  <c:pt idx="273">
                    <c:v>25</c:v>
                  </c:pt>
                  <c:pt idx="274">
                    <c:v>26</c:v>
                  </c:pt>
                  <c:pt idx="275">
                    <c:v>27</c:v>
                  </c:pt>
                  <c:pt idx="276">
                    <c:v>28</c:v>
                  </c:pt>
                  <c:pt idx="277">
                    <c:v>29</c:v>
                  </c:pt>
                  <c:pt idx="278">
                    <c:v>30</c:v>
                  </c:pt>
                  <c:pt idx="279">
                    <c:v>1</c:v>
                  </c:pt>
                  <c:pt idx="280">
                    <c:v>2</c:v>
                  </c:pt>
                  <c:pt idx="281">
                    <c:v>3</c:v>
                  </c:pt>
                  <c:pt idx="282">
                    <c:v>4</c:v>
                  </c:pt>
                  <c:pt idx="283">
                    <c:v>5</c:v>
                  </c:pt>
                  <c:pt idx="284">
                    <c:v>6</c:v>
                  </c:pt>
                  <c:pt idx="285">
                    <c:v>7</c:v>
                  </c:pt>
                  <c:pt idx="286">
                    <c:v>8</c:v>
                  </c:pt>
                  <c:pt idx="287">
                    <c:v>9</c:v>
                  </c:pt>
                  <c:pt idx="288">
                    <c:v>10</c:v>
                  </c:pt>
                  <c:pt idx="289">
                    <c:v>11</c:v>
                  </c:pt>
                  <c:pt idx="290">
                    <c:v>12</c:v>
                  </c:pt>
                  <c:pt idx="291">
                    <c:v>13</c:v>
                  </c:pt>
                  <c:pt idx="292">
                    <c:v>14</c:v>
                  </c:pt>
                  <c:pt idx="293">
                    <c:v>15</c:v>
                  </c:pt>
                  <c:pt idx="294">
                    <c:v>16</c:v>
                  </c:pt>
                  <c:pt idx="295">
                    <c:v>17</c:v>
                  </c:pt>
                  <c:pt idx="296">
                    <c:v>18</c:v>
                  </c:pt>
                  <c:pt idx="297">
                    <c:v>19</c:v>
                  </c:pt>
                  <c:pt idx="298">
                    <c:v>20</c:v>
                  </c:pt>
                  <c:pt idx="299">
                    <c:v>21</c:v>
                  </c:pt>
                  <c:pt idx="300">
                    <c:v>22</c:v>
                  </c:pt>
                  <c:pt idx="301">
                    <c:v>23</c:v>
                  </c:pt>
                  <c:pt idx="302">
                    <c:v>24</c:v>
                  </c:pt>
                  <c:pt idx="303">
                    <c:v>25</c:v>
                  </c:pt>
                  <c:pt idx="304">
                    <c:v>26</c:v>
                  </c:pt>
                  <c:pt idx="305">
                    <c:v>27</c:v>
                  </c:pt>
                  <c:pt idx="306">
                    <c:v>28</c:v>
                  </c:pt>
                  <c:pt idx="307">
                    <c:v>29</c:v>
                  </c:pt>
                  <c:pt idx="308">
                    <c:v>30</c:v>
                  </c:pt>
                  <c:pt idx="309">
                    <c:v>31</c:v>
                  </c:pt>
                  <c:pt idx="310">
                    <c:v>1</c:v>
                  </c:pt>
                  <c:pt idx="311">
                    <c:v>2</c:v>
                  </c:pt>
                  <c:pt idx="312">
                    <c:v>3</c:v>
                  </c:pt>
                  <c:pt idx="313">
                    <c:v>4</c:v>
                  </c:pt>
                  <c:pt idx="314">
                    <c:v>5</c:v>
                  </c:pt>
                  <c:pt idx="315">
                    <c:v>6</c:v>
                  </c:pt>
                  <c:pt idx="316">
                    <c:v>7</c:v>
                  </c:pt>
                  <c:pt idx="317">
                    <c:v>8</c:v>
                  </c:pt>
                  <c:pt idx="318">
                    <c:v>9</c:v>
                  </c:pt>
                  <c:pt idx="319">
                    <c:v>10</c:v>
                  </c:pt>
                  <c:pt idx="320">
                    <c:v>11</c:v>
                  </c:pt>
                  <c:pt idx="321">
                    <c:v>12</c:v>
                  </c:pt>
                  <c:pt idx="322">
                    <c:v>13</c:v>
                  </c:pt>
                  <c:pt idx="323">
                    <c:v>14</c:v>
                  </c:pt>
                  <c:pt idx="324">
                    <c:v>15</c:v>
                  </c:pt>
                  <c:pt idx="325">
                    <c:v>16</c:v>
                  </c:pt>
                  <c:pt idx="326">
                    <c:v>17</c:v>
                  </c:pt>
                  <c:pt idx="327">
                    <c:v>18</c:v>
                  </c:pt>
                  <c:pt idx="328">
                    <c:v>19</c:v>
                  </c:pt>
                  <c:pt idx="329">
                    <c:v>20</c:v>
                  </c:pt>
                  <c:pt idx="330">
                    <c:v>21</c:v>
                  </c:pt>
                  <c:pt idx="331">
                    <c:v>22</c:v>
                  </c:pt>
                  <c:pt idx="332">
                    <c:v>23</c:v>
                  </c:pt>
                  <c:pt idx="333">
                    <c:v>24</c:v>
                  </c:pt>
                  <c:pt idx="334">
                    <c:v>25</c:v>
                  </c:pt>
                  <c:pt idx="335">
                    <c:v>26</c:v>
                  </c:pt>
                  <c:pt idx="336">
                    <c:v>27</c:v>
                  </c:pt>
                  <c:pt idx="337">
                    <c:v>28</c:v>
                  </c:pt>
                  <c:pt idx="338">
                    <c:v>29</c:v>
                  </c:pt>
                  <c:pt idx="339">
                    <c:v>30</c:v>
                  </c:pt>
                  <c:pt idx="340">
                    <c:v>31</c:v>
                  </c:pt>
                  <c:pt idx="341">
                    <c:v>1</c:v>
                  </c:pt>
                  <c:pt idx="342">
                    <c:v>2</c:v>
                  </c:pt>
                  <c:pt idx="343">
                    <c:v>3</c:v>
                  </c:pt>
                  <c:pt idx="344">
                    <c:v>4</c:v>
                  </c:pt>
                  <c:pt idx="345">
                    <c:v>5</c:v>
                  </c:pt>
                  <c:pt idx="346">
                    <c:v>6</c:v>
                  </c:pt>
                  <c:pt idx="347">
                    <c:v>7</c:v>
                  </c:pt>
                  <c:pt idx="348">
                    <c:v>8</c:v>
                  </c:pt>
                  <c:pt idx="349">
                    <c:v>9</c:v>
                  </c:pt>
                  <c:pt idx="350">
                    <c:v>10</c:v>
                  </c:pt>
                  <c:pt idx="351">
                    <c:v>11</c:v>
                  </c:pt>
                  <c:pt idx="352">
                    <c:v>12</c:v>
                  </c:pt>
                  <c:pt idx="353">
                    <c:v>13</c:v>
                  </c:pt>
                  <c:pt idx="354">
                    <c:v>14</c:v>
                  </c:pt>
                  <c:pt idx="355">
                    <c:v>15</c:v>
                  </c:pt>
                  <c:pt idx="356">
                    <c:v>16</c:v>
                  </c:pt>
                  <c:pt idx="357">
                    <c:v>17</c:v>
                  </c:pt>
                  <c:pt idx="358">
                    <c:v>18</c:v>
                  </c:pt>
                  <c:pt idx="359">
                    <c:v>19</c:v>
                  </c:pt>
                  <c:pt idx="360">
                    <c:v>20</c:v>
                  </c:pt>
                  <c:pt idx="361">
                    <c:v>21</c:v>
                  </c:pt>
                  <c:pt idx="362">
                    <c:v>22</c:v>
                  </c:pt>
                  <c:pt idx="363">
                    <c:v>23</c:v>
                  </c:pt>
                </c:lvl>
                <c:lvl>
                  <c:pt idx="0">
                    <c:v>Fevereiro</c:v>
                  </c:pt>
                  <c:pt idx="4">
                    <c:v>Março</c:v>
                  </c:pt>
                  <c:pt idx="18">
                    <c:v>Março</c:v>
                  </c:pt>
                  <c:pt idx="35">
                    <c:v>Abril</c:v>
                  </c:pt>
                  <c:pt idx="65">
                    <c:v>Maio</c:v>
                  </c:pt>
                  <c:pt idx="96">
                    <c:v>Junho</c:v>
                  </c:pt>
                  <c:pt idx="126">
                    <c:v>Julho</c:v>
                  </c:pt>
                  <c:pt idx="157">
                    <c:v>Agosto</c:v>
                  </c:pt>
                  <c:pt idx="188">
                    <c:v>Setembro</c:v>
                  </c:pt>
                  <c:pt idx="218">
                    <c:v>Outubro</c:v>
                  </c:pt>
                  <c:pt idx="249">
                    <c:v>novembro</c:v>
                  </c:pt>
                  <c:pt idx="279">
                    <c:v>Dez</c:v>
                  </c:pt>
                  <c:pt idx="310">
                    <c:v>Janeiro </c:v>
                  </c:pt>
                  <c:pt idx="341">
                    <c:v>Fevereiro</c:v>
                  </c:pt>
                </c:lvl>
              </c:multiLvlStrCache>
            </c:multiLvlStrRef>
          </c:cat>
          <c:val>
            <c:numRef>
              <c:f>INC.AMERICASUL.data!$D$2:$D$365</c:f>
              <c:numCache>
                <c:formatCode>0.0</c:formatCode>
                <c:ptCount val="36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0.10957106303610109</c:v>
                </c:pt>
                <c:pt idx="7">
                  <c:v>0</c:v>
                </c:pt>
                <c:pt idx="8">
                  <c:v>0</c:v>
                </c:pt>
                <c:pt idx="9">
                  <c:v>2.1914212607220217E-2</c:v>
                </c:pt>
                <c:pt idx="10">
                  <c:v>0.1533994882505415</c:v>
                </c:pt>
                <c:pt idx="11">
                  <c:v>6.5742637821660649E-2</c:v>
                </c:pt>
                <c:pt idx="12">
                  <c:v>0</c:v>
                </c:pt>
                <c:pt idx="13">
                  <c:v>0</c:v>
                </c:pt>
                <c:pt idx="14">
                  <c:v>0.10957106303610109</c:v>
                </c:pt>
                <c:pt idx="15">
                  <c:v>4.3828425214440435E-2</c:v>
                </c:pt>
                <c:pt idx="16">
                  <c:v>0.2629705512866426</c:v>
                </c:pt>
                <c:pt idx="17">
                  <c:v>0.30679897650108301</c:v>
                </c:pt>
                <c:pt idx="18">
                  <c:v>0</c:v>
                </c:pt>
                <c:pt idx="19">
                  <c:v>0.24105633867942236</c:v>
                </c:pt>
                <c:pt idx="20">
                  <c:v>0.19722791346498195</c:v>
                </c:pt>
                <c:pt idx="21">
                  <c:v>0.70125480343104696</c:v>
                </c:pt>
                <c:pt idx="22">
                  <c:v>0</c:v>
                </c:pt>
                <c:pt idx="23">
                  <c:v>0.59168374039494587</c:v>
                </c:pt>
                <c:pt idx="24">
                  <c:v>0.65742637821660643</c:v>
                </c:pt>
                <c:pt idx="25">
                  <c:v>0</c:v>
                </c:pt>
                <c:pt idx="26">
                  <c:v>1.4682522446837545</c:v>
                </c:pt>
                <c:pt idx="27">
                  <c:v>1.6654801581487364</c:v>
                </c:pt>
                <c:pt idx="28">
                  <c:v>0</c:v>
                </c:pt>
                <c:pt idx="29">
                  <c:v>4.4047567340512632</c:v>
                </c:pt>
                <c:pt idx="30">
                  <c:v>0</c:v>
                </c:pt>
                <c:pt idx="31">
                  <c:v>1.9065364968281588</c:v>
                </c:pt>
                <c:pt idx="32">
                  <c:v>2.2133354733292419</c:v>
                </c:pt>
                <c:pt idx="33">
                  <c:v>1.2052816933971118</c:v>
                </c:pt>
                <c:pt idx="34">
                  <c:v>1.6435659455415164</c:v>
                </c:pt>
                <c:pt idx="35">
                  <c:v>3.1994750406541512</c:v>
                </c:pt>
                <c:pt idx="36">
                  <c:v>1.9284507094353789</c:v>
                </c:pt>
                <c:pt idx="37">
                  <c:v>1.731222795970397</c:v>
                </c:pt>
                <c:pt idx="38">
                  <c:v>2.8926760641530684</c:v>
                </c:pt>
                <c:pt idx="39">
                  <c:v>1.9284507094353789</c:v>
                </c:pt>
                <c:pt idx="40">
                  <c:v>2.1475928355075808</c:v>
                </c:pt>
                <c:pt idx="41">
                  <c:v>2.2571638985436824</c:v>
                </c:pt>
                <c:pt idx="42">
                  <c:v>1.6216517329342959</c:v>
                </c:pt>
                <c:pt idx="43">
                  <c:v>1.9065364968281588</c:v>
                </c:pt>
                <c:pt idx="44">
                  <c:v>1.7531370085776175</c:v>
                </c:pt>
                <c:pt idx="45">
                  <c:v>2.936504489367509</c:v>
                </c:pt>
                <c:pt idx="46">
                  <c:v>1.0080537799321301</c:v>
                </c:pt>
                <c:pt idx="47">
                  <c:v>0</c:v>
                </c:pt>
                <c:pt idx="48">
                  <c:v>6.0702368921999996</c:v>
                </c:pt>
                <c:pt idx="49">
                  <c:v>1.8407938590064981</c:v>
                </c:pt>
                <c:pt idx="50">
                  <c:v>3.0899039776180506</c:v>
                </c:pt>
                <c:pt idx="51">
                  <c:v>2.6516197254736462</c:v>
                </c:pt>
                <c:pt idx="52">
                  <c:v>2.1037644102931408</c:v>
                </c:pt>
                <c:pt idx="53">
                  <c:v>1.9722791346498196</c:v>
                </c:pt>
                <c:pt idx="54">
                  <c:v>1.2052816933971118</c:v>
                </c:pt>
                <c:pt idx="55">
                  <c:v>2.6516197254736462</c:v>
                </c:pt>
                <c:pt idx="56">
                  <c:v>2.4763060246158846</c:v>
                </c:pt>
                <c:pt idx="57">
                  <c:v>2.7173623632953068</c:v>
                </c:pt>
                <c:pt idx="58">
                  <c:v>3.1337324028324907</c:v>
                </c:pt>
                <c:pt idx="59">
                  <c:v>3.0460755524036101</c:v>
                </c:pt>
                <c:pt idx="60">
                  <c:v>4.8649551988028872</c:v>
                </c:pt>
                <c:pt idx="61">
                  <c:v>3.00224712718917</c:v>
                </c:pt>
                <c:pt idx="62">
                  <c:v>1.1833674807898917</c:v>
                </c:pt>
                <c:pt idx="63">
                  <c:v>2.7831050011169673</c:v>
                </c:pt>
                <c:pt idx="64">
                  <c:v>3.9883866945140793</c:v>
                </c:pt>
                <c:pt idx="65">
                  <c:v>2.2571638985436824</c:v>
                </c:pt>
                <c:pt idx="66">
                  <c:v>3.7692445684418772</c:v>
                </c:pt>
                <c:pt idx="67">
                  <c:v>1.227195906004332</c:v>
                </c:pt>
                <c:pt idx="68">
                  <c:v>3.2652176784758122</c:v>
                </c:pt>
                <c:pt idx="69">
                  <c:v>2.5858770876519857</c:v>
                </c:pt>
                <c:pt idx="70">
                  <c:v>2.6954481506880863</c:v>
                </c:pt>
                <c:pt idx="71">
                  <c:v>3.3747887415119133</c:v>
                </c:pt>
                <c:pt idx="72">
                  <c:v>5.0183546870534297</c:v>
                </c:pt>
                <c:pt idx="73">
                  <c:v>4.9306978366245477</c:v>
                </c:pt>
                <c:pt idx="74">
                  <c:v>3.2871318910830327</c:v>
                </c:pt>
                <c:pt idx="75">
                  <c:v>5.3470678761617325</c:v>
                </c:pt>
                <c:pt idx="76">
                  <c:v>2.4105633867942236</c:v>
                </c:pt>
                <c:pt idx="77">
                  <c:v>5.3470678761617325</c:v>
                </c:pt>
                <c:pt idx="78">
                  <c:v>6.2455505930577617</c:v>
                </c:pt>
                <c:pt idx="79">
                  <c:v>8.9848271689602885</c:v>
                </c:pt>
                <c:pt idx="80">
                  <c:v>3.5281882297624549</c:v>
                </c:pt>
                <c:pt idx="81">
                  <c:v>7.5604033494909748</c:v>
                </c:pt>
                <c:pt idx="82">
                  <c:v>7.1440333099537909</c:v>
                </c:pt>
                <c:pt idx="83">
                  <c:v>5.7634379156989164</c:v>
                </c:pt>
                <c:pt idx="84">
                  <c:v>6.640006419987726</c:v>
                </c:pt>
                <c:pt idx="85">
                  <c:v>9.598425121962455</c:v>
                </c:pt>
                <c:pt idx="86">
                  <c:v>10.387336775822382</c:v>
                </c:pt>
                <c:pt idx="87">
                  <c:v>14.2004097694787</c:v>
                </c:pt>
                <c:pt idx="88">
                  <c:v>15.734404651984116</c:v>
                </c:pt>
                <c:pt idx="89">
                  <c:v>15.427605675483031</c:v>
                </c:pt>
                <c:pt idx="90">
                  <c:v>15.843975715020218</c:v>
                </c:pt>
                <c:pt idx="91">
                  <c:v>12.09664535918556</c:v>
                </c:pt>
                <c:pt idx="92">
                  <c:v>13.148527564332131</c:v>
                </c:pt>
                <c:pt idx="93">
                  <c:v>15.449519888090251</c:v>
                </c:pt>
                <c:pt idx="94">
                  <c:v>16.852029494952344</c:v>
                </c:pt>
                <c:pt idx="95">
                  <c:v>0</c:v>
                </c:pt>
                <c:pt idx="96">
                  <c:v>33.134289462116968</c:v>
                </c:pt>
                <c:pt idx="97">
                  <c:v>13.959353430799277</c:v>
                </c:pt>
                <c:pt idx="98">
                  <c:v>12.359615910472202</c:v>
                </c:pt>
                <c:pt idx="99">
                  <c:v>19.810448196927076</c:v>
                </c:pt>
                <c:pt idx="100">
                  <c:v>20.796587764251985</c:v>
                </c:pt>
                <c:pt idx="101">
                  <c:v>20.358303512107582</c:v>
                </c:pt>
                <c:pt idx="102">
                  <c:v>18.407938590064983</c:v>
                </c:pt>
                <c:pt idx="103">
                  <c:v>21.541670992897473</c:v>
                </c:pt>
                <c:pt idx="104">
                  <c:v>16.961600557988447</c:v>
                </c:pt>
                <c:pt idx="105">
                  <c:v>18.101139613563898</c:v>
                </c:pt>
                <c:pt idx="106">
                  <c:v>25.004116584838265</c:v>
                </c:pt>
                <c:pt idx="107">
                  <c:v>26.866824656451985</c:v>
                </c:pt>
                <c:pt idx="108">
                  <c:v>30.37309867360722</c:v>
                </c:pt>
                <c:pt idx="109">
                  <c:v>30.48266973664332</c:v>
                </c:pt>
                <c:pt idx="110">
                  <c:v>33.550659501654152</c:v>
                </c:pt>
                <c:pt idx="111">
                  <c:v>28.094020562456318</c:v>
                </c:pt>
                <c:pt idx="112">
                  <c:v>26.472368829522022</c:v>
                </c:pt>
                <c:pt idx="113">
                  <c:v>30.110128122320575</c:v>
                </c:pt>
                <c:pt idx="114">
                  <c:v>30.526498161857759</c:v>
                </c:pt>
                <c:pt idx="115">
                  <c:v>42.908028284937181</c:v>
                </c:pt>
                <c:pt idx="116">
                  <c:v>45.143277970873648</c:v>
                </c:pt>
                <c:pt idx="117">
                  <c:v>35.807823400197833</c:v>
                </c:pt>
                <c:pt idx="118">
                  <c:v>34.646370132015157</c:v>
                </c:pt>
                <c:pt idx="119">
                  <c:v>47.027900255094579</c:v>
                </c:pt>
                <c:pt idx="120">
                  <c:v>50.073975807498194</c:v>
                </c:pt>
                <c:pt idx="121">
                  <c:v>57.743950220025269</c:v>
                </c:pt>
                <c:pt idx="122">
                  <c:v>57.108438054415885</c:v>
                </c:pt>
                <c:pt idx="123">
                  <c:v>63.244417584437549</c:v>
                </c:pt>
                <c:pt idx="124">
                  <c:v>52.616024469935738</c:v>
                </c:pt>
                <c:pt idx="125">
                  <c:v>47.970211397205055</c:v>
                </c:pt>
                <c:pt idx="126">
                  <c:v>51.169686437859205</c:v>
                </c:pt>
                <c:pt idx="127">
                  <c:v>49.56994891753213</c:v>
                </c:pt>
                <c:pt idx="128">
                  <c:v>58.445205023456317</c:v>
                </c:pt>
                <c:pt idx="129">
                  <c:v>60.132599394212271</c:v>
                </c:pt>
                <c:pt idx="130">
                  <c:v>62.345934867541523</c:v>
                </c:pt>
                <c:pt idx="131">
                  <c:v>56.757810652700364</c:v>
                </c:pt>
                <c:pt idx="132">
                  <c:v>53.448764549010107</c:v>
                </c:pt>
                <c:pt idx="133">
                  <c:v>57.678207582203612</c:v>
                </c:pt>
                <c:pt idx="134">
                  <c:v>65.282439356909023</c:v>
                </c:pt>
                <c:pt idx="135">
                  <c:v>78.978822236421664</c:v>
                </c:pt>
                <c:pt idx="136">
                  <c:v>80.271760780247661</c:v>
                </c:pt>
                <c:pt idx="137">
                  <c:v>73.785153848510475</c:v>
                </c:pt>
                <c:pt idx="138">
                  <c:v>75.582119282302529</c:v>
                </c:pt>
                <c:pt idx="139">
                  <c:v>58.226062897384111</c:v>
                </c:pt>
                <c:pt idx="140">
                  <c:v>67.912144869775446</c:v>
                </c:pt>
                <c:pt idx="141">
                  <c:v>79.87730495331769</c:v>
                </c:pt>
                <c:pt idx="142">
                  <c:v>93.135403580685917</c:v>
                </c:pt>
                <c:pt idx="143">
                  <c:v>79.395192275958848</c:v>
                </c:pt>
                <c:pt idx="144">
                  <c:v>99.008412559420933</c:v>
                </c:pt>
                <c:pt idx="145">
                  <c:v>70.629507233070754</c:v>
                </c:pt>
                <c:pt idx="146">
                  <c:v>92.719033541148733</c:v>
                </c:pt>
                <c:pt idx="147">
                  <c:v>88.073220468418057</c:v>
                </c:pt>
                <c:pt idx="148">
                  <c:v>117.10955217298483</c:v>
                </c:pt>
                <c:pt idx="149">
                  <c:v>126.7079772949473</c:v>
                </c:pt>
                <c:pt idx="150">
                  <c:v>134.26838064443828</c:v>
                </c:pt>
                <c:pt idx="151">
                  <c:v>120.37476985146064</c:v>
                </c:pt>
                <c:pt idx="152">
                  <c:v>105.21013472726426</c:v>
                </c:pt>
                <c:pt idx="153">
                  <c:v>92.149264013361005</c:v>
                </c:pt>
                <c:pt idx="154">
                  <c:v>107.16049964930686</c:v>
                </c:pt>
                <c:pt idx="155">
                  <c:v>130.14850867428086</c:v>
                </c:pt>
                <c:pt idx="156">
                  <c:v>123.61807331732923</c:v>
                </c:pt>
                <c:pt idx="157">
                  <c:v>139.74693379624333</c:v>
                </c:pt>
                <c:pt idx="158">
                  <c:v>129.92936654820866</c:v>
                </c:pt>
                <c:pt idx="159">
                  <c:v>114.85238827444115</c:v>
                </c:pt>
                <c:pt idx="160">
                  <c:v>117.81080697641588</c:v>
                </c:pt>
                <c:pt idx="161">
                  <c:v>105.71416161723033</c:v>
                </c:pt>
                <c:pt idx="162">
                  <c:v>148.84133202823972</c:v>
                </c:pt>
                <c:pt idx="163">
                  <c:v>156.62087750380289</c:v>
                </c:pt>
                <c:pt idx="164">
                  <c:v>164.64147931804547</c:v>
                </c:pt>
                <c:pt idx="165">
                  <c:v>163.96213872722166</c:v>
                </c:pt>
                <c:pt idx="166">
                  <c:v>134.42178013268881</c:v>
                </c:pt>
                <c:pt idx="167">
                  <c:v>102.73382870264837</c:v>
                </c:pt>
                <c:pt idx="168">
                  <c:v>161.48583270260576</c:v>
                </c:pt>
                <c:pt idx="169">
                  <c:v>154.34179939265198</c:v>
                </c:pt>
                <c:pt idx="170">
                  <c:v>167.92861120912852</c:v>
                </c:pt>
                <c:pt idx="171">
                  <c:v>164.31276612893717</c:v>
                </c:pt>
                <c:pt idx="172">
                  <c:v>139.48396324495667</c:v>
                </c:pt>
                <c:pt idx="173">
                  <c:v>146.01439860190828</c:v>
                </c:pt>
                <c:pt idx="174">
                  <c:v>119.84882874888736</c:v>
                </c:pt>
                <c:pt idx="175">
                  <c:v>99.863066851102531</c:v>
                </c:pt>
                <c:pt idx="176">
                  <c:v>149.89321423338629</c:v>
                </c:pt>
                <c:pt idx="177">
                  <c:v>146.67182498012491</c:v>
                </c:pt>
                <c:pt idx="178">
                  <c:v>180.24439869438626</c:v>
                </c:pt>
                <c:pt idx="179">
                  <c:v>178.79806066230972</c:v>
                </c:pt>
                <c:pt idx="180">
                  <c:v>170.03237561942166</c:v>
                </c:pt>
                <c:pt idx="181">
                  <c:v>117.28486587384259</c:v>
                </c:pt>
                <c:pt idx="182">
                  <c:v>190.93853444670975</c:v>
                </c:pt>
                <c:pt idx="183">
                  <c:v>192.20955877792852</c:v>
                </c:pt>
                <c:pt idx="184">
                  <c:v>231.19494300617328</c:v>
                </c:pt>
                <c:pt idx="185">
                  <c:v>221.42120418335304</c:v>
                </c:pt>
                <c:pt idx="186">
                  <c:v>256.76882911879926</c:v>
                </c:pt>
                <c:pt idx="187">
                  <c:v>202.2681823646426</c:v>
                </c:pt>
                <c:pt idx="188">
                  <c:v>157.49744600809169</c:v>
                </c:pt>
                <c:pt idx="189">
                  <c:v>203.99940516061301</c:v>
                </c:pt>
                <c:pt idx="190">
                  <c:v>230.18688922624116</c:v>
                </c:pt>
                <c:pt idx="191">
                  <c:v>239.58808643473861</c:v>
                </c:pt>
                <c:pt idx="192">
                  <c:v>263.54032081443029</c:v>
                </c:pt>
                <c:pt idx="193">
                  <c:v>234.13144749554078</c:v>
                </c:pt>
                <c:pt idx="194">
                  <c:v>217.47664591405342</c:v>
                </c:pt>
                <c:pt idx="195">
                  <c:v>153.09268927404042</c:v>
                </c:pt>
                <c:pt idx="196">
                  <c:v>201.9394691755343</c:v>
                </c:pt>
                <c:pt idx="197">
                  <c:v>263.56223502703756</c:v>
                </c:pt>
                <c:pt idx="198">
                  <c:v>268.64633235191263</c:v>
                </c:pt>
                <c:pt idx="199">
                  <c:v>260.88870108895668</c:v>
                </c:pt>
                <c:pt idx="200">
                  <c:v>252.16684447128301</c:v>
                </c:pt>
                <c:pt idx="201">
                  <c:v>236.14755505540504</c:v>
                </c:pt>
                <c:pt idx="202">
                  <c:v>198.45510937098626</c:v>
                </c:pt>
                <c:pt idx="203">
                  <c:v>217.14793272494512</c:v>
                </c:pt>
                <c:pt idx="204">
                  <c:v>260.60381632506284</c:v>
                </c:pt>
                <c:pt idx="205">
                  <c:v>255.82651797668879</c:v>
                </c:pt>
                <c:pt idx="206">
                  <c:v>278.33241432430395</c:v>
                </c:pt>
                <c:pt idx="207">
                  <c:v>261.76526959324548</c:v>
                </c:pt>
                <c:pt idx="208">
                  <c:v>203.27623614457471</c:v>
                </c:pt>
                <c:pt idx="209">
                  <c:v>184.75872649147365</c:v>
                </c:pt>
                <c:pt idx="210">
                  <c:v>192.45061511660793</c:v>
                </c:pt>
                <c:pt idx="211">
                  <c:v>263.56223502703756</c:v>
                </c:pt>
                <c:pt idx="212">
                  <c:v>276.66693416615527</c:v>
                </c:pt>
                <c:pt idx="213">
                  <c:v>295.11870118143469</c:v>
                </c:pt>
                <c:pt idx="214">
                  <c:v>284.20542330303897</c:v>
                </c:pt>
                <c:pt idx="215">
                  <c:v>246.51297761862023</c:v>
                </c:pt>
                <c:pt idx="216">
                  <c:v>193.74355366043392</c:v>
                </c:pt>
                <c:pt idx="217">
                  <c:v>258.74110825344911</c:v>
                </c:pt>
                <c:pt idx="218">
                  <c:v>295.33784330750683</c:v>
                </c:pt>
                <c:pt idx="219">
                  <c:v>315.38934784311334</c:v>
                </c:pt>
                <c:pt idx="220">
                  <c:v>306.82089071369023</c:v>
                </c:pt>
                <c:pt idx="221">
                  <c:v>321.85404056224331</c:v>
                </c:pt>
                <c:pt idx="222">
                  <c:v>243.88327210575378</c:v>
                </c:pt>
                <c:pt idx="223">
                  <c:v>168.03818227216462</c:v>
                </c:pt>
                <c:pt idx="224">
                  <c:v>246.35957813036967</c:v>
                </c:pt>
                <c:pt idx="225">
                  <c:v>323.01549383042601</c:v>
                </c:pt>
                <c:pt idx="226">
                  <c:v>360.42305475095094</c:v>
                </c:pt>
                <c:pt idx="227">
                  <c:v>338.66224163198126</c:v>
                </c:pt>
                <c:pt idx="228">
                  <c:v>330.88269615641804</c:v>
                </c:pt>
                <c:pt idx="229">
                  <c:v>272.04303530603175</c:v>
                </c:pt>
                <c:pt idx="230">
                  <c:v>226.24233095694152</c:v>
                </c:pt>
                <c:pt idx="231">
                  <c:v>208.71096087116536</c:v>
                </c:pt>
                <c:pt idx="232">
                  <c:v>291.56859873906495</c:v>
                </c:pt>
                <c:pt idx="233">
                  <c:v>327.22302265101229</c:v>
                </c:pt>
                <c:pt idx="234">
                  <c:v>374.64537873303681</c:v>
                </c:pt>
                <c:pt idx="235">
                  <c:v>362.59256179906566</c:v>
                </c:pt>
                <c:pt idx="236">
                  <c:v>296.06101232354507</c:v>
                </c:pt>
                <c:pt idx="237">
                  <c:v>231.43599934485269</c:v>
                </c:pt>
                <c:pt idx="238">
                  <c:v>284.49030806693281</c:v>
                </c:pt>
                <c:pt idx="239">
                  <c:v>410.56277319627071</c:v>
                </c:pt>
                <c:pt idx="240">
                  <c:v>349.04957840780361</c:v>
                </c:pt>
                <c:pt idx="241">
                  <c:v>357.74952081287</c:v>
                </c:pt>
                <c:pt idx="242">
                  <c:v>344.44759376028736</c:v>
                </c:pt>
                <c:pt idx="243">
                  <c:v>262.26929648321158</c:v>
                </c:pt>
                <c:pt idx="244">
                  <c:v>202.77220925460867</c:v>
                </c:pt>
                <c:pt idx="245">
                  <c:v>256.65925805576319</c:v>
                </c:pt>
                <c:pt idx="246">
                  <c:v>313.54855398410683</c:v>
                </c:pt>
                <c:pt idx="247">
                  <c:v>305.13349634293428</c:v>
                </c:pt>
                <c:pt idx="248">
                  <c:v>290.73585865999058</c:v>
                </c:pt>
                <c:pt idx="249">
                  <c:v>293.19025047199926</c:v>
                </c:pt>
                <c:pt idx="250">
                  <c:v>213.55400185736099</c:v>
                </c:pt>
                <c:pt idx="251">
                  <c:v>144.8310311211184</c:v>
                </c:pt>
                <c:pt idx="252">
                  <c:v>210.33261260409964</c:v>
                </c:pt>
                <c:pt idx="253">
                  <c:v>291.0426576364917</c:v>
                </c:pt>
                <c:pt idx="254">
                  <c:v>208.53564717030758</c:v>
                </c:pt>
                <c:pt idx="255">
                  <c:v>243.24775994014442</c:v>
                </c:pt>
                <c:pt idx="256">
                  <c:v>258.28090978869744</c:v>
                </c:pt>
                <c:pt idx="257">
                  <c:v>176.12452672422887</c:v>
                </c:pt>
                <c:pt idx="258">
                  <c:v>116.82466740909096</c:v>
                </c:pt>
                <c:pt idx="259">
                  <c:v>182.26050625425052</c:v>
                </c:pt>
                <c:pt idx="260">
                  <c:v>262.4665243966765</c:v>
                </c:pt>
                <c:pt idx="261">
                  <c:v>238.42663316655594</c:v>
                </c:pt>
                <c:pt idx="262">
                  <c:v>244.62835533439926</c:v>
                </c:pt>
                <c:pt idx="263">
                  <c:v>259.88064730902454</c:v>
                </c:pt>
                <c:pt idx="264">
                  <c:v>185.56955235794078</c:v>
                </c:pt>
                <c:pt idx="265">
                  <c:v>123.70573016775812</c:v>
                </c:pt>
                <c:pt idx="266">
                  <c:v>172.96888010878916</c:v>
                </c:pt>
                <c:pt idx="267">
                  <c:v>232.75085210128591</c:v>
                </c:pt>
                <c:pt idx="268">
                  <c:v>226.41764465779929</c:v>
                </c:pt>
                <c:pt idx="269">
                  <c:v>221.26780469510251</c:v>
                </c:pt>
                <c:pt idx="270">
                  <c:v>210.55175473017184</c:v>
                </c:pt>
                <c:pt idx="271">
                  <c:v>156.46747801555233</c:v>
                </c:pt>
                <c:pt idx="272">
                  <c:v>91.689065548609378</c:v>
                </c:pt>
                <c:pt idx="273">
                  <c:v>93.464116769794217</c:v>
                </c:pt>
                <c:pt idx="274">
                  <c:v>156.99341911812562</c:v>
                </c:pt>
                <c:pt idx="275">
                  <c:v>188.30882893384333</c:v>
                </c:pt>
                <c:pt idx="276">
                  <c:v>198.17022460709239</c:v>
                </c:pt>
                <c:pt idx="277">
                  <c:v>171.93891211624981</c:v>
                </c:pt>
                <c:pt idx="278">
                  <c:v>133.63286847882887</c:v>
                </c:pt>
                <c:pt idx="279">
                  <c:v>119.0380028824202</c:v>
                </c:pt>
                <c:pt idx="280">
                  <c:v>125.48078138894297</c:v>
                </c:pt>
                <c:pt idx="281">
                  <c:v>176.12452672422887</c:v>
                </c:pt>
                <c:pt idx="282">
                  <c:v>165.07976357018987</c:v>
                </c:pt>
                <c:pt idx="283">
                  <c:v>167.18352798048303</c:v>
                </c:pt>
                <c:pt idx="284">
                  <c:v>151.18615277721227</c:v>
                </c:pt>
                <c:pt idx="285">
                  <c:v>113.97581977015234</c:v>
                </c:pt>
                <c:pt idx="286">
                  <c:v>71.834788926467866</c:v>
                </c:pt>
                <c:pt idx="287">
                  <c:v>70.10356613049747</c:v>
                </c:pt>
                <c:pt idx="288">
                  <c:v>79.110307512064992</c:v>
                </c:pt>
                <c:pt idx="289">
                  <c:v>116.21106945608881</c:v>
                </c:pt>
                <c:pt idx="290">
                  <c:v>178.68848959927365</c:v>
                </c:pt>
                <c:pt idx="291">
                  <c:v>130.43339343817473</c:v>
                </c:pt>
                <c:pt idx="292">
                  <c:v>115.57555729047942</c:v>
                </c:pt>
                <c:pt idx="293">
                  <c:v>77.970768456489523</c:v>
                </c:pt>
                <c:pt idx="294">
                  <c:v>110.92974421774873</c:v>
                </c:pt>
                <c:pt idx="295">
                  <c:v>152.98311821100432</c:v>
                </c:pt>
                <c:pt idx="296">
                  <c:v>149.95895687120796</c:v>
                </c:pt>
                <c:pt idx="297">
                  <c:v>160.54352156049532</c:v>
                </c:pt>
                <c:pt idx="298">
                  <c:v>153.44331667575594</c:v>
                </c:pt>
                <c:pt idx="299">
                  <c:v>126.99286205884114</c:v>
                </c:pt>
                <c:pt idx="300">
                  <c:v>90.19889909131841</c:v>
                </c:pt>
                <c:pt idx="301">
                  <c:v>128.26388639005992</c:v>
                </c:pt>
                <c:pt idx="302">
                  <c:v>178.40360483537978</c:v>
                </c:pt>
                <c:pt idx="303">
                  <c:v>188.15542944559277</c:v>
                </c:pt>
                <c:pt idx="304">
                  <c:v>171.259571525426</c:v>
                </c:pt>
                <c:pt idx="305">
                  <c:v>62.981447033150907</c:v>
                </c:pt>
                <c:pt idx="306">
                  <c:v>81.367471410608658</c:v>
                </c:pt>
                <c:pt idx="307">
                  <c:v>124.0344433568664</c:v>
                </c:pt>
                <c:pt idx="308">
                  <c:v>144.32700423115236</c:v>
                </c:pt>
                <c:pt idx="309">
                  <c:v>255.30057687411551</c:v>
                </c:pt>
                <c:pt idx="310">
                  <c:v>257.82071132394583</c:v>
                </c:pt>
                <c:pt idx="311">
                  <c:v>253.89806726725342</c:v>
                </c:pt>
                <c:pt idx="312">
                  <c:v>89.409987437458483</c:v>
                </c:pt>
                <c:pt idx="313">
                  <c:v>114.83047406183394</c:v>
                </c:pt>
                <c:pt idx="314">
                  <c:v>128.94322698088376</c:v>
                </c:pt>
                <c:pt idx="315">
                  <c:v>180.17865605656462</c:v>
                </c:pt>
                <c:pt idx="316">
                  <c:v>302.19699185356677</c:v>
                </c:pt>
                <c:pt idx="317">
                  <c:v>294.54893165364689</c:v>
                </c:pt>
                <c:pt idx="318">
                  <c:v>303.1831314208917</c:v>
                </c:pt>
                <c:pt idx="319">
                  <c:v>292.46708145596097</c:v>
                </c:pt>
                <c:pt idx="320">
                  <c:v>242.30544879803392</c:v>
                </c:pt>
                <c:pt idx="321">
                  <c:v>171.10617203717544</c:v>
                </c:pt>
                <c:pt idx="322">
                  <c:v>190.74130653324474</c:v>
                </c:pt>
                <c:pt idx="323">
                  <c:v>302.04359236531627</c:v>
                </c:pt>
                <c:pt idx="324">
                  <c:v>278.85835542687727</c:v>
                </c:pt>
                <c:pt idx="325">
                  <c:v>291.15222869952777</c:v>
                </c:pt>
                <c:pt idx="326">
                  <c:v>270.24606987223967</c:v>
                </c:pt>
                <c:pt idx="327">
                  <c:v>195.73774700769098</c:v>
                </c:pt>
                <c:pt idx="328">
                  <c:v>159.18484037884767</c:v>
                </c:pt>
                <c:pt idx="329">
                  <c:v>179.36783019009746</c:v>
                </c:pt>
                <c:pt idx="330">
                  <c:v>266.06045526426061</c:v>
                </c:pt>
                <c:pt idx="331">
                  <c:v>265.42494309865128</c:v>
                </c:pt>
                <c:pt idx="332">
                  <c:v>249.7343668718816</c:v>
                </c:pt>
                <c:pt idx="333">
                  <c:v>235.64352816543899</c:v>
                </c:pt>
                <c:pt idx="334">
                  <c:v>183.24664582157544</c:v>
                </c:pt>
                <c:pt idx="335">
                  <c:v>110.25040362692491</c:v>
                </c:pt>
                <c:pt idx="336">
                  <c:v>166.06590313751479</c:v>
                </c:pt>
                <c:pt idx="337">
                  <c:v>228.10503902855521</c:v>
                </c:pt>
                <c:pt idx="338">
                  <c:v>237.61580730008882</c:v>
                </c:pt>
                <c:pt idx="339">
                  <c:v>207.54950760298266</c:v>
                </c:pt>
                <c:pt idx="340">
                  <c:v>215.59202362983248</c:v>
                </c:pt>
                <c:pt idx="341">
                  <c:v>151.25189541503391</c:v>
                </c:pt>
                <c:pt idx="342">
                  <c:v>109.02320772092057</c:v>
                </c:pt>
                <c:pt idx="343">
                  <c:v>144.94060218415453</c:v>
                </c:pt>
                <c:pt idx="344">
                  <c:v>212.45829122699999</c:v>
                </c:pt>
                <c:pt idx="345">
                  <c:v>201.52309913599711</c:v>
                </c:pt>
                <c:pt idx="346">
                  <c:v>194.83926429079494</c:v>
                </c:pt>
                <c:pt idx="347">
                  <c:v>183.5096163728621</c:v>
                </c:pt>
                <c:pt idx="348">
                  <c:v>146.38694021623104</c:v>
                </c:pt>
                <c:pt idx="349">
                  <c:v>80.162189717211561</c:v>
                </c:pt>
                <c:pt idx="350">
                  <c:v>112.945851777613</c:v>
                </c:pt>
                <c:pt idx="351">
                  <c:v>170.79937306067436</c:v>
                </c:pt>
                <c:pt idx="352">
                  <c:v>169.59409136727726</c:v>
                </c:pt>
                <c:pt idx="353">
                  <c:v>160.21480837138699</c:v>
                </c:pt>
                <c:pt idx="354">
                  <c:v>289.4429201161646</c:v>
                </c:pt>
                <c:pt idx="355">
                  <c:v>93.025832517649818</c:v>
                </c:pt>
                <c:pt idx="356">
                  <c:v>0</c:v>
                </c:pt>
                <c:pt idx="357">
                  <c:v>71.418418886930695</c:v>
                </c:pt>
                <c:pt idx="358">
                  <c:v>87.72259306670253</c:v>
                </c:pt>
                <c:pt idx="359">
                  <c:v>132.88778525018338</c:v>
                </c:pt>
                <c:pt idx="360">
                  <c:v>168.10392490998629</c:v>
                </c:pt>
                <c:pt idx="361">
                  <c:v>172.81548062053861</c:v>
                </c:pt>
                <c:pt idx="362">
                  <c:v>130.25807973731696</c:v>
                </c:pt>
                <c:pt idx="363">
                  <c:v>199.98910425349169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0C-4ED5-BF57-6AF3835EE79D}"/>
            </c:ext>
          </c:extLst>
        </c:ser>
        <c:ser>
          <c:idx val="4"/>
          <c:order val="2"/>
          <c:tx>
            <c:strRef>
              <c:f>INC.AMERICASUL.data!$E$1</c:f>
              <c:strCache>
                <c:ptCount val="1"/>
                <c:pt idx="0">
                  <c:v>Brasil</c:v>
                </c:pt>
              </c:strCache>
            </c:strRef>
          </c:tx>
          <c:spPr>
            <a:ln w="4762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multiLvlStrRef>
              <c:f>INC.AMERICASUL.data!$A$2:$B$365</c:f>
              <c:multiLvlStrCache>
                <c:ptCount val="364"/>
                <c:lvl>
                  <c:pt idx="0">
                    <c:v>26</c:v>
                  </c:pt>
                  <c:pt idx="1">
                    <c:v>27</c:v>
                  </c:pt>
                  <c:pt idx="2">
                    <c:v>28</c:v>
                  </c:pt>
                  <c:pt idx="3">
                    <c:v>29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  <c:pt idx="8">
                    <c:v>5</c:v>
                  </c:pt>
                  <c:pt idx="9">
                    <c:v>6</c:v>
                  </c:pt>
                  <c:pt idx="10">
                    <c:v>7</c:v>
                  </c:pt>
                  <c:pt idx="11">
                    <c:v>8</c:v>
                  </c:pt>
                  <c:pt idx="12">
                    <c:v>9</c:v>
                  </c:pt>
                  <c:pt idx="13">
                    <c:v>10</c:v>
                  </c:pt>
                  <c:pt idx="14">
                    <c:v>11</c:v>
                  </c:pt>
                  <c:pt idx="15">
                    <c:v>12</c:v>
                  </c:pt>
                  <c:pt idx="16">
                    <c:v>13</c:v>
                  </c:pt>
                  <c:pt idx="17">
                    <c:v>14</c:v>
                  </c:pt>
                  <c:pt idx="18">
                    <c:v>15</c:v>
                  </c:pt>
                  <c:pt idx="19">
                    <c:v>16</c:v>
                  </c:pt>
                  <c:pt idx="20">
                    <c:v>17</c:v>
                  </c:pt>
                  <c:pt idx="21">
                    <c:v>18</c:v>
                  </c:pt>
                  <c:pt idx="22">
                    <c:v>19</c:v>
                  </c:pt>
                  <c:pt idx="23">
                    <c:v>20</c:v>
                  </c:pt>
                  <c:pt idx="24">
                    <c:v>21</c:v>
                  </c:pt>
                  <c:pt idx="25">
                    <c:v>22</c:v>
                  </c:pt>
                  <c:pt idx="26">
                    <c:v>23</c:v>
                  </c:pt>
                  <c:pt idx="27">
                    <c:v>24</c:v>
                  </c:pt>
                  <c:pt idx="28">
                    <c:v>25</c:v>
                  </c:pt>
                  <c:pt idx="29">
                    <c:v>26</c:v>
                  </c:pt>
                  <c:pt idx="30">
                    <c:v>27</c:v>
                  </c:pt>
                  <c:pt idx="31">
                    <c:v>28</c:v>
                  </c:pt>
                  <c:pt idx="32">
                    <c:v>29</c:v>
                  </c:pt>
                  <c:pt idx="33">
                    <c:v>30</c:v>
                  </c:pt>
                  <c:pt idx="34">
                    <c:v>31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  <c:pt idx="40">
                    <c:v>6</c:v>
                  </c:pt>
                  <c:pt idx="41">
                    <c:v>7</c:v>
                  </c:pt>
                  <c:pt idx="42">
                    <c:v>8</c:v>
                  </c:pt>
                  <c:pt idx="43">
                    <c:v>9</c:v>
                  </c:pt>
                  <c:pt idx="44">
                    <c:v>10</c:v>
                  </c:pt>
                  <c:pt idx="45">
                    <c:v>11</c:v>
                  </c:pt>
                  <c:pt idx="46">
                    <c:v>12</c:v>
                  </c:pt>
                  <c:pt idx="47">
                    <c:v>13</c:v>
                  </c:pt>
                  <c:pt idx="48">
                    <c:v>14</c:v>
                  </c:pt>
                  <c:pt idx="49">
                    <c:v>15</c:v>
                  </c:pt>
                  <c:pt idx="50">
                    <c:v>16</c:v>
                  </c:pt>
                  <c:pt idx="51">
                    <c:v>17</c:v>
                  </c:pt>
                  <c:pt idx="52">
                    <c:v>18</c:v>
                  </c:pt>
                  <c:pt idx="53">
                    <c:v>19</c:v>
                  </c:pt>
                  <c:pt idx="54">
                    <c:v>20</c:v>
                  </c:pt>
                  <c:pt idx="55">
                    <c:v>21</c:v>
                  </c:pt>
                  <c:pt idx="56">
                    <c:v>22</c:v>
                  </c:pt>
                  <c:pt idx="57">
                    <c:v>23</c:v>
                  </c:pt>
                  <c:pt idx="58">
                    <c:v>24</c:v>
                  </c:pt>
                  <c:pt idx="59">
                    <c:v>25</c:v>
                  </c:pt>
                  <c:pt idx="60">
                    <c:v>26</c:v>
                  </c:pt>
                  <c:pt idx="61">
                    <c:v>27</c:v>
                  </c:pt>
                  <c:pt idx="62">
                    <c:v>28</c:v>
                  </c:pt>
                  <c:pt idx="63">
                    <c:v>29</c:v>
                  </c:pt>
                  <c:pt idx="64">
                    <c:v>30</c:v>
                  </c:pt>
                  <c:pt idx="65">
                    <c:v>1</c:v>
                  </c:pt>
                  <c:pt idx="66">
                    <c:v>2</c:v>
                  </c:pt>
                  <c:pt idx="67">
                    <c:v>3</c:v>
                  </c:pt>
                  <c:pt idx="68">
                    <c:v>4</c:v>
                  </c:pt>
                  <c:pt idx="69">
                    <c:v>5</c:v>
                  </c:pt>
                  <c:pt idx="70">
                    <c:v>6</c:v>
                  </c:pt>
                  <c:pt idx="71">
                    <c:v>7</c:v>
                  </c:pt>
                  <c:pt idx="72">
                    <c:v>8</c:v>
                  </c:pt>
                  <c:pt idx="73">
                    <c:v>9</c:v>
                  </c:pt>
                  <c:pt idx="74">
                    <c:v>10</c:v>
                  </c:pt>
                  <c:pt idx="75">
                    <c:v>11</c:v>
                  </c:pt>
                  <c:pt idx="76">
                    <c:v>12</c:v>
                  </c:pt>
                  <c:pt idx="77">
                    <c:v>13</c:v>
                  </c:pt>
                  <c:pt idx="78">
                    <c:v>14</c:v>
                  </c:pt>
                  <c:pt idx="79">
                    <c:v>15</c:v>
                  </c:pt>
                  <c:pt idx="80">
                    <c:v>16</c:v>
                  </c:pt>
                  <c:pt idx="81">
                    <c:v>17</c:v>
                  </c:pt>
                  <c:pt idx="82">
                    <c:v>18</c:v>
                  </c:pt>
                  <c:pt idx="83">
                    <c:v>19</c:v>
                  </c:pt>
                  <c:pt idx="84">
                    <c:v>20</c:v>
                  </c:pt>
                  <c:pt idx="85">
                    <c:v>21</c:v>
                  </c:pt>
                  <c:pt idx="86">
                    <c:v>22</c:v>
                  </c:pt>
                  <c:pt idx="87">
                    <c:v>23</c:v>
                  </c:pt>
                  <c:pt idx="88">
                    <c:v>24</c:v>
                  </c:pt>
                  <c:pt idx="89">
                    <c:v>25</c:v>
                  </c:pt>
                  <c:pt idx="90">
                    <c:v>26</c:v>
                  </c:pt>
                  <c:pt idx="91">
                    <c:v>27</c:v>
                  </c:pt>
                  <c:pt idx="92">
                    <c:v>28</c:v>
                  </c:pt>
                  <c:pt idx="93">
                    <c:v>29</c:v>
                  </c:pt>
                  <c:pt idx="94">
                    <c:v>30</c:v>
                  </c:pt>
                  <c:pt idx="95">
                    <c:v>31</c:v>
                  </c:pt>
                  <c:pt idx="96">
                    <c:v>1</c:v>
                  </c:pt>
                  <c:pt idx="97">
                    <c:v>2</c:v>
                  </c:pt>
                  <c:pt idx="98">
                    <c:v>3</c:v>
                  </c:pt>
                  <c:pt idx="99">
                    <c:v>4</c:v>
                  </c:pt>
                  <c:pt idx="100">
                    <c:v>5</c:v>
                  </c:pt>
                  <c:pt idx="101">
                    <c:v>6</c:v>
                  </c:pt>
                  <c:pt idx="102">
                    <c:v>7</c:v>
                  </c:pt>
                  <c:pt idx="103">
                    <c:v>8</c:v>
                  </c:pt>
                  <c:pt idx="104">
                    <c:v>9</c:v>
                  </c:pt>
                  <c:pt idx="105">
                    <c:v>10</c:v>
                  </c:pt>
                  <c:pt idx="106">
                    <c:v>11</c:v>
                  </c:pt>
                  <c:pt idx="107">
                    <c:v>12</c:v>
                  </c:pt>
                  <c:pt idx="108">
                    <c:v>13</c:v>
                  </c:pt>
                  <c:pt idx="109">
                    <c:v>14</c:v>
                  </c:pt>
                  <c:pt idx="110">
                    <c:v>15</c:v>
                  </c:pt>
                  <c:pt idx="111">
                    <c:v>16</c:v>
                  </c:pt>
                  <c:pt idx="112">
                    <c:v>17</c:v>
                  </c:pt>
                  <c:pt idx="113">
                    <c:v>18</c:v>
                  </c:pt>
                  <c:pt idx="114">
                    <c:v>19</c:v>
                  </c:pt>
                  <c:pt idx="115">
                    <c:v>20</c:v>
                  </c:pt>
                  <c:pt idx="116">
                    <c:v>21</c:v>
                  </c:pt>
                  <c:pt idx="117">
                    <c:v>22</c:v>
                  </c:pt>
                  <c:pt idx="118">
                    <c:v>23</c:v>
                  </c:pt>
                  <c:pt idx="119">
                    <c:v>24</c:v>
                  </c:pt>
                  <c:pt idx="120">
                    <c:v>25</c:v>
                  </c:pt>
                  <c:pt idx="121">
                    <c:v>26</c:v>
                  </c:pt>
                  <c:pt idx="122">
                    <c:v>27</c:v>
                  </c:pt>
                  <c:pt idx="123">
                    <c:v>28</c:v>
                  </c:pt>
                  <c:pt idx="124">
                    <c:v>29</c:v>
                  </c:pt>
                  <c:pt idx="125">
                    <c:v>30</c:v>
                  </c:pt>
                  <c:pt idx="126">
                    <c:v>1</c:v>
                  </c:pt>
                  <c:pt idx="127">
                    <c:v>2</c:v>
                  </c:pt>
                  <c:pt idx="128">
                    <c:v>3</c:v>
                  </c:pt>
                  <c:pt idx="129">
                    <c:v>4</c:v>
                  </c:pt>
                  <c:pt idx="130">
                    <c:v>5</c:v>
                  </c:pt>
                  <c:pt idx="131">
                    <c:v>6</c:v>
                  </c:pt>
                  <c:pt idx="132">
                    <c:v>7</c:v>
                  </c:pt>
                  <c:pt idx="133">
                    <c:v>8</c:v>
                  </c:pt>
                  <c:pt idx="134">
                    <c:v>9</c:v>
                  </c:pt>
                  <c:pt idx="135">
                    <c:v>10</c:v>
                  </c:pt>
                  <c:pt idx="136">
                    <c:v>11</c:v>
                  </c:pt>
                  <c:pt idx="137">
                    <c:v>12</c:v>
                  </c:pt>
                  <c:pt idx="138">
                    <c:v>13</c:v>
                  </c:pt>
                  <c:pt idx="139">
                    <c:v>14</c:v>
                  </c:pt>
                  <c:pt idx="140">
                    <c:v>15</c:v>
                  </c:pt>
                  <c:pt idx="141">
                    <c:v>16</c:v>
                  </c:pt>
                  <c:pt idx="142">
                    <c:v>17</c:v>
                  </c:pt>
                  <c:pt idx="143">
                    <c:v>18</c:v>
                  </c:pt>
                  <c:pt idx="144">
                    <c:v>19</c:v>
                  </c:pt>
                  <c:pt idx="145">
                    <c:v>20</c:v>
                  </c:pt>
                  <c:pt idx="146">
                    <c:v>21</c:v>
                  </c:pt>
                  <c:pt idx="147">
                    <c:v>22</c:v>
                  </c:pt>
                  <c:pt idx="148">
                    <c:v>23</c:v>
                  </c:pt>
                  <c:pt idx="149">
                    <c:v>24</c:v>
                  </c:pt>
                  <c:pt idx="150">
                    <c:v>25</c:v>
                  </c:pt>
                  <c:pt idx="151">
                    <c:v>26</c:v>
                  </c:pt>
                  <c:pt idx="152">
                    <c:v>27</c:v>
                  </c:pt>
                  <c:pt idx="153">
                    <c:v>28</c:v>
                  </c:pt>
                  <c:pt idx="154">
                    <c:v>29</c:v>
                  </c:pt>
                  <c:pt idx="155">
                    <c:v>30</c:v>
                  </c:pt>
                  <c:pt idx="156">
                    <c:v>31</c:v>
                  </c:pt>
                  <c:pt idx="157">
                    <c:v>1</c:v>
                  </c:pt>
                  <c:pt idx="158">
                    <c:v>2</c:v>
                  </c:pt>
                  <c:pt idx="159">
                    <c:v>3</c:v>
                  </c:pt>
                  <c:pt idx="160">
                    <c:v>4</c:v>
                  </c:pt>
                  <c:pt idx="161">
                    <c:v>5</c:v>
                  </c:pt>
                  <c:pt idx="162">
                    <c:v>6</c:v>
                  </c:pt>
                  <c:pt idx="163">
                    <c:v>7</c:v>
                  </c:pt>
                  <c:pt idx="164">
                    <c:v>8</c:v>
                  </c:pt>
                  <c:pt idx="165">
                    <c:v>9</c:v>
                  </c:pt>
                  <c:pt idx="166">
                    <c:v>10</c:v>
                  </c:pt>
                  <c:pt idx="167">
                    <c:v>11</c:v>
                  </c:pt>
                  <c:pt idx="168">
                    <c:v>12</c:v>
                  </c:pt>
                  <c:pt idx="169">
                    <c:v>13</c:v>
                  </c:pt>
                  <c:pt idx="170">
                    <c:v>14</c:v>
                  </c:pt>
                  <c:pt idx="171">
                    <c:v>15</c:v>
                  </c:pt>
                  <c:pt idx="172">
                    <c:v>16</c:v>
                  </c:pt>
                  <c:pt idx="173">
                    <c:v>17</c:v>
                  </c:pt>
                  <c:pt idx="174">
                    <c:v>18</c:v>
                  </c:pt>
                  <c:pt idx="175">
                    <c:v>19</c:v>
                  </c:pt>
                  <c:pt idx="176">
                    <c:v>20</c:v>
                  </c:pt>
                  <c:pt idx="177">
                    <c:v>21</c:v>
                  </c:pt>
                  <c:pt idx="178">
                    <c:v>22</c:v>
                  </c:pt>
                  <c:pt idx="179">
                    <c:v>23</c:v>
                  </c:pt>
                  <c:pt idx="180">
                    <c:v>24</c:v>
                  </c:pt>
                  <c:pt idx="181">
                    <c:v>25</c:v>
                  </c:pt>
                  <c:pt idx="182">
                    <c:v>26</c:v>
                  </c:pt>
                  <c:pt idx="183">
                    <c:v>27</c:v>
                  </c:pt>
                  <c:pt idx="184">
                    <c:v>28</c:v>
                  </c:pt>
                  <c:pt idx="185">
                    <c:v>29</c:v>
                  </c:pt>
                  <c:pt idx="186">
                    <c:v>30</c:v>
                  </c:pt>
                  <c:pt idx="187">
                    <c:v>31</c:v>
                  </c:pt>
                  <c:pt idx="188">
                    <c:v>1</c:v>
                  </c:pt>
                  <c:pt idx="189">
                    <c:v>2</c:v>
                  </c:pt>
                  <c:pt idx="190">
                    <c:v>3</c:v>
                  </c:pt>
                  <c:pt idx="191">
                    <c:v>4</c:v>
                  </c:pt>
                  <c:pt idx="192">
                    <c:v>5</c:v>
                  </c:pt>
                  <c:pt idx="193">
                    <c:v>6</c:v>
                  </c:pt>
                  <c:pt idx="194">
                    <c:v>7</c:v>
                  </c:pt>
                  <c:pt idx="195">
                    <c:v>8</c:v>
                  </c:pt>
                  <c:pt idx="196">
                    <c:v>9</c:v>
                  </c:pt>
                  <c:pt idx="197">
                    <c:v>10</c:v>
                  </c:pt>
                  <c:pt idx="198">
                    <c:v>11</c:v>
                  </c:pt>
                  <c:pt idx="199">
                    <c:v>12</c:v>
                  </c:pt>
                  <c:pt idx="200">
                    <c:v>13</c:v>
                  </c:pt>
                  <c:pt idx="201">
                    <c:v>14</c:v>
                  </c:pt>
                  <c:pt idx="202">
                    <c:v>15</c:v>
                  </c:pt>
                  <c:pt idx="203">
                    <c:v>16</c:v>
                  </c:pt>
                  <c:pt idx="204">
                    <c:v>17</c:v>
                  </c:pt>
                  <c:pt idx="205">
                    <c:v>18</c:v>
                  </c:pt>
                  <c:pt idx="206">
                    <c:v>19</c:v>
                  </c:pt>
                  <c:pt idx="207">
                    <c:v>20</c:v>
                  </c:pt>
                  <c:pt idx="208">
                    <c:v>21</c:v>
                  </c:pt>
                  <c:pt idx="209">
                    <c:v>22</c:v>
                  </c:pt>
                  <c:pt idx="210">
                    <c:v>23</c:v>
                  </c:pt>
                  <c:pt idx="211">
                    <c:v>24</c:v>
                  </c:pt>
                  <c:pt idx="212">
                    <c:v>25</c:v>
                  </c:pt>
                  <c:pt idx="213">
                    <c:v>26</c:v>
                  </c:pt>
                  <c:pt idx="214">
                    <c:v>27</c:v>
                  </c:pt>
                  <c:pt idx="215">
                    <c:v>28</c:v>
                  </c:pt>
                  <c:pt idx="216">
                    <c:v>29</c:v>
                  </c:pt>
                  <c:pt idx="217">
                    <c:v>30</c:v>
                  </c:pt>
                  <c:pt idx="218">
                    <c:v>1</c:v>
                  </c:pt>
                  <c:pt idx="219">
                    <c:v>2</c:v>
                  </c:pt>
                  <c:pt idx="220">
                    <c:v>3</c:v>
                  </c:pt>
                  <c:pt idx="221">
                    <c:v>4</c:v>
                  </c:pt>
                  <c:pt idx="222">
                    <c:v>5</c:v>
                  </c:pt>
                  <c:pt idx="223">
                    <c:v>6</c:v>
                  </c:pt>
                  <c:pt idx="224">
                    <c:v>7</c:v>
                  </c:pt>
                  <c:pt idx="225">
                    <c:v>8</c:v>
                  </c:pt>
                  <c:pt idx="226">
                    <c:v>9</c:v>
                  </c:pt>
                  <c:pt idx="227">
                    <c:v>10</c:v>
                  </c:pt>
                  <c:pt idx="228">
                    <c:v>11</c:v>
                  </c:pt>
                  <c:pt idx="229">
                    <c:v>12</c:v>
                  </c:pt>
                  <c:pt idx="230">
                    <c:v>13</c:v>
                  </c:pt>
                  <c:pt idx="231">
                    <c:v>14</c:v>
                  </c:pt>
                  <c:pt idx="232">
                    <c:v>15</c:v>
                  </c:pt>
                  <c:pt idx="233">
                    <c:v>16</c:v>
                  </c:pt>
                  <c:pt idx="234">
                    <c:v>17</c:v>
                  </c:pt>
                  <c:pt idx="235">
                    <c:v>18</c:v>
                  </c:pt>
                  <c:pt idx="236">
                    <c:v>19</c:v>
                  </c:pt>
                  <c:pt idx="237">
                    <c:v>20</c:v>
                  </c:pt>
                  <c:pt idx="238">
                    <c:v>21</c:v>
                  </c:pt>
                  <c:pt idx="239">
                    <c:v>22</c:v>
                  </c:pt>
                  <c:pt idx="240">
                    <c:v>23</c:v>
                  </c:pt>
                  <c:pt idx="241">
                    <c:v>24</c:v>
                  </c:pt>
                  <c:pt idx="242">
                    <c:v>25</c:v>
                  </c:pt>
                  <c:pt idx="243">
                    <c:v>26</c:v>
                  </c:pt>
                  <c:pt idx="244">
                    <c:v>27</c:v>
                  </c:pt>
                  <c:pt idx="245">
                    <c:v>28</c:v>
                  </c:pt>
                  <c:pt idx="246">
                    <c:v>29</c:v>
                  </c:pt>
                  <c:pt idx="247">
                    <c:v>30</c:v>
                  </c:pt>
                  <c:pt idx="248">
                    <c:v>31</c:v>
                  </c:pt>
                  <c:pt idx="249">
                    <c:v>1</c:v>
                  </c:pt>
                  <c:pt idx="250">
                    <c:v>2</c:v>
                  </c:pt>
                  <c:pt idx="251">
                    <c:v>3</c:v>
                  </c:pt>
                  <c:pt idx="252">
                    <c:v>4</c:v>
                  </c:pt>
                  <c:pt idx="253">
                    <c:v>5</c:v>
                  </c:pt>
                  <c:pt idx="254">
                    <c:v>6</c:v>
                  </c:pt>
                  <c:pt idx="255">
                    <c:v>7</c:v>
                  </c:pt>
                  <c:pt idx="256">
                    <c:v>8</c:v>
                  </c:pt>
                  <c:pt idx="257">
                    <c:v>9</c:v>
                  </c:pt>
                  <c:pt idx="258">
                    <c:v>10</c:v>
                  </c:pt>
                  <c:pt idx="259">
                    <c:v>11</c:v>
                  </c:pt>
                  <c:pt idx="260">
                    <c:v>12</c:v>
                  </c:pt>
                  <c:pt idx="261">
                    <c:v>13</c:v>
                  </c:pt>
                  <c:pt idx="262">
                    <c:v>14</c:v>
                  </c:pt>
                  <c:pt idx="263">
                    <c:v>15</c:v>
                  </c:pt>
                  <c:pt idx="264">
                    <c:v>16</c:v>
                  </c:pt>
                  <c:pt idx="265">
                    <c:v>17</c:v>
                  </c:pt>
                  <c:pt idx="266">
                    <c:v>18</c:v>
                  </c:pt>
                  <c:pt idx="267">
                    <c:v>19</c:v>
                  </c:pt>
                  <c:pt idx="268">
                    <c:v>20</c:v>
                  </c:pt>
                  <c:pt idx="269">
                    <c:v>21</c:v>
                  </c:pt>
                  <c:pt idx="270">
                    <c:v>22</c:v>
                  </c:pt>
                  <c:pt idx="271">
                    <c:v>23</c:v>
                  </c:pt>
                  <c:pt idx="272">
                    <c:v>24</c:v>
                  </c:pt>
                  <c:pt idx="273">
                    <c:v>25</c:v>
                  </c:pt>
                  <c:pt idx="274">
                    <c:v>26</c:v>
                  </c:pt>
                  <c:pt idx="275">
                    <c:v>27</c:v>
                  </c:pt>
                  <c:pt idx="276">
                    <c:v>28</c:v>
                  </c:pt>
                  <c:pt idx="277">
                    <c:v>29</c:v>
                  </c:pt>
                  <c:pt idx="278">
                    <c:v>30</c:v>
                  </c:pt>
                  <c:pt idx="279">
                    <c:v>1</c:v>
                  </c:pt>
                  <c:pt idx="280">
                    <c:v>2</c:v>
                  </c:pt>
                  <c:pt idx="281">
                    <c:v>3</c:v>
                  </c:pt>
                  <c:pt idx="282">
                    <c:v>4</c:v>
                  </c:pt>
                  <c:pt idx="283">
                    <c:v>5</c:v>
                  </c:pt>
                  <c:pt idx="284">
                    <c:v>6</c:v>
                  </c:pt>
                  <c:pt idx="285">
                    <c:v>7</c:v>
                  </c:pt>
                  <c:pt idx="286">
                    <c:v>8</c:v>
                  </c:pt>
                  <c:pt idx="287">
                    <c:v>9</c:v>
                  </c:pt>
                  <c:pt idx="288">
                    <c:v>10</c:v>
                  </c:pt>
                  <c:pt idx="289">
                    <c:v>11</c:v>
                  </c:pt>
                  <c:pt idx="290">
                    <c:v>12</c:v>
                  </c:pt>
                  <c:pt idx="291">
                    <c:v>13</c:v>
                  </c:pt>
                  <c:pt idx="292">
                    <c:v>14</c:v>
                  </c:pt>
                  <c:pt idx="293">
                    <c:v>15</c:v>
                  </c:pt>
                  <c:pt idx="294">
                    <c:v>16</c:v>
                  </c:pt>
                  <c:pt idx="295">
                    <c:v>17</c:v>
                  </c:pt>
                  <c:pt idx="296">
                    <c:v>18</c:v>
                  </c:pt>
                  <c:pt idx="297">
                    <c:v>19</c:v>
                  </c:pt>
                  <c:pt idx="298">
                    <c:v>20</c:v>
                  </c:pt>
                  <c:pt idx="299">
                    <c:v>21</c:v>
                  </c:pt>
                  <c:pt idx="300">
                    <c:v>22</c:v>
                  </c:pt>
                  <c:pt idx="301">
                    <c:v>23</c:v>
                  </c:pt>
                  <c:pt idx="302">
                    <c:v>24</c:v>
                  </c:pt>
                  <c:pt idx="303">
                    <c:v>25</c:v>
                  </c:pt>
                  <c:pt idx="304">
                    <c:v>26</c:v>
                  </c:pt>
                  <c:pt idx="305">
                    <c:v>27</c:v>
                  </c:pt>
                  <c:pt idx="306">
                    <c:v>28</c:v>
                  </c:pt>
                  <c:pt idx="307">
                    <c:v>29</c:v>
                  </c:pt>
                  <c:pt idx="308">
                    <c:v>30</c:v>
                  </c:pt>
                  <c:pt idx="309">
                    <c:v>31</c:v>
                  </c:pt>
                  <c:pt idx="310">
                    <c:v>1</c:v>
                  </c:pt>
                  <c:pt idx="311">
                    <c:v>2</c:v>
                  </c:pt>
                  <c:pt idx="312">
                    <c:v>3</c:v>
                  </c:pt>
                  <c:pt idx="313">
                    <c:v>4</c:v>
                  </c:pt>
                  <c:pt idx="314">
                    <c:v>5</c:v>
                  </c:pt>
                  <c:pt idx="315">
                    <c:v>6</c:v>
                  </c:pt>
                  <c:pt idx="316">
                    <c:v>7</c:v>
                  </c:pt>
                  <c:pt idx="317">
                    <c:v>8</c:v>
                  </c:pt>
                  <c:pt idx="318">
                    <c:v>9</c:v>
                  </c:pt>
                  <c:pt idx="319">
                    <c:v>10</c:v>
                  </c:pt>
                  <c:pt idx="320">
                    <c:v>11</c:v>
                  </c:pt>
                  <c:pt idx="321">
                    <c:v>12</c:v>
                  </c:pt>
                  <c:pt idx="322">
                    <c:v>13</c:v>
                  </c:pt>
                  <c:pt idx="323">
                    <c:v>14</c:v>
                  </c:pt>
                  <c:pt idx="324">
                    <c:v>15</c:v>
                  </c:pt>
                  <c:pt idx="325">
                    <c:v>16</c:v>
                  </c:pt>
                  <c:pt idx="326">
                    <c:v>17</c:v>
                  </c:pt>
                  <c:pt idx="327">
                    <c:v>18</c:v>
                  </c:pt>
                  <c:pt idx="328">
                    <c:v>19</c:v>
                  </c:pt>
                  <c:pt idx="329">
                    <c:v>20</c:v>
                  </c:pt>
                  <c:pt idx="330">
                    <c:v>21</c:v>
                  </c:pt>
                  <c:pt idx="331">
                    <c:v>22</c:v>
                  </c:pt>
                  <c:pt idx="332">
                    <c:v>23</c:v>
                  </c:pt>
                  <c:pt idx="333">
                    <c:v>24</c:v>
                  </c:pt>
                  <c:pt idx="334">
                    <c:v>25</c:v>
                  </c:pt>
                  <c:pt idx="335">
                    <c:v>26</c:v>
                  </c:pt>
                  <c:pt idx="336">
                    <c:v>27</c:v>
                  </c:pt>
                  <c:pt idx="337">
                    <c:v>28</c:v>
                  </c:pt>
                  <c:pt idx="338">
                    <c:v>29</c:v>
                  </c:pt>
                  <c:pt idx="339">
                    <c:v>30</c:v>
                  </c:pt>
                  <c:pt idx="340">
                    <c:v>31</c:v>
                  </c:pt>
                  <c:pt idx="341">
                    <c:v>1</c:v>
                  </c:pt>
                  <c:pt idx="342">
                    <c:v>2</c:v>
                  </c:pt>
                  <c:pt idx="343">
                    <c:v>3</c:v>
                  </c:pt>
                  <c:pt idx="344">
                    <c:v>4</c:v>
                  </c:pt>
                  <c:pt idx="345">
                    <c:v>5</c:v>
                  </c:pt>
                  <c:pt idx="346">
                    <c:v>6</c:v>
                  </c:pt>
                  <c:pt idx="347">
                    <c:v>7</c:v>
                  </c:pt>
                  <c:pt idx="348">
                    <c:v>8</c:v>
                  </c:pt>
                  <c:pt idx="349">
                    <c:v>9</c:v>
                  </c:pt>
                  <c:pt idx="350">
                    <c:v>10</c:v>
                  </c:pt>
                  <c:pt idx="351">
                    <c:v>11</c:v>
                  </c:pt>
                  <c:pt idx="352">
                    <c:v>12</c:v>
                  </c:pt>
                  <c:pt idx="353">
                    <c:v>13</c:v>
                  </c:pt>
                  <c:pt idx="354">
                    <c:v>14</c:v>
                  </c:pt>
                  <c:pt idx="355">
                    <c:v>15</c:v>
                  </c:pt>
                  <c:pt idx="356">
                    <c:v>16</c:v>
                  </c:pt>
                  <c:pt idx="357">
                    <c:v>17</c:v>
                  </c:pt>
                  <c:pt idx="358">
                    <c:v>18</c:v>
                  </c:pt>
                  <c:pt idx="359">
                    <c:v>19</c:v>
                  </c:pt>
                  <c:pt idx="360">
                    <c:v>20</c:v>
                  </c:pt>
                  <c:pt idx="361">
                    <c:v>21</c:v>
                  </c:pt>
                  <c:pt idx="362">
                    <c:v>22</c:v>
                  </c:pt>
                  <c:pt idx="363">
                    <c:v>23</c:v>
                  </c:pt>
                </c:lvl>
                <c:lvl>
                  <c:pt idx="0">
                    <c:v>Fevereiro</c:v>
                  </c:pt>
                  <c:pt idx="4">
                    <c:v>Março</c:v>
                  </c:pt>
                  <c:pt idx="18">
                    <c:v>Março</c:v>
                  </c:pt>
                  <c:pt idx="35">
                    <c:v>Abril</c:v>
                  </c:pt>
                  <c:pt idx="65">
                    <c:v>Maio</c:v>
                  </c:pt>
                  <c:pt idx="96">
                    <c:v>Junho</c:v>
                  </c:pt>
                  <c:pt idx="126">
                    <c:v>Julho</c:v>
                  </c:pt>
                  <c:pt idx="157">
                    <c:v>Agosto</c:v>
                  </c:pt>
                  <c:pt idx="188">
                    <c:v>Setembro</c:v>
                  </c:pt>
                  <c:pt idx="218">
                    <c:v>Outubro</c:v>
                  </c:pt>
                  <c:pt idx="249">
                    <c:v>novembro</c:v>
                  </c:pt>
                  <c:pt idx="279">
                    <c:v>Dez</c:v>
                  </c:pt>
                  <c:pt idx="310">
                    <c:v>Janeiro </c:v>
                  </c:pt>
                  <c:pt idx="341">
                    <c:v>Fevereiro</c:v>
                  </c:pt>
                </c:lvl>
              </c:multiLvlStrCache>
            </c:multiLvlStrRef>
          </c:cat>
          <c:val>
            <c:numRef>
              <c:f>INC.AMERICASUL.data!$E$2:$E$365</c:f>
              <c:numCache>
                <c:formatCode>0.0</c:formatCode>
                <c:ptCount val="36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0.1314852756433213</c:v>
                </c:pt>
                <c:pt idx="15">
                  <c:v>0.1314852756433213</c:v>
                </c:pt>
                <c:pt idx="16">
                  <c:v>0.1533994882505415</c:v>
                </c:pt>
                <c:pt idx="17">
                  <c:v>0.1533994882505415</c:v>
                </c:pt>
                <c:pt idx="18">
                  <c:v>0.1533994882505415</c:v>
                </c:pt>
                <c:pt idx="19">
                  <c:v>0.32871318910830322</c:v>
                </c:pt>
                <c:pt idx="20">
                  <c:v>0.32871318910830322</c:v>
                </c:pt>
                <c:pt idx="21">
                  <c:v>0.35062740171552348</c:v>
                </c:pt>
                <c:pt idx="22">
                  <c:v>0.32871318910830322</c:v>
                </c:pt>
                <c:pt idx="23">
                  <c:v>0.35062740171552348</c:v>
                </c:pt>
                <c:pt idx="24">
                  <c:v>0.4163700395371841</c:v>
                </c:pt>
                <c:pt idx="25">
                  <c:v>0.4163700395371841</c:v>
                </c:pt>
                <c:pt idx="26">
                  <c:v>0.52594110257328519</c:v>
                </c:pt>
                <c:pt idx="27">
                  <c:v>0.61359795300216602</c:v>
                </c:pt>
                <c:pt idx="28">
                  <c:v>0.61359795300216602</c:v>
                </c:pt>
                <c:pt idx="29">
                  <c:v>0.85465429168158835</c:v>
                </c:pt>
                <c:pt idx="30">
                  <c:v>0.85465429168158835</c:v>
                </c:pt>
                <c:pt idx="31">
                  <c:v>1.3367669690404331</c:v>
                </c:pt>
                <c:pt idx="32">
                  <c:v>1.6216517329342959</c:v>
                </c:pt>
                <c:pt idx="33">
                  <c:v>1.6216517329342959</c:v>
                </c:pt>
                <c:pt idx="34">
                  <c:v>2.1256786229003608</c:v>
                </c:pt>
                <c:pt idx="35">
                  <c:v>2.344820748972563</c:v>
                </c:pt>
                <c:pt idx="36">
                  <c:v>2.5201344498303251</c:v>
                </c:pt>
                <c:pt idx="37">
                  <c:v>2.6954481506880863</c:v>
                </c:pt>
                <c:pt idx="38">
                  <c:v>2.8926760641530684</c:v>
                </c:pt>
                <c:pt idx="39">
                  <c:v>3.0460755524036101</c:v>
                </c:pt>
                <c:pt idx="40">
                  <c:v>3.4405313793335739</c:v>
                </c:pt>
                <c:pt idx="41">
                  <c:v>4.0103009071212998</c:v>
                </c:pt>
                <c:pt idx="42">
                  <c:v>4.2513572458007216</c:v>
                </c:pt>
                <c:pt idx="43">
                  <c:v>4.6019846475162458</c:v>
                </c:pt>
                <c:pt idx="44">
                  <c:v>5.7853521283061369</c:v>
                </c:pt>
                <c:pt idx="45">
                  <c:v>5.8730089787350179</c:v>
                </c:pt>
                <c:pt idx="46">
                  <c:v>6.0264084669855595</c:v>
                </c:pt>
                <c:pt idx="47">
                  <c:v>6.5742637821660654</c:v>
                </c:pt>
                <c:pt idx="48">
                  <c:v>7.2316901603826711</c:v>
                </c:pt>
                <c:pt idx="49">
                  <c:v>7.7576312629559556</c:v>
                </c:pt>
                <c:pt idx="50">
                  <c:v>8.6999424050664249</c:v>
                </c:pt>
                <c:pt idx="51">
                  <c:v>9.6641677597841156</c:v>
                </c:pt>
                <c:pt idx="52">
                  <c:v>10.1901088623574</c:v>
                </c:pt>
                <c:pt idx="53">
                  <c:v>10.803706815359567</c:v>
                </c:pt>
                <c:pt idx="54">
                  <c:v>11.395390555754512</c:v>
                </c:pt>
                <c:pt idx="55">
                  <c:v>12.359615910472202</c:v>
                </c:pt>
                <c:pt idx="56">
                  <c:v>13.10469913911769</c:v>
                </c:pt>
                <c:pt idx="57">
                  <c:v>13.345755477797113</c:v>
                </c:pt>
                <c:pt idx="58">
                  <c:v>14.726350872051984</c:v>
                </c:pt>
                <c:pt idx="59">
                  <c:v>15.40569146287581</c:v>
                </c:pt>
                <c:pt idx="60">
                  <c:v>17.684769574026717</c:v>
                </c:pt>
                <c:pt idx="61">
                  <c:v>18.977708117852707</c:v>
                </c:pt>
                <c:pt idx="62">
                  <c:v>20.818501976859206</c:v>
                </c:pt>
                <c:pt idx="63">
                  <c:v>22.2210115837213</c:v>
                </c:pt>
                <c:pt idx="64">
                  <c:v>23.075665875402887</c:v>
                </c:pt>
                <c:pt idx="65">
                  <c:v>24.324775994014441</c:v>
                </c:pt>
                <c:pt idx="66">
                  <c:v>25.573886112625992</c:v>
                </c:pt>
                <c:pt idx="67">
                  <c:v>26.932567294273646</c:v>
                </c:pt>
                <c:pt idx="68">
                  <c:v>32.21389253261372</c:v>
                </c:pt>
                <c:pt idx="69">
                  <c:v>34.931254895909021</c:v>
                </c:pt>
                <c:pt idx="70">
                  <c:v>36.837791392737181</c:v>
                </c:pt>
                <c:pt idx="71">
                  <c:v>39.489411118210832</c:v>
                </c:pt>
                <c:pt idx="72">
                  <c:v>41.330204977217328</c:v>
                </c:pt>
                <c:pt idx="73">
                  <c:v>45.603476435625268</c:v>
                </c:pt>
                <c:pt idx="74">
                  <c:v>49.657605767961009</c:v>
                </c:pt>
                <c:pt idx="75">
                  <c:v>53.404936123795665</c:v>
                </c:pt>
                <c:pt idx="76">
                  <c:v>56.012727424054866</c:v>
                </c:pt>
                <c:pt idx="77">
                  <c:v>62.039135891040424</c:v>
                </c:pt>
                <c:pt idx="78">
                  <c:v>64.953726167800724</c:v>
                </c:pt>
                <c:pt idx="79">
                  <c:v>68.985941287529229</c:v>
                </c:pt>
                <c:pt idx="80">
                  <c:v>73.894724911546575</c:v>
                </c:pt>
                <c:pt idx="81">
                  <c:v>78.387138496026708</c:v>
                </c:pt>
                <c:pt idx="82">
                  <c:v>83.843777435224538</c:v>
                </c:pt>
                <c:pt idx="83">
                  <c:v>89.58530113831624</c:v>
                </c:pt>
                <c:pt idx="84">
                  <c:v>93.420288344579774</c:v>
                </c:pt>
                <c:pt idx="85">
                  <c:v>98.197586692953791</c:v>
                </c:pt>
                <c:pt idx="86">
                  <c:v>107.79601181491624</c:v>
                </c:pt>
                <c:pt idx="87">
                  <c:v>113.66902079365127</c:v>
                </c:pt>
                <c:pt idx="88">
                  <c:v>122.25939213568159</c:v>
                </c:pt>
                <c:pt idx="89">
                  <c:v>129.62256757170758</c:v>
                </c:pt>
                <c:pt idx="90">
                  <c:v>137.24871355902022</c:v>
                </c:pt>
                <c:pt idx="91">
                  <c:v>145.94865596408664</c:v>
                </c:pt>
                <c:pt idx="92">
                  <c:v>156.37982116512345</c:v>
                </c:pt>
                <c:pt idx="93">
                  <c:v>170.22960353288664</c:v>
                </c:pt>
                <c:pt idx="94">
                  <c:v>183.79450113675597</c:v>
                </c:pt>
                <c:pt idx="95">
                  <c:v>191.33299027363969</c:v>
                </c:pt>
                <c:pt idx="96">
                  <c:v>210.20112732845632</c:v>
                </c:pt>
                <c:pt idx="97">
                  <c:v>218.74767024527219</c:v>
                </c:pt>
                <c:pt idx="98">
                  <c:v>230.77857296663609</c:v>
                </c:pt>
                <c:pt idx="99">
                  <c:v>240.85911076595738</c:v>
                </c:pt>
                <c:pt idx="100">
                  <c:v>255.03760632282885</c:v>
                </c:pt>
                <c:pt idx="101">
                  <c:v>268.33953337541152</c:v>
                </c:pt>
                <c:pt idx="102">
                  <c:v>278.92409806469891</c:v>
                </c:pt>
                <c:pt idx="103">
                  <c:v>292.73005200724765</c:v>
                </c:pt>
                <c:pt idx="104">
                  <c:v>298.97560260030542</c:v>
                </c:pt>
                <c:pt idx="105">
                  <c:v>305.68135165811475</c:v>
                </c:pt>
                <c:pt idx="106">
                  <c:v>320.91172942013287</c:v>
                </c:pt>
                <c:pt idx="107">
                  <c:v>334.87108285093211</c:v>
                </c:pt>
                <c:pt idx="108">
                  <c:v>354.24324679571481</c:v>
                </c:pt>
                <c:pt idx="109">
                  <c:v>370.985705227631</c:v>
                </c:pt>
                <c:pt idx="110">
                  <c:v>390.99338133802308</c:v>
                </c:pt>
                <c:pt idx="111">
                  <c:v>404.51445051667798</c:v>
                </c:pt>
                <c:pt idx="112">
                  <c:v>417.96977705751118</c:v>
                </c:pt>
                <c:pt idx="113">
                  <c:v>435.72028926935957</c:v>
                </c:pt>
                <c:pt idx="114">
                  <c:v>453.29548778035019</c:v>
                </c:pt>
                <c:pt idx="115">
                  <c:v>471.13365684262743</c:v>
                </c:pt>
                <c:pt idx="116">
                  <c:v>492.54384255988157</c:v>
                </c:pt>
                <c:pt idx="117">
                  <c:v>515.24696682096169</c:v>
                </c:pt>
                <c:pt idx="118">
                  <c:v>534.44381706488673</c:v>
                </c:pt>
                <c:pt idx="119">
                  <c:v>558.65902199586492</c:v>
                </c:pt>
                <c:pt idx="120">
                  <c:v>578.29415649193425</c:v>
                </c:pt>
                <c:pt idx="121">
                  <c:v>602.3559619346621</c:v>
                </c:pt>
                <c:pt idx="122">
                  <c:v>624.62080194359783</c:v>
                </c:pt>
                <c:pt idx="123">
                  <c:v>644.78187754224041</c:v>
                </c:pt>
                <c:pt idx="124">
                  <c:v>672.24038593908733</c:v>
                </c:pt>
                <c:pt idx="125">
                  <c:v>690.82363823001015</c:v>
                </c:pt>
                <c:pt idx="126">
                  <c:v>703.99408000694939</c:v>
                </c:pt>
                <c:pt idx="127">
                  <c:v>727.96822859924828</c:v>
                </c:pt>
                <c:pt idx="128">
                  <c:v>750.0577549073264</c:v>
                </c:pt>
                <c:pt idx="129">
                  <c:v>778.56814550931983</c:v>
                </c:pt>
                <c:pt idx="130">
                  <c:v>806.83747977263386</c:v>
                </c:pt>
                <c:pt idx="131">
                  <c:v>834.29598816948078</c:v>
                </c:pt>
                <c:pt idx="132">
                  <c:v>861.16281282593286</c:v>
                </c:pt>
                <c:pt idx="133">
                  <c:v>887.72283850588371</c:v>
                </c:pt>
                <c:pt idx="134">
                  <c:v>910.42596276696383</c:v>
                </c:pt>
                <c:pt idx="135">
                  <c:v>941.96051470875375</c:v>
                </c:pt>
                <c:pt idx="136">
                  <c:v>966.70166074230542</c:v>
                </c:pt>
                <c:pt idx="137">
                  <c:v>998.52109744798918</c:v>
                </c:pt>
                <c:pt idx="138">
                  <c:v>1034.3508350607942</c:v>
                </c:pt>
                <c:pt idx="139">
                  <c:v>1055.9801629041206</c:v>
                </c:pt>
                <c:pt idx="140">
                  <c:v>1079.2749709055956</c:v>
                </c:pt>
                <c:pt idx="141">
                  <c:v>1114.7102526914707</c:v>
                </c:pt>
                <c:pt idx="142">
                  <c:v>1144.3163539238251</c:v>
                </c:pt>
                <c:pt idx="143">
                  <c:v>1186.7860979566181</c:v>
                </c:pt>
                <c:pt idx="144">
                  <c:v>1229.4311556902687</c:v>
                </c:pt>
                <c:pt idx="145">
                  <c:v>1274.0484925585688</c:v>
                </c:pt>
                <c:pt idx="146">
                  <c:v>1305.6926155633951</c:v>
                </c:pt>
                <c:pt idx="147">
                  <c:v>1336.569741126968</c:v>
                </c:pt>
                <c:pt idx="148">
                  <c:v>1366.504555548431</c:v>
                </c:pt>
                <c:pt idx="149">
                  <c:v>1405.4680255640687</c:v>
                </c:pt>
                <c:pt idx="150">
                  <c:v>1429.9462010463335</c:v>
                </c:pt>
                <c:pt idx="151">
                  <c:v>1456.3309130254265</c:v>
                </c:pt>
                <c:pt idx="152">
                  <c:v>1496.3243510336035</c:v>
                </c:pt>
                <c:pt idx="153">
                  <c:v>1521.4818671066923</c:v>
                </c:pt>
                <c:pt idx="154">
                  <c:v>1559.8755675945422</c:v>
                </c:pt>
                <c:pt idx="155">
                  <c:v>1584.9892552424167</c:v>
                </c:pt>
                <c:pt idx="156">
                  <c:v>1611.4397098593313</c:v>
                </c:pt>
                <c:pt idx="157">
                  <c:v>1648.6938712916058</c:v>
                </c:pt>
                <c:pt idx="158">
                  <c:v>1682.770471895833</c:v>
                </c:pt>
                <c:pt idx="159">
                  <c:v>1726.6865539607024</c:v>
                </c:pt>
                <c:pt idx="160">
                  <c:v>1756.4898831065218</c:v>
                </c:pt>
                <c:pt idx="161">
                  <c:v>1793.5906450505458</c:v>
                </c:pt>
                <c:pt idx="162">
                  <c:v>1826.7906771504843</c:v>
                </c:pt>
                <c:pt idx="163">
                  <c:v>1865.7979755913364</c:v>
                </c:pt>
                <c:pt idx="164">
                  <c:v>1893.8919961537927</c:v>
                </c:pt>
                <c:pt idx="165">
                  <c:v>1926.0620602611918</c:v>
                </c:pt>
                <c:pt idx="166">
                  <c:v>1951.5702037359963</c:v>
                </c:pt>
                <c:pt idx="167">
                  <c:v>1972.2572204372123</c:v>
                </c:pt>
                <c:pt idx="168">
                  <c:v>2008.1088722626243</c:v>
                </c:pt>
                <c:pt idx="169">
                  <c:v>2045.2096342066482</c:v>
                </c:pt>
                <c:pt idx="170">
                  <c:v>2083.406106781033</c:v>
                </c:pt>
                <c:pt idx="171">
                  <c:v>2113.8230338798548</c:v>
                </c:pt>
                <c:pt idx="172">
                  <c:v>2146.4971248772204</c:v>
                </c:pt>
                <c:pt idx="173">
                  <c:v>2172.7065231554557</c:v>
                </c:pt>
                <c:pt idx="174">
                  <c:v>2198.9597498589055</c:v>
                </c:pt>
                <c:pt idx="175">
                  <c:v>2218.222342740652</c:v>
                </c:pt>
                <c:pt idx="176">
                  <c:v>2257.5802685832195</c:v>
                </c:pt>
                <c:pt idx="177">
                  <c:v>2302.0880343884837</c:v>
                </c:pt>
                <c:pt idx="178">
                  <c:v>2324.3309601848123</c:v>
                </c:pt>
                <c:pt idx="179">
                  <c:v>2354.3534314567037</c:v>
                </c:pt>
                <c:pt idx="180">
                  <c:v>2376.0923303630666</c:v>
                </c:pt>
                <c:pt idx="181">
                  <c:v>2391.9143918654795</c:v>
                </c:pt>
                <c:pt idx="182">
                  <c:v>2413.8066902600922</c:v>
                </c:pt>
                <c:pt idx="183">
                  <c:v>2432.4556851888365</c:v>
                </c:pt>
                <c:pt idx="184">
                  <c:v>2456.4517479937431</c:v>
                </c:pt>
                <c:pt idx="185">
                  <c:v>2479.1329580422157</c:v>
                </c:pt>
                <c:pt idx="186">
                  <c:v>2507.1831501794577</c:v>
                </c:pt>
                <c:pt idx="187">
                  <c:v>2527.8920810932809</c:v>
                </c:pt>
                <c:pt idx="188">
                  <c:v>2541.347407634114</c:v>
                </c:pt>
                <c:pt idx="189">
                  <c:v>2555.153361576663</c:v>
                </c:pt>
                <c:pt idx="190">
                  <c:v>2569.8139698108935</c:v>
                </c:pt>
                <c:pt idx="191">
                  <c:v>2584.2992643442658</c:v>
                </c:pt>
                <c:pt idx="192">
                  <c:v>2602.9920876982242</c:v>
                </c:pt>
                <c:pt idx="193">
                  <c:v>2620.5015435713935</c:v>
                </c:pt>
                <c:pt idx="194">
                  <c:v>2634.9868381047659</c:v>
                </c:pt>
                <c:pt idx="195">
                  <c:v>2646.5575423613782</c:v>
                </c:pt>
                <c:pt idx="196">
                  <c:v>2664.855909888407</c:v>
                </c:pt>
                <c:pt idx="197">
                  <c:v>2680.28351556389</c:v>
                </c:pt>
                <c:pt idx="198">
                  <c:v>2703.0085540375771</c:v>
                </c:pt>
                <c:pt idx="199">
                  <c:v>2721.8547768797866</c:v>
                </c:pt>
                <c:pt idx="200">
                  <c:v>2743.0458204709689</c:v>
                </c:pt>
                <c:pt idx="201">
                  <c:v>2760.7963326828171</c:v>
                </c:pt>
                <c:pt idx="202">
                  <c:v>2778.5249306820583</c:v>
                </c:pt>
                <c:pt idx="203">
                  <c:v>2796.669898720837</c:v>
                </c:pt>
                <c:pt idx="204">
                  <c:v>2811.2866785298525</c:v>
                </c:pt>
                <c:pt idx="205">
                  <c:v>2824.1284071176838</c:v>
                </c:pt>
                <c:pt idx="206">
                  <c:v>2836.1154814138331</c:v>
                </c:pt>
                <c:pt idx="207">
                  <c:v>2849.9652637815961</c:v>
                </c:pt>
                <c:pt idx="208">
                  <c:v>2859.1473188640216</c:v>
                </c:pt>
                <c:pt idx="209">
                  <c:v>2863.6616466611085</c:v>
                </c:pt>
                <c:pt idx="210">
                  <c:v>2870.4550525693476</c:v>
                </c:pt>
                <c:pt idx="211">
                  <c:v>2880.6889898569189</c:v>
                </c:pt>
                <c:pt idx="212">
                  <c:v>2892.4569220269964</c:v>
                </c:pt>
                <c:pt idx="213">
                  <c:v>2906.2190475443308</c:v>
                </c:pt>
                <c:pt idx="214">
                  <c:v>2919.4552319590916</c:v>
                </c:pt>
                <c:pt idx="215">
                  <c:v>2927.5634906237633</c:v>
                </c:pt>
                <c:pt idx="216">
                  <c:v>2934.3349823193939</c:v>
                </c:pt>
                <c:pt idx="217">
                  <c:v>2941.3913587789193</c:v>
                </c:pt>
                <c:pt idx="218">
                  <c:v>2950.5514996487368</c:v>
                </c:pt>
                <c:pt idx="219">
                  <c:v>2965.2340220955748</c:v>
                </c:pt>
                <c:pt idx="220">
                  <c:v>2974.1092782014989</c:v>
                </c:pt>
                <c:pt idx="221">
                  <c:v>2985.1321271429306</c:v>
                </c:pt>
                <c:pt idx="222">
                  <c:v>2992.8021015554577</c:v>
                </c:pt>
                <c:pt idx="223">
                  <c:v>2999.3544511250161</c:v>
                </c:pt>
                <c:pt idx="224">
                  <c:v>3004.5919479381419</c:v>
                </c:pt>
                <c:pt idx="225">
                  <c:v>3012.5029786893488</c:v>
                </c:pt>
                <c:pt idx="226">
                  <c:v>3017.718561289867</c:v>
                </c:pt>
                <c:pt idx="227">
                  <c:v>3023.4819992055659</c:v>
                </c:pt>
                <c:pt idx="228">
                  <c:v>3029.1139518456212</c:v>
                </c:pt>
                <c:pt idx="229">
                  <c:v>3034.3076202335328</c:v>
                </c:pt>
                <c:pt idx="230">
                  <c:v>3036.7400978329342</c:v>
                </c:pt>
                <c:pt idx="231">
                  <c:v>3039.3917175584079</c:v>
                </c:pt>
                <c:pt idx="232">
                  <c:v>3044.3662438202468</c:v>
                </c:pt>
                <c:pt idx="233">
                  <c:v>3049.1654563812281</c:v>
                </c:pt>
                <c:pt idx="234">
                  <c:v>3053.0661862253132</c:v>
                </c:pt>
                <c:pt idx="235">
                  <c:v>3058.3913398888676</c:v>
                </c:pt>
                <c:pt idx="236">
                  <c:v>3061.6346433547365</c:v>
                </c:pt>
                <c:pt idx="237">
                  <c:v>3062.971410323777</c:v>
                </c:pt>
                <c:pt idx="238">
                  <c:v>3065.5792016240362</c:v>
                </c:pt>
                <c:pt idx="239">
                  <c:v>3068.8005908772971</c:v>
                </c:pt>
                <c:pt idx="240">
                  <c:v>3072.9862054852765</c:v>
                </c:pt>
                <c:pt idx="241">
                  <c:v>3077.7415896210432</c:v>
                </c:pt>
                <c:pt idx="242">
                  <c:v>3081.4012631264491</c:v>
                </c:pt>
                <c:pt idx="243">
                  <c:v>3085.0609366318545</c:v>
                </c:pt>
                <c:pt idx="244">
                  <c:v>3086.6825883647889</c:v>
                </c:pt>
                <c:pt idx="245">
                  <c:v>3088.8520954129035</c:v>
                </c:pt>
                <c:pt idx="246">
                  <c:v>3092.621339981346</c:v>
                </c:pt>
                <c:pt idx="247">
                  <c:v>3096.9384398649681</c:v>
                </c:pt>
                <c:pt idx="248">
                  <c:v>3100.5104565199449</c:v>
                </c:pt>
                <c:pt idx="249">
                  <c:v>3103.7318457732063</c:v>
                </c:pt>
                <c:pt idx="250">
                  <c:v>3106.4930365617161</c:v>
                </c:pt>
                <c:pt idx="251">
                  <c:v>3108.158516719865</c:v>
                </c:pt>
                <c:pt idx="252">
                  <c:v>3108.9035999485104</c:v>
                </c:pt>
                <c:pt idx="253">
                  <c:v>3110.4156806184083</c:v>
                </c:pt>
                <c:pt idx="254">
                  <c:v>3113.1768714069185</c:v>
                </c:pt>
                <c:pt idx="255">
                  <c:v>3116.2229469593217</c:v>
                </c:pt>
                <c:pt idx="256">
                  <c:v>3119.3347651495469</c:v>
                </c:pt>
                <c:pt idx="257">
                  <c:v>3121.1755590085536</c:v>
                </c:pt>
                <c:pt idx="258">
                  <c:v>3122.2274412137003</c:v>
                </c:pt>
                <c:pt idx="259">
                  <c:v>3124.1120634979216</c:v>
                </c:pt>
                <c:pt idx="260">
                  <c:v>3126.3692273964648</c:v>
                </c:pt>
                <c:pt idx="261">
                  <c:v>3128.8236192084737</c:v>
                </c:pt>
                <c:pt idx="262">
                  <c:v>3131.2999252330897</c:v>
                </c:pt>
                <c:pt idx="263">
                  <c:v>3135.2444835023889</c:v>
                </c:pt>
                <c:pt idx="264">
                  <c:v>3137.6988753143978</c:v>
                </c:pt>
                <c:pt idx="265">
                  <c:v>3139.123299133867</c:v>
                </c:pt>
                <c:pt idx="266">
                  <c:v>3141.8625757097693</c:v>
                </c:pt>
                <c:pt idx="267">
                  <c:v>3144.097825395706</c:v>
                </c:pt>
                <c:pt idx="268">
                  <c:v>3146.201589805999</c:v>
                </c:pt>
                <c:pt idx="269">
                  <c:v>3150.2995475635494</c:v>
                </c:pt>
                <c:pt idx="270">
                  <c:v>3152.4471403990569</c:v>
                </c:pt>
                <c:pt idx="271">
                  <c:v>3153.9373068563477</c:v>
                </c:pt>
                <c:pt idx="272">
                  <c:v>3155.1645027623522</c:v>
                </c:pt>
                <c:pt idx="273">
                  <c:v>3156.3916986683562</c:v>
                </c:pt>
                <c:pt idx="274">
                  <c:v>3158.8680046929726</c:v>
                </c:pt>
                <c:pt idx="275">
                  <c:v>3161.694938119304</c:v>
                </c:pt>
                <c:pt idx="276">
                  <c:v>3164.193158356527</c:v>
                </c:pt>
                <c:pt idx="277">
                  <c:v>3166.4722364676782</c:v>
                </c:pt>
                <c:pt idx="278">
                  <c:v>3168.6198293031853</c:v>
                </c:pt>
                <c:pt idx="279">
                  <c:v>3169.277255681402</c:v>
                </c:pt>
                <c:pt idx="280">
                  <c:v>3171.1618779656228</c:v>
                </c:pt>
                <c:pt idx="281">
                  <c:v>3173.3971276515595</c:v>
                </c:pt>
                <c:pt idx="282">
                  <c:v>3177.4293427712882</c:v>
                </c:pt>
                <c:pt idx="283">
                  <c:v>3181.6368715918743</c:v>
                </c:pt>
                <c:pt idx="284">
                  <c:v>3184.6829471442779</c:v>
                </c:pt>
                <c:pt idx="285">
                  <c:v>3188.3426206496838</c:v>
                </c:pt>
                <c:pt idx="286">
                  <c:v>3189.8327871069746</c:v>
                </c:pt>
                <c:pt idx="287">
                  <c:v>3191.9584657298751</c:v>
                </c:pt>
                <c:pt idx="288">
                  <c:v>3196.1002519126396</c:v>
                </c:pt>
                <c:pt idx="289">
                  <c:v>3200.7898934105847</c:v>
                </c:pt>
                <c:pt idx="290">
                  <c:v>3207.9120125079312</c:v>
                </c:pt>
                <c:pt idx="291">
                  <c:v>3214.7492468413839</c:v>
                </c:pt>
                <c:pt idx="292">
                  <c:v>3222.0466796395881</c:v>
                </c:pt>
                <c:pt idx="293">
                  <c:v>3224.6763851524547</c:v>
                </c:pt>
                <c:pt idx="294">
                  <c:v>3228.9496566108623</c:v>
                </c:pt>
                <c:pt idx="295">
                  <c:v>3237.0798294881411</c:v>
                </c:pt>
                <c:pt idx="296">
                  <c:v>3247.9931073665371</c:v>
                </c:pt>
                <c:pt idx="297">
                  <c:v>3257.8764172523934</c:v>
                </c:pt>
                <c:pt idx="298">
                  <c:v>3268.482896154288</c:v>
                </c:pt>
                <c:pt idx="299">
                  <c:v>3282.0916221833718</c:v>
                </c:pt>
                <c:pt idx="300">
                  <c:v>3287.6359179729984</c:v>
                </c:pt>
                <c:pt idx="301">
                  <c:v>3295.5688629368124</c:v>
                </c:pt>
                <c:pt idx="302">
                  <c:v>3310.3390422340785</c:v>
                </c:pt>
                <c:pt idx="303">
                  <c:v>3332.3628259043353</c:v>
                </c:pt>
                <c:pt idx="304">
                  <c:v>3355.5261486301665</c:v>
                </c:pt>
                <c:pt idx="305">
                  <c:v>3365.8039143429532</c:v>
                </c:pt>
                <c:pt idx="306">
                  <c:v>3382.4368017118331</c:v>
                </c:pt>
                <c:pt idx="307">
                  <c:v>3393.2624227398001</c:v>
                </c:pt>
                <c:pt idx="308">
                  <c:v>3409.7199964078222</c:v>
                </c:pt>
                <c:pt idx="309">
                  <c:v>3438.0550733089581</c:v>
                </c:pt>
                <c:pt idx="310">
                  <c:v>3470.59767903068</c:v>
                </c:pt>
                <c:pt idx="311">
                  <c:v>3508.9913795185298</c:v>
                </c:pt>
                <c:pt idx="312">
                  <c:v>3551.3077240630723</c:v>
                </c:pt>
                <c:pt idx="313">
                  <c:v>3551.3077240630723</c:v>
                </c:pt>
                <c:pt idx="314">
                  <c:v>3564.5877369030472</c:v>
                </c:pt>
                <c:pt idx="315">
                  <c:v>3586.7210916363397</c:v>
                </c:pt>
                <c:pt idx="316">
                  <c:v>3621.7180891700705</c:v>
                </c:pt>
                <c:pt idx="317">
                  <c:v>3659.2571353662388</c:v>
                </c:pt>
                <c:pt idx="318">
                  <c:v>3701.1132814460293</c:v>
                </c:pt>
                <c:pt idx="319">
                  <c:v>3750.7051445761685</c:v>
                </c:pt>
                <c:pt idx="320">
                  <c:v>3786.732110102439</c:v>
                </c:pt>
                <c:pt idx="321">
                  <c:v>3810.7939155451668</c:v>
                </c:pt>
                <c:pt idx="322">
                  <c:v>3841.2984994944172</c:v>
                </c:pt>
                <c:pt idx="323">
                  <c:v>3873.5781346648523</c:v>
                </c:pt>
                <c:pt idx="324">
                  <c:v>3918.6556699979046</c:v>
                </c:pt>
                <c:pt idx="325">
                  <c:v>3966.8231093085747</c:v>
                </c:pt>
                <c:pt idx="326">
                  <c:v>4023.208378346952</c:v>
                </c:pt>
                <c:pt idx="327">
                  <c:v>4069.0309969086497</c:v>
                </c:pt>
                <c:pt idx="328">
                  <c:v>4101.9680584573016</c:v>
                </c:pt>
                <c:pt idx="329">
                  <c:v>4135.9350879984931</c:v>
                </c:pt>
                <c:pt idx="330">
                  <c:v>4187.5868871137109</c:v>
                </c:pt>
                <c:pt idx="331">
                  <c:v>4245.7691215858813</c:v>
                </c:pt>
                <c:pt idx="332">
                  <c:v>4303.7979565697997</c:v>
                </c:pt>
                <c:pt idx="333">
                  <c:v>4344.6460488696584</c:v>
                </c:pt>
                <c:pt idx="334">
                  <c:v>4382.6014651053638</c:v>
                </c:pt>
                <c:pt idx="335">
                  <c:v>4405.5675599177303</c:v>
                </c:pt>
                <c:pt idx="336">
                  <c:v>4444.5967725711898</c:v>
                </c:pt>
                <c:pt idx="337">
                  <c:v>4496.9717407024464</c:v>
                </c:pt>
                <c:pt idx="338">
                  <c:v>4559.7778740347385</c:v>
                </c:pt>
                <c:pt idx="339">
                  <c:v>4617.8943658690878</c:v>
                </c:pt>
                <c:pt idx="340">
                  <c:v>4676.3176566799366</c:v>
                </c:pt>
                <c:pt idx="341">
                  <c:v>4720.2556529574122</c:v>
                </c:pt>
                <c:pt idx="342">
                  <c:v>4751.7682906865957</c:v>
                </c:pt>
                <c:pt idx="343">
                  <c:v>4783.850697943566</c:v>
                </c:pt>
                <c:pt idx="344">
                  <c:v>4830.4622281591237</c:v>
                </c:pt>
                <c:pt idx="345">
                  <c:v>4874.7508518383156</c:v>
                </c:pt>
                <c:pt idx="346">
                  <c:v>4913.9115497674184</c:v>
                </c:pt>
                <c:pt idx="347">
                  <c:v>4950.6397700971183</c:v>
                </c:pt>
                <c:pt idx="348">
                  <c:v>4977.3312810527132</c:v>
                </c:pt>
                <c:pt idx="349">
                  <c:v>4995.7173054301711</c:v>
                </c:pt>
                <c:pt idx="350">
                  <c:v>5022.45264481098</c:v>
                </c:pt>
                <c:pt idx="351">
                  <c:v>5056.2881890765275</c:v>
                </c:pt>
                <c:pt idx="352">
                  <c:v>5095.0982596039148</c:v>
                </c:pt>
                <c:pt idx="353">
                  <c:v>5124.7262750488762</c:v>
                </c:pt>
                <c:pt idx="354">
                  <c:v>5151.9875555322587</c:v>
                </c:pt>
                <c:pt idx="355">
                  <c:v>5172.5430869578304</c:v>
                </c:pt>
                <c:pt idx="356">
                  <c:v>5187.7953789324556</c:v>
                </c:pt>
                <c:pt idx="357">
                  <c:v>5196.8240345266304</c:v>
                </c:pt>
                <c:pt idx="358">
                  <c:v>5209.139822011889</c:v>
                </c:pt>
                <c:pt idx="359">
                  <c:v>5226.4301357589857</c:v>
                </c:pt>
                <c:pt idx="360">
                  <c:v>5248.9798605318147</c:v>
                </c:pt>
                <c:pt idx="361">
                  <c:v>5274.2250334553328</c:v>
                </c:pt>
                <c:pt idx="362">
                  <c:v>5298.2210962602394</c:v>
                </c:pt>
                <c:pt idx="363">
                  <c:v>5309.6384010286001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0C-4ED5-BF57-6AF3835EE79D}"/>
            </c:ext>
          </c:extLst>
        </c:ser>
        <c:ser>
          <c:idx val="5"/>
          <c:order val="3"/>
          <c:tx>
            <c:strRef>
              <c:f>INC.AMERICASUL.data!$F$1</c:f>
              <c:strCache>
                <c:ptCount val="1"/>
                <c:pt idx="0">
                  <c:v>Chile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multiLvlStrRef>
              <c:f>INC.AMERICASUL.data!$A$2:$B$365</c:f>
              <c:multiLvlStrCache>
                <c:ptCount val="364"/>
                <c:lvl>
                  <c:pt idx="0">
                    <c:v>26</c:v>
                  </c:pt>
                  <c:pt idx="1">
                    <c:v>27</c:v>
                  </c:pt>
                  <c:pt idx="2">
                    <c:v>28</c:v>
                  </c:pt>
                  <c:pt idx="3">
                    <c:v>29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  <c:pt idx="8">
                    <c:v>5</c:v>
                  </c:pt>
                  <c:pt idx="9">
                    <c:v>6</c:v>
                  </c:pt>
                  <c:pt idx="10">
                    <c:v>7</c:v>
                  </c:pt>
                  <c:pt idx="11">
                    <c:v>8</c:v>
                  </c:pt>
                  <c:pt idx="12">
                    <c:v>9</c:v>
                  </c:pt>
                  <c:pt idx="13">
                    <c:v>10</c:v>
                  </c:pt>
                  <c:pt idx="14">
                    <c:v>11</c:v>
                  </c:pt>
                  <c:pt idx="15">
                    <c:v>12</c:v>
                  </c:pt>
                  <c:pt idx="16">
                    <c:v>13</c:v>
                  </c:pt>
                  <c:pt idx="17">
                    <c:v>14</c:v>
                  </c:pt>
                  <c:pt idx="18">
                    <c:v>15</c:v>
                  </c:pt>
                  <c:pt idx="19">
                    <c:v>16</c:v>
                  </c:pt>
                  <c:pt idx="20">
                    <c:v>17</c:v>
                  </c:pt>
                  <c:pt idx="21">
                    <c:v>18</c:v>
                  </c:pt>
                  <c:pt idx="22">
                    <c:v>19</c:v>
                  </c:pt>
                  <c:pt idx="23">
                    <c:v>20</c:v>
                  </c:pt>
                  <c:pt idx="24">
                    <c:v>21</c:v>
                  </c:pt>
                  <c:pt idx="25">
                    <c:v>22</c:v>
                  </c:pt>
                  <c:pt idx="26">
                    <c:v>23</c:v>
                  </c:pt>
                  <c:pt idx="27">
                    <c:v>24</c:v>
                  </c:pt>
                  <c:pt idx="28">
                    <c:v>25</c:v>
                  </c:pt>
                  <c:pt idx="29">
                    <c:v>26</c:v>
                  </c:pt>
                  <c:pt idx="30">
                    <c:v>27</c:v>
                  </c:pt>
                  <c:pt idx="31">
                    <c:v>28</c:v>
                  </c:pt>
                  <c:pt idx="32">
                    <c:v>29</c:v>
                  </c:pt>
                  <c:pt idx="33">
                    <c:v>30</c:v>
                  </c:pt>
                  <c:pt idx="34">
                    <c:v>31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  <c:pt idx="40">
                    <c:v>6</c:v>
                  </c:pt>
                  <c:pt idx="41">
                    <c:v>7</c:v>
                  </c:pt>
                  <c:pt idx="42">
                    <c:v>8</c:v>
                  </c:pt>
                  <c:pt idx="43">
                    <c:v>9</c:v>
                  </c:pt>
                  <c:pt idx="44">
                    <c:v>10</c:v>
                  </c:pt>
                  <c:pt idx="45">
                    <c:v>11</c:v>
                  </c:pt>
                  <c:pt idx="46">
                    <c:v>12</c:v>
                  </c:pt>
                  <c:pt idx="47">
                    <c:v>13</c:v>
                  </c:pt>
                  <c:pt idx="48">
                    <c:v>14</c:v>
                  </c:pt>
                  <c:pt idx="49">
                    <c:v>15</c:v>
                  </c:pt>
                  <c:pt idx="50">
                    <c:v>16</c:v>
                  </c:pt>
                  <c:pt idx="51">
                    <c:v>17</c:v>
                  </c:pt>
                  <c:pt idx="52">
                    <c:v>18</c:v>
                  </c:pt>
                  <c:pt idx="53">
                    <c:v>19</c:v>
                  </c:pt>
                  <c:pt idx="54">
                    <c:v>20</c:v>
                  </c:pt>
                  <c:pt idx="55">
                    <c:v>21</c:v>
                  </c:pt>
                  <c:pt idx="56">
                    <c:v>22</c:v>
                  </c:pt>
                  <c:pt idx="57">
                    <c:v>23</c:v>
                  </c:pt>
                  <c:pt idx="58">
                    <c:v>24</c:v>
                  </c:pt>
                  <c:pt idx="59">
                    <c:v>25</c:v>
                  </c:pt>
                  <c:pt idx="60">
                    <c:v>26</c:v>
                  </c:pt>
                  <c:pt idx="61">
                    <c:v>27</c:v>
                  </c:pt>
                  <c:pt idx="62">
                    <c:v>28</c:v>
                  </c:pt>
                  <c:pt idx="63">
                    <c:v>29</c:v>
                  </c:pt>
                  <c:pt idx="64">
                    <c:v>30</c:v>
                  </c:pt>
                  <c:pt idx="65">
                    <c:v>1</c:v>
                  </c:pt>
                  <c:pt idx="66">
                    <c:v>2</c:v>
                  </c:pt>
                  <c:pt idx="67">
                    <c:v>3</c:v>
                  </c:pt>
                  <c:pt idx="68">
                    <c:v>4</c:v>
                  </c:pt>
                  <c:pt idx="69">
                    <c:v>5</c:v>
                  </c:pt>
                  <c:pt idx="70">
                    <c:v>6</c:v>
                  </c:pt>
                  <c:pt idx="71">
                    <c:v>7</c:v>
                  </c:pt>
                  <c:pt idx="72">
                    <c:v>8</c:v>
                  </c:pt>
                  <c:pt idx="73">
                    <c:v>9</c:v>
                  </c:pt>
                  <c:pt idx="74">
                    <c:v>10</c:v>
                  </c:pt>
                  <c:pt idx="75">
                    <c:v>11</c:v>
                  </c:pt>
                  <c:pt idx="76">
                    <c:v>12</c:v>
                  </c:pt>
                  <c:pt idx="77">
                    <c:v>13</c:v>
                  </c:pt>
                  <c:pt idx="78">
                    <c:v>14</c:v>
                  </c:pt>
                  <c:pt idx="79">
                    <c:v>15</c:v>
                  </c:pt>
                  <c:pt idx="80">
                    <c:v>16</c:v>
                  </c:pt>
                  <c:pt idx="81">
                    <c:v>17</c:v>
                  </c:pt>
                  <c:pt idx="82">
                    <c:v>18</c:v>
                  </c:pt>
                  <c:pt idx="83">
                    <c:v>19</c:v>
                  </c:pt>
                  <c:pt idx="84">
                    <c:v>20</c:v>
                  </c:pt>
                  <c:pt idx="85">
                    <c:v>21</c:v>
                  </c:pt>
                  <c:pt idx="86">
                    <c:v>22</c:v>
                  </c:pt>
                  <c:pt idx="87">
                    <c:v>23</c:v>
                  </c:pt>
                  <c:pt idx="88">
                    <c:v>24</c:v>
                  </c:pt>
                  <c:pt idx="89">
                    <c:v>25</c:v>
                  </c:pt>
                  <c:pt idx="90">
                    <c:v>26</c:v>
                  </c:pt>
                  <c:pt idx="91">
                    <c:v>27</c:v>
                  </c:pt>
                  <c:pt idx="92">
                    <c:v>28</c:v>
                  </c:pt>
                  <c:pt idx="93">
                    <c:v>29</c:v>
                  </c:pt>
                  <c:pt idx="94">
                    <c:v>30</c:v>
                  </c:pt>
                  <c:pt idx="95">
                    <c:v>31</c:v>
                  </c:pt>
                  <c:pt idx="96">
                    <c:v>1</c:v>
                  </c:pt>
                  <c:pt idx="97">
                    <c:v>2</c:v>
                  </c:pt>
                  <c:pt idx="98">
                    <c:v>3</c:v>
                  </c:pt>
                  <c:pt idx="99">
                    <c:v>4</c:v>
                  </c:pt>
                  <c:pt idx="100">
                    <c:v>5</c:v>
                  </c:pt>
                  <c:pt idx="101">
                    <c:v>6</c:v>
                  </c:pt>
                  <c:pt idx="102">
                    <c:v>7</c:v>
                  </c:pt>
                  <c:pt idx="103">
                    <c:v>8</c:v>
                  </c:pt>
                  <c:pt idx="104">
                    <c:v>9</c:v>
                  </c:pt>
                  <c:pt idx="105">
                    <c:v>10</c:v>
                  </c:pt>
                  <c:pt idx="106">
                    <c:v>11</c:v>
                  </c:pt>
                  <c:pt idx="107">
                    <c:v>12</c:v>
                  </c:pt>
                  <c:pt idx="108">
                    <c:v>13</c:v>
                  </c:pt>
                  <c:pt idx="109">
                    <c:v>14</c:v>
                  </c:pt>
                  <c:pt idx="110">
                    <c:v>15</c:v>
                  </c:pt>
                  <c:pt idx="111">
                    <c:v>16</c:v>
                  </c:pt>
                  <c:pt idx="112">
                    <c:v>17</c:v>
                  </c:pt>
                  <c:pt idx="113">
                    <c:v>18</c:v>
                  </c:pt>
                  <c:pt idx="114">
                    <c:v>19</c:v>
                  </c:pt>
                  <c:pt idx="115">
                    <c:v>20</c:v>
                  </c:pt>
                  <c:pt idx="116">
                    <c:v>21</c:v>
                  </c:pt>
                  <c:pt idx="117">
                    <c:v>22</c:v>
                  </c:pt>
                  <c:pt idx="118">
                    <c:v>23</c:v>
                  </c:pt>
                  <c:pt idx="119">
                    <c:v>24</c:v>
                  </c:pt>
                  <c:pt idx="120">
                    <c:v>25</c:v>
                  </c:pt>
                  <c:pt idx="121">
                    <c:v>26</c:v>
                  </c:pt>
                  <c:pt idx="122">
                    <c:v>27</c:v>
                  </c:pt>
                  <c:pt idx="123">
                    <c:v>28</c:v>
                  </c:pt>
                  <c:pt idx="124">
                    <c:v>29</c:v>
                  </c:pt>
                  <c:pt idx="125">
                    <c:v>30</c:v>
                  </c:pt>
                  <c:pt idx="126">
                    <c:v>1</c:v>
                  </c:pt>
                  <c:pt idx="127">
                    <c:v>2</c:v>
                  </c:pt>
                  <c:pt idx="128">
                    <c:v>3</c:v>
                  </c:pt>
                  <c:pt idx="129">
                    <c:v>4</c:v>
                  </c:pt>
                  <c:pt idx="130">
                    <c:v>5</c:v>
                  </c:pt>
                  <c:pt idx="131">
                    <c:v>6</c:v>
                  </c:pt>
                  <c:pt idx="132">
                    <c:v>7</c:v>
                  </c:pt>
                  <c:pt idx="133">
                    <c:v>8</c:v>
                  </c:pt>
                  <c:pt idx="134">
                    <c:v>9</c:v>
                  </c:pt>
                  <c:pt idx="135">
                    <c:v>10</c:v>
                  </c:pt>
                  <c:pt idx="136">
                    <c:v>11</c:v>
                  </c:pt>
                  <c:pt idx="137">
                    <c:v>12</c:v>
                  </c:pt>
                  <c:pt idx="138">
                    <c:v>13</c:v>
                  </c:pt>
                  <c:pt idx="139">
                    <c:v>14</c:v>
                  </c:pt>
                  <c:pt idx="140">
                    <c:v>15</c:v>
                  </c:pt>
                  <c:pt idx="141">
                    <c:v>16</c:v>
                  </c:pt>
                  <c:pt idx="142">
                    <c:v>17</c:v>
                  </c:pt>
                  <c:pt idx="143">
                    <c:v>18</c:v>
                  </c:pt>
                  <c:pt idx="144">
                    <c:v>19</c:v>
                  </c:pt>
                  <c:pt idx="145">
                    <c:v>20</c:v>
                  </c:pt>
                  <c:pt idx="146">
                    <c:v>21</c:v>
                  </c:pt>
                  <c:pt idx="147">
                    <c:v>22</c:v>
                  </c:pt>
                  <c:pt idx="148">
                    <c:v>23</c:v>
                  </c:pt>
                  <c:pt idx="149">
                    <c:v>24</c:v>
                  </c:pt>
                  <c:pt idx="150">
                    <c:v>25</c:v>
                  </c:pt>
                  <c:pt idx="151">
                    <c:v>26</c:v>
                  </c:pt>
                  <c:pt idx="152">
                    <c:v>27</c:v>
                  </c:pt>
                  <c:pt idx="153">
                    <c:v>28</c:v>
                  </c:pt>
                  <c:pt idx="154">
                    <c:v>29</c:v>
                  </c:pt>
                  <c:pt idx="155">
                    <c:v>30</c:v>
                  </c:pt>
                  <c:pt idx="156">
                    <c:v>31</c:v>
                  </c:pt>
                  <c:pt idx="157">
                    <c:v>1</c:v>
                  </c:pt>
                  <c:pt idx="158">
                    <c:v>2</c:v>
                  </c:pt>
                  <c:pt idx="159">
                    <c:v>3</c:v>
                  </c:pt>
                  <c:pt idx="160">
                    <c:v>4</c:v>
                  </c:pt>
                  <c:pt idx="161">
                    <c:v>5</c:v>
                  </c:pt>
                  <c:pt idx="162">
                    <c:v>6</c:v>
                  </c:pt>
                  <c:pt idx="163">
                    <c:v>7</c:v>
                  </c:pt>
                  <c:pt idx="164">
                    <c:v>8</c:v>
                  </c:pt>
                  <c:pt idx="165">
                    <c:v>9</c:v>
                  </c:pt>
                  <c:pt idx="166">
                    <c:v>10</c:v>
                  </c:pt>
                  <c:pt idx="167">
                    <c:v>11</c:v>
                  </c:pt>
                  <c:pt idx="168">
                    <c:v>12</c:v>
                  </c:pt>
                  <c:pt idx="169">
                    <c:v>13</c:v>
                  </c:pt>
                  <c:pt idx="170">
                    <c:v>14</c:v>
                  </c:pt>
                  <c:pt idx="171">
                    <c:v>15</c:v>
                  </c:pt>
                  <c:pt idx="172">
                    <c:v>16</c:v>
                  </c:pt>
                  <c:pt idx="173">
                    <c:v>17</c:v>
                  </c:pt>
                  <c:pt idx="174">
                    <c:v>18</c:v>
                  </c:pt>
                  <c:pt idx="175">
                    <c:v>19</c:v>
                  </c:pt>
                  <c:pt idx="176">
                    <c:v>20</c:v>
                  </c:pt>
                  <c:pt idx="177">
                    <c:v>21</c:v>
                  </c:pt>
                  <c:pt idx="178">
                    <c:v>22</c:v>
                  </c:pt>
                  <c:pt idx="179">
                    <c:v>23</c:v>
                  </c:pt>
                  <c:pt idx="180">
                    <c:v>24</c:v>
                  </c:pt>
                  <c:pt idx="181">
                    <c:v>25</c:v>
                  </c:pt>
                  <c:pt idx="182">
                    <c:v>26</c:v>
                  </c:pt>
                  <c:pt idx="183">
                    <c:v>27</c:v>
                  </c:pt>
                  <c:pt idx="184">
                    <c:v>28</c:v>
                  </c:pt>
                  <c:pt idx="185">
                    <c:v>29</c:v>
                  </c:pt>
                  <c:pt idx="186">
                    <c:v>30</c:v>
                  </c:pt>
                  <c:pt idx="187">
                    <c:v>31</c:v>
                  </c:pt>
                  <c:pt idx="188">
                    <c:v>1</c:v>
                  </c:pt>
                  <c:pt idx="189">
                    <c:v>2</c:v>
                  </c:pt>
                  <c:pt idx="190">
                    <c:v>3</c:v>
                  </c:pt>
                  <c:pt idx="191">
                    <c:v>4</c:v>
                  </c:pt>
                  <c:pt idx="192">
                    <c:v>5</c:v>
                  </c:pt>
                  <c:pt idx="193">
                    <c:v>6</c:v>
                  </c:pt>
                  <c:pt idx="194">
                    <c:v>7</c:v>
                  </c:pt>
                  <c:pt idx="195">
                    <c:v>8</c:v>
                  </c:pt>
                  <c:pt idx="196">
                    <c:v>9</c:v>
                  </c:pt>
                  <c:pt idx="197">
                    <c:v>10</c:v>
                  </c:pt>
                  <c:pt idx="198">
                    <c:v>11</c:v>
                  </c:pt>
                  <c:pt idx="199">
                    <c:v>12</c:v>
                  </c:pt>
                  <c:pt idx="200">
                    <c:v>13</c:v>
                  </c:pt>
                  <c:pt idx="201">
                    <c:v>14</c:v>
                  </c:pt>
                  <c:pt idx="202">
                    <c:v>15</c:v>
                  </c:pt>
                  <c:pt idx="203">
                    <c:v>16</c:v>
                  </c:pt>
                  <c:pt idx="204">
                    <c:v>17</c:v>
                  </c:pt>
                  <c:pt idx="205">
                    <c:v>18</c:v>
                  </c:pt>
                  <c:pt idx="206">
                    <c:v>19</c:v>
                  </c:pt>
                  <c:pt idx="207">
                    <c:v>20</c:v>
                  </c:pt>
                  <c:pt idx="208">
                    <c:v>21</c:v>
                  </c:pt>
                  <c:pt idx="209">
                    <c:v>22</c:v>
                  </c:pt>
                  <c:pt idx="210">
                    <c:v>23</c:v>
                  </c:pt>
                  <c:pt idx="211">
                    <c:v>24</c:v>
                  </c:pt>
                  <c:pt idx="212">
                    <c:v>25</c:v>
                  </c:pt>
                  <c:pt idx="213">
                    <c:v>26</c:v>
                  </c:pt>
                  <c:pt idx="214">
                    <c:v>27</c:v>
                  </c:pt>
                  <c:pt idx="215">
                    <c:v>28</c:v>
                  </c:pt>
                  <c:pt idx="216">
                    <c:v>29</c:v>
                  </c:pt>
                  <c:pt idx="217">
                    <c:v>30</c:v>
                  </c:pt>
                  <c:pt idx="218">
                    <c:v>1</c:v>
                  </c:pt>
                  <c:pt idx="219">
                    <c:v>2</c:v>
                  </c:pt>
                  <c:pt idx="220">
                    <c:v>3</c:v>
                  </c:pt>
                  <c:pt idx="221">
                    <c:v>4</c:v>
                  </c:pt>
                  <c:pt idx="222">
                    <c:v>5</c:v>
                  </c:pt>
                  <c:pt idx="223">
                    <c:v>6</c:v>
                  </c:pt>
                  <c:pt idx="224">
                    <c:v>7</c:v>
                  </c:pt>
                  <c:pt idx="225">
                    <c:v>8</c:v>
                  </c:pt>
                  <c:pt idx="226">
                    <c:v>9</c:v>
                  </c:pt>
                  <c:pt idx="227">
                    <c:v>10</c:v>
                  </c:pt>
                  <c:pt idx="228">
                    <c:v>11</c:v>
                  </c:pt>
                  <c:pt idx="229">
                    <c:v>12</c:v>
                  </c:pt>
                  <c:pt idx="230">
                    <c:v>13</c:v>
                  </c:pt>
                  <c:pt idx="231">
                    <c:v>14</c:v>
                  </c:pt>
                  <c:pt idx="232">
                    <c:v>15</c:v>
                  </c:pt>
                  <c:pt idx="233">
                    <c:v>16</c:v>
                  </c:pt>
                  <c:pt idx="234">
                    <c:v>17</c:v>
                  </c:pt>
                  <c:pt idx="235">
                    <c:v>18</c:v>
                  </c:pt>
                  <c:pt idx="236">
                    <c:v>19</c:v>
                  </c:pt>
                  <c:pt idx="237">
                    <c:v>20</c:v>
                  </c:pt>
                  <c:pt idx="238">
                    <c:v>21</c:v>
                  </c:pt>
                  <c:pt idx="239">
                    <c:v>22</c:v>
                  </c:pt>
                  <c:pt idx="240">
                    <c:v>23</c:v>
                  </c:pt>
                  <c:pt idx="241">
                    <c:v>24</c:v>
                  </c:pt>
                  <c:pt idx="242">
                    <c:v>25</c:v>
                  </c:pt>
                  <c:pt idx="243">
                    <c:v>26</c:v>
                  </c:pt>
                  <c:pt idx="244">
                    <c:v>27</c:v>
                  </c:pt>
                  <c:pt idx="245">
                    <c:v>28</c:v>
                  </c:pt>
                  <c:pt idx="246">
                    <c:v>29</c:v>
                  </c:pt>
                  <c:pt idx="247">
                    <c:v>30</c:v>
                  </c:pt>
                  <c:pt idx="248">
                    <c:v>31</c:v>
                  </c:pt>
                  <c:pt idx="249">
                    <c:v>1</c:v>
                  </c:pt>
                  <c:pt idx="250">
                    <c:v>2</c:v>
                  </c:pt>
                  <c:pt idx="251">
                    <c:v>3</c:v>
                  </c:pt>
                  <c:pt idx="252">
                    <c:v>4</c:v>
                  </c:pt>
                  <c:pt idx="253">
                    <c:v>5</c:v>
                  </c:pt>
                  <c:pt idx="254">
                    <c:v>6</c:v>
                  </c:pt>
                  <c:pt idx="255">
                    <c:v>7</c:v>
                  </c:pt>
                  <c:pt idx="256">
                    <c:v>8</c:v>
                  </c:pt>
                  <c:pt idx="257">
                    <c:v>9</c:v>
                  </c:pt>
                  <c:pt idx="258">
                    <c:v>10</c:v>
                  </c:pt>
                  <c:pt idx="259">
                    <c:v>11</c:v>
                  </c:pt>
                  <c:pt idx="260">
                    <c:v>12</c:v>
                  </c:pt>
                  <c:pt idx="261">
                    <c:v>13</c:v>
                  </c:pt>
                  <c:pt idx="262">
                    <c:v>14</c:v>
                  </c:pt>
                  <c:pt idx="263">
                    <c:v>15</c:v>
                  </c:pt>
                  <c:pt idx="264">
                    <c:v>16</c:v>
                  </c:pt>
                  <c:pt idx="265">
                    <c:v>17</c:v>
                  </c:pt>
                  <c:pt idx="266">
                    <c:v>18</c:v>
                  </c:pt>
                  <c:pt idx="267">
                    <c:v>19</c:v>
                  </c:pt>
                  <c:pt idx="268">
                    <c:v>20</c:v>
                  </c:pt>
                  <c:pt idx="269">
                    <c:v>21</c:v>
                  </c:pt>
                  <c:pt idx="270">
                    <c:v>22</c:v>
                  </c:pt>
                  <c:pt idx="271">
                    <c:v>23</c:v>
                  </c:pt>
                  <c:pt idx="272">
                    <c:v>24</c:v>
                  </c:pt>
                  <c:pt idx="273">
                    <c:v>25</c:v>
                  </c:pt>
                  <c:pt idx="274">
                    <c:v>26</c:v>
                  </c:pt>
                  <c:pt idx="275">
                    <c:v>27</c:v>
                  </c:pt>
                  <c:pt idx="276">
                    <c:v>28</c:v>
                  </c:pt>
                  <c:pt idx="277">
                    <c:v>29</c:v>
                  </c:pt>
                  <c:pt idx="278">
                    <c:v>30</c:v>
                  </c:pt>
                  <c:pt idx="279">
                    <c:v>1</c:v>
                  </c:pt>
                  <c:pt idx="280">
                    <c:v>2</c:v>
                  </c:pt>
                  <c:pt idx="281">
                    <c:v>3</c:v>
                  </c:pt>
                  <c:pt idx="282">
                    <c:v>4</c:v>
                  </c:pt>
                  <c:pt idx="283">
                    <c:v>5</c:v>
                  </c:pt>
                  <c:pt idx="284">
                    <c:v>6</c:v>
                  </c:pt>
                  <c:pt idx="285">
                    <c:v>7</c:v>
                  </c:pt>
                  <c:pt idx="286">
                    <c:v>8</c:v>
                  </c:pt>
                  <c:pt idx="287">
                    <c:v>9</c:v>
                  </c:pt>
                  <c:pt idx="288">
                    <c:v>10</c:v>
                  </c:pt>
                  <c:pt idx="289">
                    <c:v>11</c:v>
                  </c:pt>
                  <c:pt idx="290">
                    <c:v>12</c:v>
                  </c:pt>
                  <c:pt idx="291">
                    <c:v>13</c:v>
                  </c:pt>
                  <c:pt idx="292">
                    <c:v>14</c:v>
                  </c:pt>
                  <c:pt idx="293">
                    <c:v>15</c:v>
                  </c:pt>
                  <c:pt idx="294">
                    <c:v>16</c:v>
                  </c:pt>
                  <c:pt idx="295">
                    <c:v>17</c:v>
                  </c:pt>
                  <c:pt idx="296">
                    <c:v>18</c:v>
                  </c:pt>
                  <c:pt idx="297">
                    <c:v>19</c:v>
                  </c:pt>
                  <c:pt idx="298">
                    <c:v>20</c:v>
                  </c:pt>
                  <c:pt idx="299">
                    <c:v>21</c:v>
                  </c:pt>
                  <c:pt idx="300">
                    <c:v>22</c:v>
                  </c:pt>
                  <c:pt idx="301">
                    <c:v>23</c:v>
                  </c:pt>
                  <c:pt idx="302">
                    <c:v>24</c:v>
                  </c:pt>
                  <c:pt idx="303">
                    <c:v>25</c:v>
                  </c:pt>
                  <c:pt idx="304">
                    <c:v>26</c:v>
                  </c:pt>
                  <c:pt idx="305">
                    <c:v>27</c:v>
                  </c:pt>
                  <c:pt idx="306">
                    <c:v>28</c:v>
                  </c:pt>
                  <c:pt idx="307">
                    <c:v>29</c:v>
                  </c:pt>
                  <c:pt idx="308">
                    <c:v>30</c:v>
                  </c:pt>
                  <c:pt idx="309">
                    <c:v>31</c:v>
                  </c:pt>
                  <c:pt idx="310">
                    <c:v>1</c:v>
                  </c:pt>
                  <c:pt idx="311">
                    <c:v>2</c:v>
                  </c:pt>
                  <c:pt idx="312">
                    <c:v>3</c:v>
                  </c:pt>
                  <c:pt idx="313">
                    <c:v>4</c:v>
                  </c:pt>
                  <c:pt idx="314">
                    <c:v>5</c:v>
                  </c:pt>
                  <c:pt idx="315">
                    <c:v>6</c:v>
                  </c:pt>
                  <c:pt idx="316">
                    <c:v>7</c:v>
                  </c:pt>
                  <c:pt idx="317">
                    <c:v>8</c:v>
                  </c:pt>
                  <c:pt idx="318">
                    <c:v>9</c:v>
                  </c:pt>
                  <c:pt idx="319">
                    <c:v>10</c:v>
                  </c:pt>
                  <c:pt idx="320">
                    <c:v>11</c:v>
                  </c:pt>
                  <c:pt idx="321">
                    <c:v>12</c:v>
                  </c:pt>
                  <c:pt idx="322">
                    <c:v>13</c:v>
                  </c:pt>
                  <c:pt idx="323">
                    <c:v>14</c:v>
                  </c:pt>
                  <c:pt idx="324">
                    <c:v>15</c:v>
                  </c:pt>
                  <c:pt idx="325">
                    <c:v>16</c:v>
                  </c:pt>
                  <c:pt idx="326">
                    <c:v>17</c:v>
                  </c:pt>
                  <c:pt idx="327">
                    <c:v>18</c:v>
                  </c:pt>
                  <c:pt idx="328">
                    <c:v>19</c:v>
                  </c:pt>
                  <c:pt idx="329">
                    <c:v>20</c:v>
                  </c:pt>
                  <c:pt idx="330">
                    <c:v>21</c:v>
                  </c:pt>
                  <c:pt idx="331">
                    <c:v>22</c:v>
                  </c:pt>
                  <c:pt idx="332">
                    <c:v>23</c:v>
                  </c:pt>
                  <c:pt idx="333">
                    <c:v>24</c:v>
                  </c:pt>
                  <c:pt idx="334">
                    <c:v>25</c:v>
                  </c:pt>
                  <c:pt idx="335">
                    <c:v>26</c:v>
                  </c:pt>
                  <c:pt idx="336">
                    <c:v>27</c:v>
                  </c:pt>
                  <c:pt idx="337">
                    <c:v>28</c:v>
                  </c:pt>
                  <c:pt idx="338">
                    <c:v>29</c:v>
                  </c:pt>
                  <c:pt idx="339">
                    <c:v>30</c:v>
                  </c:pt>
                  <c:pt idx="340">
                    <c:v>31</c:v>
                  </c:pt>
                  <c:pt idx="341">
                    <c:v>1</c:v>
                  </c:pt>
                  <c:pt idx="342">
                    <c:v>2</c:v>
                  </c:pt>
                  <c:pt idx="343">
                    <c:v>3</c:v>
                  </c:pt>
                  <c:pt idx="344">
                    <c:v>4</c:v>
                  </c:pt>
                  <c:pt idx="345">
                    <c:v>5</c:v>
                  </c:pt>
                  <c:pt idx="346">
                    <c:v>6</c:v>
                  </c:pt>
                  <c:pt idx="347">
                    <c:v>7</c:v>
                  </c:pt>
                  <c:pt idx="348">
                    <c:v>8</c:v>
                  </c:pt>
                  <c:pt idx="349">
                    <c:v>9</c:v>
                  </c:pt>
                  <c:pt idx="350">
                    <c:v>10</c:v>
                  </c:pt>
                  <c:pt idx="351">
                    <c:v>11</c:v>
                  </c:pt>
                  <c:pt idx="352">
                    <c:v>12</c:v>
                  </c:pt>
                  <c:pt idx="353">
                    <c:v>13</c:v>
                  </c:pt>
                  <c:pt idx="354">
                    <c:v>14</c:v>
                  </c:pt>
                  <c:pt idx="355">
                    <c:v>15</c:v>
                  </c:pt>
                  <c:pt idx="356">
                    <c:v>16</c:v>
                  </c:pt>
                  <c:pt idx="357">
                    <c:v>17</c:v>
                  </c:pt>
                  <c:pt idx="358">
                    <c:v>18</c:v>
                  </c:pt>
                  <c:pt idx="359">
                    <c:v>19</c:v>
                  </c:pt>
                  <c:pt idx="360">
                    <c:v>20</c:v>
                  </c:pt>
                  <c:pt idx="361">
                    <c:v>21</c:v>
                  </c:pt>
                  <c:pt idx="362">
                    <c:v>22</c:v>
                  </c:pt>
                  <c:pt idx="363">
                    <c:v>23</c:v>
                  </c:pt>
                </c:lvl>
                <c:lvl>
                  <c:pt idx="0">
                    <c:v>Fevereiro</c:v>
                  </c:pt>
                  <c:pt idx="4">
                    <c:v>Março</c:v>
                  </c:pt>
                  <c:pt idx="18">
                    <c:v>Março</c:v>
                  </c:pt>
                  <c:pt idx="35">
                    <c:v>Abril</c:v>
                  </c:pt>
                  <c:pt idx="65">
                    <c:v>Maio</c:v>
                  </c:pt>
                  <c:pt idx="96">
                    <c:v>Junho</c:v>
                  </c:pt>
                  <c:pt idx="126">
                    <c:v>Julho</c:v>
                  </c:pt>
                  <c:pt idx="157">
                    <c:v>Agosto</c:v>
                  </c:pt>
                  <c:pt idx="188">
                    <c:v>Setembro</c:v>
                  </c:pt>
                  <c:pt idx="218">
                    <c:v>Outubro</c:v>
                  </c:pt>
                  <c:pt idx="249">
                    <c:v>novembro</c:v>
                  </c:pt>
                  <c:pt idx="279">
                    <c:v>Dez</c:v>
                  </c:pt>
                  <c:pt idx="310">
                    <c:v>Janeiro </c:v>
                  </c:pt>
                  <c:pt idx="341">
                    <c:v>Fevereiro</c:v>
                  </c:pt>
                </c:lvl>
              </c:multiLvlStrCache>
            </c:multiLvlStrRef>
          </c:cat>
          <c:val>
            <c:numRef>
              <c:f>INC.AMERICASUL.data!$F$2:$F$365</c:f>
              <c:numCache>
                <c:formatCode>0.0</c:formatCode>
                <c:ptCount val="36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0.1314852756433213</c:v>
                </c:pt>
                <c:pt idx="15">
                  <c:v>0</c:v>
                </c:pt>
                <c:pt idx="16">
                  <c:v>2.1914212607220217E-2</c:v>
                </c:pt>
                <c:pt idx="17">
                  <c:v>0</c:v>
                </c:pt>
                <c:pt idx="18">
                  <c:v>0</c:v>
                </c:pt>
                <c:pt idx="19">
                  <c:v>0.17531370085776174</c:v>
                </c:pt>
                <c:pt idx="20">
                  <c:v>0</c:v>
                </c:pt>
                <c:pt idx="21">
                  <c:v>2.1914212607220217E-2</c:v>
                </c:pt>
                <c:pt idx="22">
                  <c:v>-2.1914212607220217E-2</c:v>
                </c:pt>
                <c:pt idx="23">
                  <c:v>2.1914212607220217E-2</c:v>
                </c:pt>
                <c:pt idx="24">
                  <c:v>6.5742637821660649E-2</c:v>
                </c:pt>
                <c:pt idx="25">
                  <c:v>0</c:v>
                </c:pt>
                <c:pt idx="26">
                  <c:v>0.10957106303610109</c:v>
                </c:pt>
                <c:pt idx="27">
                  <c:v>8.765685042888087E-2</c:v>
                </c:pt>
                <c:pt idx="28">
                  <c:v>0</c:v>
                </c:pt>
                <c:pt idx="29">
                  <c:v>0.24105633867942236</c:v>
                </c:pt>
                <c:pt idx="30">
                  <c:v>0</c:v>
                </c:pt>
                <c:pt idx="31">
                  <c:v>0.48211267735884472</c:v>
                </c:pt>
                <c:pt idx="32">
                  <c:v>0.2848847638938628</c:v>
                </c:pt>
                <c:pt idx="33">
                  <c:v>0</c:v>
                </c:pt>
                <c:pt idx="34">
                  <c:v>0.50402688996606504</c:v>
                </c:pt>
                <c:pt idx="35">
                  <c:v>0.21914212607220218</c:v>
                </c:pt>
                <c:pt idx="36">
                  <c:v>0.17531370085776174</c:v>
                </c:pt>
                <c:pt idx="37">
                  <c:v>0.17531370085776174</c:v>
                </c:pt>
                <c:pt idx="38">
                  <c:v>0.19722791346498195</c:v>
                </c:pt>
                <c:pt idx="39">
                  <c:v>0.1533994882505415</c:v>
                </c:pt>
                <c:pt idx="40">
                  <c:v>0.39445582692996389</c:v>
                </c:pt>
                <c:pt idx="41">
                  <c:v>0.5697695277877256</c:v>
                </c:pt>
                <c:pt idx="42">
                  <c:v>0.24105633867942236</c:v>
                </c:pt>
                <c:pt idx="43">
                  <c:v>0.35062740171552348</c:v>
                </c:pt>
                <c:pt idx="44">
                  <c:v>1.1833674807898917</c:v>
                </c:pt>
                <c:pt idx="45">
                  <c:v>8.765685042888087E-2</c:v>
                </c:pt>
                <c:pt idx="46">
                  <c:v>0.1533994882505415</c:v>
                </c:pt>
                <c:pt idx="47">
                  <c:v>0.54785531518050534</c:v>
                </c:pt>
                <c:pt idx="48">
                  <c:v>0.65742637821660643</c:v>
                </c:pt>
                <c:pt idx="49">
                  <c:v>0.52594110257328519</c:v>
                </c:pt>
                <c:pt idx="50">
                  <c:v>0.94231114211046929</c:v>
                </c:pt>
                <c:pt idx="51">
                  <c:v>0.96422535471768944</c:v>
                </c:pt>
                <c:pt idx="52">
                  <c:v>0.52594110257328519</c:v>
                </c:pt>
                <c:pt idx="53">
                  <c:v>0.61359795300216602</c:v>
                </c:pt>
                <c:pt idx="54">
                  <c:v>0.59168374039494587</c:v>
                </c:pt>
                <c:pt idx="55">
                  <c:v>0.96422535471768944</c:v>
                </c:pt>
                <c:pt idx="56">
                  <c:v>0.74508322864548726</c:v>
                </c:pt>
                <c:pt idx="57">
                  <c:v>0.24105633867942236</c:v>
                </c:pt>
                <c:pt idx="58">
                  <c:v>1.3805953942548737</c:v>
                </c:pt>
                <c:pt idx="59">
                  <c:v>0.6793405908238267</c:v>
                </c:pt>
                <c:pt idx="60">
                  <c:v>2.2790781111509024</c:v>
                </c:pt>
                <c:pt idx="61">
                  <c:v>1.2929385438259928</c:v>
                </c:pt>
                <c:pt idx="62">
                  <c:v>1.8407938590064981</c:v>
                </c:pt>
                <c:pt idx="63">
                  <c:v>1.4025096068620939</c:v>
                </c:pt>
                <c:pt idx="64">
                  <c:v>0.85465429168158835</c:v>
                </c:pt>
                <c:pt idx="65">
                  <c:v>1.2491101186115523</c:v>
                </c:pt>
                <c:pt idx="66">
                  <c:v>1.2491101186115523</c:v>
                </c:pt>
                <c:pt idx="67">
                  <c:v>1.3586811816476534</c:v>
                </c:pt>
                <c:pt idx="68">
                  <c:v>5.2813252383400719</c:v>
                </c:pt>
                <c:pt idx="69">
                  <c:v>2.7173623632953068</c:v>
                </c:pt>
                <c:pt idx="70">
                  <c:v>1.9065364968281588</c:v>
                </c:pt>
                <c:pt idx="71">
                  <c:v>2.6516197254736462</c:v>
                </c:pt>
                <c:pt idx="72">
                  <c:v>1.8407938590064981</c:v>
                </c:pt>
                <c:pt idx="73">
                  <c:v>4.2732714584079421</c:v>
                </c:pt>
                <c:pt idx="74">
                  <c:v>4.0541293323357399</c:v>
                </c:pt>
                <c:pt idx="75">
                  <c:v>3.7473303558346567</c:v>
                </c:pt>
                <c:pt idx="76">
                  <c:v>2.6077913002592057</c:v>
                </c:pt>
                <c:pt idx="77">
                  <c:v>6.0264084669855595</c:v>
                </c:pt>
                <c:pt idx="78">
                  <c:v>2.9145902767602885</c:v>
                </c:pt>
                <c:pt idx="79">
                  <c:v>4.0322151197285203</c:v>
                </c:pt>
                <c:pt idx="80">
                  <c:v>4.9087836240173282</c:v>
                </c:pt>
                <c:pt idx="81">
                  <c:v>4.4924135844801443</c:v>
                </c:pt>
                <c:pt idx="82">
                  <c:v>5.456638939197834</c:v>
                </c:pt>
                <c:pt idx="83">
                  <c:v>5.7415237030916968</c:v>
                </c:pt>
                <c:pt idx="84">
                  <c:v>3.8349872062635373</c:v>
                </c:pt>
                <c:pt idx="85">
                  <c:v>4.777298348374007</c:v>
                </c:pt>
                <c:pt idx="86">
                  <c:v>9.598425121962455</c:v>
                </c:pt>
                <c:pt idx="87">
                  <c:v>5.8730089787350179</c:v>
                </c:pt>
                <c:pt idx="88">
                  <c:v>8.5903713420303234</c:v>
                </c:pt>
                <c:pt idx="89">
                  <c:v>7.3631754360259922</c:v>
                </c:pt>
                <c:pt idx="90">
                  <c:v>7.6261459873126354</c:v>
                </c:pt>
                <c:pt idx="91">
                  <c:v>8.6999424050664249</c:v>
                </c:pt>
                <c:pt idx="92">
                  <c:v>10.431165201036823</c:v>
                </c:pt>
                <c:pt idx="93">
                  <c:v>13.849782367763176</c:v>
                </c:pt>
                <c:pt idx="94">
                  <c:v>13.564897603869314</c:v>
                </c:pt>
                <c:pt idx="95">
                  <c:v>7.5384891368837543</c:v>
                </c:pt>
                <c:pt idx="96">
                  <c:v>18.868137054816607</c:v>
                </c:pt>
                <c:pt idx="97">
                  <c:v>8.5465429168158842</c:v>
                </c:pt>
                <c:pt idx="98">
                  <c:v>12.030902721363899</c:v>
                </c:pt>
                <c:pt idx="99">
                  <c:v>10.0805377993213</c:v>
                </c:pt>
                <c:pt idx="100">
                  <c:v>14.17849555687148</c:v>
                </c:pt>
                <c:pt idx="101">
                  <c:v>13.301927052582672</c:v>
                </c:pt>
                <c:pt idx="102">
                  <c:v>10.584564689287363</c:v>
                </c:pt>
                <c:pt idx="103">
                  <c:v>13.805953942548735</c:v>
                </c:pt>
                <c:pt idx="104">
                  <c:v>6.2455505930577617</c:v>
                </c:pt>
                <c:pt idx="105">
                  <c:v>6.7057490578093866</c:v>
                </c:pt>
                <c:pt idx="106">
                  <c:v>15.230377762018051</c:v>
                </c:pt>
                <c:pt idx="107">
                  <c:v>13.959353430799277</c:v>
                </c:pt>
                <c:pt idx="108">
                  <c:v>19.37216394478267</c:v>
                </c:pt>
                <c:pt idx="109">
                  <c:v>16.742458431916244</c:v>
                </c:pt>
                <c:pt idx="110">
                  <c:v>20.007676110392058</c:v>
                </c:pt>
                <c:pt idx="111">
                  <c:v>13.521069178654873</c:v>
                </c:pt>
                <c:pt idx="112">
                  <c:v>13.455326540833212</c:v>
                </c:pt>
                <c:pt idx="113">
                  <c:v>17.750512211848378</c:v>
                </c:pt>
                <c:pt idx="114">
                  <c:v>17.57519851099061</c:v>
                </c:pt>
                <c:pt idx="115">
                  <c:v>17.838169062277256</c:v>
                </c:pt>
                <c:pt idx="116">
                  <c:v>21.410185717254151</c:v>
                </c:pt>
                <c:pt idx="117">
                  <c:v>22.703124261080145</c:v>
                </c:pt>
                <c:pt idx="118">
                  <c:v>19.19685024392491</c:v>
                </c:pt>
                <c:pt idx="119">
                  <c:v>24.215204930978341</c:v>
                </c:pt>
                <c:pt idx="120">
                  <c:v>19.635134496069313</c:v>
                </c:pt>
                <c:pt idx="121">
                  <c:v>24.061805442727799</c:v>
                </c:pt>
                <c:pt idx="122">
                  <c:v>22.264840008935739</c:v>
                </c:pt>
                <c:pt idx="123">
                  <c:v>20.161075598642601</c:v>
                </c:pt>
                <c:pt idx="124">
                  <c:v>27.458508396846931</c:v>
                </c:pt>
                <c:pt idx="125">
                  <c:v>18.583252290922744</c:v>
                </c:pt>
                <c:pt idx="126">
                  <c:v>13.17044177693935</c:v>
                </c:pt>
                <c:pt idx="127">
                  <c:v>23.974148592298917</c:v>
                </c:pt>
                <c:pt idx="128">
                  <c:v>22.089526308077978</c:v>
                </c:pt>
                <c:pt idx="129">
                  <c:v>28.510390601993503</c:v>
                </c:pt>
                <c:pt idx="130">
                  <c:v>28.269334263314079</c:v>
                </c:pt>
                <c:pt idx="131">
                  <c:v>27.458508396846931</c:v>
                </c:pt>
                <c:pt idx="132">
                  <c:v>26.866824656451985</c:v>
                </c:pt>
                <c:pt idx="133">
                  <c:v>26.560025679950904</c:v>
                </c:pt>
                <c:pt idx="134">
                  <c:v>22.703124261080145</c:v>
                </c:pt>
                <c:pt idx="135">
                  <c:v>31.534551941789893</c:v>
                </c:pt>
                <c:pt idx="136">
                  <c:v>24.741146033551622</c:v>
                </c:pt>
                <c:pt idx="137">
                  <c:v>31.819436705683756</c:v>
                </c:pt>
                <c:pt idx="138">
                  <c:v>35.829737612805054</c:v>
                </c:pt>
                <c:pt idx="139">
                  <c:v>21.629327843326351</c:v>
                </c:pt>
                <c:pt idx="140">
                  <c:v>23.29480800147509</c:v>
                </c:pt>
                <c:pt idx="141">
                  <c:v>35.435281785875091</c:v>
                </c:pt>
                <c:pt idx="142">
                  <c:v>29.606101232354511</c:v>
                </c:pt>
                <c:pt idx="143">
                  <c:v>42.469744032792775</c:v>
                </c:pt>
                <c:pt idx="144">
                  <c:v>42.645057733650539</c:v>
                </c:pt>
                <c:pt idx="145">
                  <c:v>44.617336868300363</c:v>
                </c:pt>
                <c:pt idx="146">
                  <c:v>31.644123004825996</c:v>
                </c:pt>
                <c:pt idx="147">
                  <c:v>30.87712556357328</c:v>
                </c:pt>
                <c:pt idx="148">
                  <c:v>29.934814421462814</c:v>
                </c:pt>
                <c:pt idx="149">
                  <c:v>38.96347001563754</c:v>
                </c:pt>
                <c:pt idx="150">
                  <c:v>24.47817548226498</c:v>
                </c:pt>
                <c:pt idx="151">
                  <c:v>26.38471197909314</c:v>
                </c:pt>
                <c:pt idx="152">
                  <c:v>39.993438008176895</c:v>
                </c:pt>
                <c:pt idx="153">
                  <c:v>25.157516073088807</c:v>
                </c:pt>
                <c:pt idx="154">
                  <c:v>38.39370048784982</c:v>
                </c:pt>
                <c:pt idx="155">
                  <c:v>25.113687647874368</c:v>
                </c:pt>
                <c:pt idx="156">
                  <c:v>26.450454616914801</c:v>
                </c:pt>
                <c:pt idx="157">
                  <c:v>37.254161432274365</c:v>
                </c:pt>
                <c:pt idx="158">
                  <c:v>34.076600604227437</c:v>
                </c:pt>
                <c:pt idx="159">
                  <c:v>43.916082064869315</c:v>
                </c:pt>
                <c:pt idx="160">
                  <c:v>29.803329145819493</c:v>
                </c:pt>
                <c:pt idx="161">
                  <c:v>37.100761944023823</c:v>
                </c:pt>
                <c:pt idx="162">
                  <c:v>33.200032099938625</c:v>
                </c:pt>
                <c:pt idx="163">
                  <c:v>39.007298440851983</c:v>
                </c:pt>
                <c:pt idx="164">
                  <c:v>28.094020562456318</c:v>
                </c:pt>
                <c:pt idx="165">
                  <c:v>32.170064107399277</c:v>
                </c:pt>
                <c:pt idx="166">
                  <c:v>25.508143474804331</c:v>
                </c:pt>
                <c:pt idx="167">
                  <c:v>20.687016701215885</c:v>
                </c:pt>
                <c:pt idx="168">
                  <c:v>35.851651825412276</c:v>
                </c:pt>
                <c:pt idx="169">
                  <c:v>37.100761944023823</c:v>
                </c:pt>
                <c:pt idx="170">
                  <c:v>38.196472574384835</c:v>
                </c:pt>
                <c:pt idx="171">
                  <c:v>30.41692709882166</c:v>
                </c:pt>
                <c:pt idx="172">
                  <c:v>32.67409099736534</c:v>
                </c:pt>
                <c:pt idx="173">
                  <c:v>26.20939827823538</c:v>
                </c:pt>
                <c:pt idx="174">
                  <c:v>26.253226703449819</c:v>
                </c:pt>
                <c:pt idx="175">
                  <c:v>19.262592881746571</c:v>
                </c:pt>
                <c:pt idx="176">
                  <c:v>39.357925842567504</c:v>
                </c:pt>
                <c:pt idx="177">
                  <c:v>44.507765805264263</c:v>
                </c:pt>
                <c:pt idx="178">
                  <c:v>22.242925796328521</c:v>
                </c:pt>
                <c:pt idx="179">
                  <c:v>30.022471271891693</c:v>
                </c:pt>
                <c:pt idx="180">
                  <c:v>21.738898906362454</c:v>
                </c:pt>
                <c:pt idx="181">
                  <c:v>15.822061502412998</c:v>
                </c:pt>
                <c:pt idx="182">
                  <c:v>21.892298394612997</c:v>
                </c:pt>
                <c:pt idx="183">
                  <c:v>18.648994928744404</c:v>
                </c:pt>
                <c:pt idx="184">
                  <c:v>23.996062804906138</c:v>
                </c:pt>
                <c:pt idx="185">
                  <c:v>22.681210048472924</c:v>
                </c:pt>
                <c:pt idx="186">
                  <c:v>28.050192137241879</c:v>
                </c:pt>
                <c:pt idx="187">
                  <c:v>20.708930913823103</c:v>
                </c:pt>
                <c:pt idx="188">
                  <c:v>13.455326540833212</c:v>
                </c:pt>
                <c:pt idx="189">
                  <c:v>13.805953942548735</c:v>
                </c:pt>
                <c:pt idx="190">
                  <c:v>14.660608234230324</c:v>
                </c:pt>
                <c:pt idx="191">
                  <c:v>14.485294533372564</c:v>
                </c:pt>
                <c:pt idx="192">
                  <c:v>18.692823353958843</c:v>
                </c:pt>
                <c:pt idx="193">
                  <c:v>17.50945587316895</c:v>
                </c:pt>
                <c:pt idx="194">
                  <c:v>14.485294533372564</c:v>
                </c:pt>
                <c:pt idx="195">
                  <c:v>11.570704256612274</c:v>
                </c:pt>
                <c:pt idx="196">
                  <c:v>18.29836752702888</c:v>
                </c:pt>
                <c:pt idx="197">
                  <c:v>15.427605675483031</c:v>
                </c:pt>
                <c:pt idx="198">
                  <c:v>22.725038473687363</c:v>
                </c:pt>
                <c:pt idx="199">
                  <c:v>18.846222842209386</c:v>
                </c:pt>
                <c:pt idx="200">
                  <c:v>21.191043591181948</c:v>
                </c:pt>
                <c:pt idx="201">
                  <c:v>17.750512211848378</c:v>
                </c:pt>
                <c:pt idx="202">
                  <c:v>17.728597999241156</c:v>
                </c:pt>
                <c:pt idx="203">
                  <c:v>18.144968038778341</c:v>
                </c:pt>
                <c:pt idx="204">
                  <c:v>14.616779809015885</c:v>
                </c:pt>
                <c:pt idx="205">
                  <c:v>12.841728587831046</c:v>
                </c:pt>
                <c:pt idx="206">
                  <c:v>11.987074296149459</c:v>
                </c:pt>
                <c:pt idx="207">
                  <c:v>13.849782367763176</c:v>
                </c:pt>
                <c:pt idx="208">
                  <c:v>9.1820550824252702</c:v>
                </c:pt>
                <c:pt idx="209">
                  <c:v>4.5143277970873648</c:v>
                </c:pt>
                <c:pt idx="210">
                  <c:v>6.7934059082382667</c:v>
                </c:pt>
                <c:pt idx="211">
                  <c:v>10.233937287571841</c:v>
                </c:pt>
                <c:pt idx="212">
                  <c:v>11.767932170077255</c:v>
                </c:pt>
                <c:pt idx="213">
                  <c:v>13.762125517334296</c:v>
                </c:pt>
                <c:pt idx="214">
                  <c:v>13.236184414761011</c:v>
                </c:pt>
                <c:pt idx="215">
                  <c:v>8.1082586646714798</c:v>
                </c:pt>
                <c:pt idx="216">
                  <c:v>6.7714916956310462</c:v>
                </c:pt>
                <c:pt idx="217">
                  <c:v>7.0563764595249099</c:v>
                </c:pt>
                <c:pt idx="218">
                  <c:v>9.1601408698180506</c:v>
                </c:pt>
                <c:pt idx="219">
                  <c:v>14.682522446837545</c:v>
                </c:pt>
                <c:pt idx="220">
                  <c:v>8.8752561059241888</c:v>
                </c:pt>
                <c:pt idx="221">
                  <c:v>11.02284894143177</c:v>
                </c:pt>
                <c:pt idx="222">
                  <c:v>7.6699744125270746</c:v>
                </c:pt>
                <c:pt idx="223">
                  <c:v>6.552349569558845</c:v>
                </c:pt>
                <c:pt idx="224">
                  <c:v>5.2374968131256319</c:v>
                </c:pt>
                <c:pt idx="225">
                  <c:v>7.911030751206499</c:v>
                </c:pt>
                <c:pt idx="226">
                  <c:v>5.2155826005184114</c:v>
                </c:pt>
                <c:pt idx="227">
                  <c:v>5.7634379156989164</c:v>
                </c:pt>
                <c:pt idx="228">
                  <c:v>5.6319526400555953</c:v>
                </c:pt>
                <c:pt idx="229">
                  <c:v>5.1936683879111909</c:v>
                </c:pt>
                <c:pt idx="230">
                  <c:v>2.4324775994014436</c:v>
                </c:pt>
                <c:pt idx="231">
                  <c:v>2.6516197254736462</c:v>
                </c:pt>
                <c:pt idx="232">
                  <c:v>4.9745262618389896</c:v>
                </c:pt>
                <c:pt idx="233">
                  <c:v>4.7992125609812275</c:v>
                </c:pt>
                <c:pt idx="234">
                  <c:v>3.9007298440851987</c:v>
                </c:pt>
                <c:pt idx="235">
                  <c:v>5.325153663554512</c:v>
                </c:pt>
                <c:pt idx="236">
                  <c:v>3.2433034658685918</c:v>
                </c:pt>
                <c:pt idx="237">
                  <c:v>1.3367669690404331</c:v>
                </c:pt>
                <c:pt idx="238">
                  <c:v>2.6077913002592057</c:v>
                </c:pt>
                <c:pt idx="239">
                  <c:v>3.2213892532613717</c:v>
                </c:pt>
                <c:pt idx="240">
                  <c:v>4.185614607979061</c:v>
                </c:pt>
                <c:pt idx="241">
                  <c:v>4.7553841357667865</c:v>
                </c:pt>
                <c:pt idx="242">
                  <c:v>3.6596735054057761</c:v>
                </c:pt>
                <c:pt idx="243">
                  <c:v>3.6596735054057761</c:v>
                </c:pt>
                <c:pt idx="244">
                  <c:v>1.6216517329342959</c:v>
                </c:pt>
                <c:pt idx="245">
                  <c:v>2.1695070481148013</c:v>
                </c:pt>
                <c:pt idx="246">
                  <c:v>3.7692445684418772</c:v>
                </c:pt>
                <c:pt idx="247">
                  <c:v>4.3170998836223822</c:v>
                </c:pt>
                <c:pt idx="248">
                  <c:v>3.5720166549768955</c:v>
                </c:pt>
                <c:pt idx="249">
                  <c:v>3.2213892532613717</c:v>
                </c:pt>
                <c:pt idx="250">
                  <c:v>2.7611907885097473</c:v>
                </c:pt>
                <c:pt idx="251">
                  <c:v>1.6654801581487364</c:v>
                </c:pt>
                <c:pt idx="252">
                  <c:v>0.74508322864548726</c:v>
                </c:pt>
                <c:pt idx="253">
                  <c:v>1.512080669898195</c:v>
                </c:pt>
                <c:pt idx="254">
                  <c:v>2.7611907885097473</c:v>
                </c:pt>
                <c:pt idx="255">
                  <c:v>3.0460755524036101</c:v>
                </c:pt>
                <c:pt idx="256">
                  <c:v>3.1118181902252706</c:v>
                </c:pt>
                <c:pt idx="257">
                  <c:v>1.8407938590064981</c:v>
                </c:pt>
                <c:pt idx="258">
                  <c:v>1.0518822051465704</c:v>
                </c:pt>
                <c:pt idx="259">
                  <c:v>1.8846222842209386</c:v>
                </c:pt>
                <c:pt idx="260">
                  <c:v>2.2571638985436824</c:v>
                </c:pt>
                <c:pt idx="261">
                  <c:v>2.4543918120086641</c:v>
                </c:pt>
                <c:pt idx="262">
                  <c:v>2.4763060246158846</c:v>
                </c:pt>
                <c:pt idx="263">
                  <c:v>3.9445582692996393</c:v>
                </c:pt>
                <c:pt idx="264">
                  <c:v>2.4543918120086641</c:v>
                </c:pt>
                <c:pt idx="265">
                  <c:v>1.424423819469314</c:v>
                </c:pt>
                <c:pt idx="266">
                  <c:v>2.7392765759025273</c:v>
                </c:pt>
                <c:pt idx="267">
                  <c:v>2.2352496859364623</c:v>
                </c:pt>
                <c:pt idx="268">
                  <c:v>2.1037644102931408</c:v>
                </c:pt>
                <c:pt idx="269">
                  <c:v>4.0979577575501809</c:v>
                </c:pt>
                <c:pt idx="270">
                  <c:v>2.1475928355075808</c:v>
                </c:pt>
                <c:pt idx="271">
                  <c:v>1.4901664572909745</c:v>
                </c:pt>
                <c:pt idx="272">
                  <c:v>1.227195906004332</c:v>
                </c:pt>
                <c:pt idx="273">
                  <c:v>1.227195906004332</c:v>
                </c:pt>
                <c:pt idx="274">
                  <c:v>2.4763060246158846</c:v>
                </c:pt>
                <c:pt idx="275">
                  <c:v>2.8269334263314079</c:v>
                </c:pt>
                <c:pt idx="276">
                  <c:v>2.4982202372231046</c:v>
                </c:pt>
                <c:pt idx="277">
                  <c:v>2.2790781111509024</c:v>
                </c:pt>
                <c:pt idx="278">
                  <c:v>2.1475928355075808</c:v>
                </c:pt>
                <c:pt idx="279">
                  <c:v>0.65742637821660643</c:v>
                </c:pt>
                <c:pt idx="280">
                  <c:v>1.8846222842209386</c:v>
                </c:pt>
                <c:pt idx="281">
                  <c:v>2.2352496859364623</c:v>
                </c:pt>
                <c:pt idx="282">
                  <c:v>4.0322151197285203</c:v>
                </c:pt>
                <c:pt idx="283">
                  <c:v>4.2075288205862815</c:v>
                </c:pt>
                <c:pt idx="284">
                  <c:v>3.0460755524036101</c:v>
                </c:pt>
                <c:pt idx="285">
                  <c:v>3.6596735054057761</c:v>
                </c:pt>
                <c:pt idx="286">
                  <c:v>1.4901664572909745</c:v>
                </c:pt>
                <c:pt idx="287">
                  <c:v>2.1256786229003608</c:v>
                </c:pt>
                <c:pt idx="288">
                  <c:v>4.141786182764621</c:v>
                </c:pt>
                <c:pt idx="289">
                  <c:v>4.689641497945126</c:v>
                </c:pt>
                <c:pt idx="290">
                  <c:v>7.1221190973465704</c:v>
                </c:pt>
                <c:pt idx="291">
                  <c:v>6.8372343334527068</c:v>
                </c:pt>
                <c:pt idx="292">
                  <c:v>7.2974327982043317</c:v>
                </c:pt>
                <c:pt idx="293">
                  <c:v>2.6297055128664257</c:v>
                </c:pt>
                <c:pt idx="294">
                  <c:v>4.2732714584079421</c:v>
                </c:pt>
                <c:pt idx="295">
                  <c:v>8.1301728772787012</c:v>
                </c:pt>
                <c:pt idx="296">
                  <c:v>10.913277878395668</c:v>
                </c:pt>
                <c:pt idx="297">
                  <c:v>9.8833098858563186</c:v>
                </c:pt>
                <c:pt idx="298">
                  <c:v>10.606478901894585</c:v>
                </c:pt>
                <c:pt idx="299">
                  <c:v>13.608726029083753</c:v>
                </c:pt>
                <c:pt idx="300">
                  <c:v>5.5442957896267151</c:v>
                </c:pt>
                <c:pt idx="301">
                  <c:v>7.9329449638137186</c:v>
                </c:pt>
                <c:pt idx="302">
                  <c:v>14.770179297266425</c:v>
                </c:pt>
                <c:pt idx="303">
                  <c:v>22.023783670256318</c:v>
                </c:pt>
                <c:pt idx="304">
                  <c:v>23.163322725831769</c:v>
                </c:pt>
                <c:pt idx="305">
                  <c:v>10.277765712786282</c:v>
                </c:pt>
                <c:pt idx="306">
                  <c:v>16.632887368880144</c:v>
                </c:pt>
                <c:pt idx="307">
                  <c:v>10.825621027966786</c:v>
                </c:pt>
                <c:pt idx="308">
                  <c:v>16.457573668022384</c:v>
                </c:pt>
                <c:pt idx="309">
                  <c:v>28.335076901135739</c:v>
                </c:pt>
                <c:pt idx="310">
                  <c:v>32.542605721722019</c:v>
                </c:pt>
                <c:pt idx="311">
                  <c:v>38.39370048784982</c:v>
                </c:pt>
                <c:pt idx="312">
                  <c:v>42.316344544542233</c:v>
                </c:pt>
                <c:pt idx="313">
                  <c:v>0</c:v>
                </c:pt>
                <c:pt idx="314">
                  <c:v>13.280012839975452</c:v>
                </c:pt>
                <c:pt idx="315">
                  <c:v>22.133354733292418</c:v>
                </c:pt>
                <c:pt idx="316">
                  <c:v>34.996997533730685</c:v>
                </c:pt>
                <c:pt idx="317">
                  <c:v>37.539046196168229</c:v>
                </c:pt>
                <c:pt idx="318">
                  <c:v>41.856146079790612</c:v>
                </c:pt>
                <c:pt idx="319">
                  <c:v>49.591863130139352</c:v>
                </c:pt>
                <c:pt idx="320">
                  <c:v>36.02696552627004</c:v>
                </c:pt>
                <c:pt idx="321">
                  <c:v>24.061805442727799</c:v>
                </c:pt>
                <c:pt idx="322">
                  <c:v>30.504583949250542</c:v>
                </c:pt>
                <c:pt idx="323">
                  <c:v>32.279635170435377</c:v>
                </c:pt>
                <c:pt idx="324">
                  <c:v>45.077535333051983</c:v>
                </c:pt>
                <c:pt idx="325">
                  <c:v>48.167439310670041</c:v>
                </c:pt>
                <c:pt idx="326">
                  <c:v>56.385269038377615</c:v>
                </c:pt>
                <c:pt idx="327">
                  <c:v>45.822618561697475</c:v>
                </c:pt>
                <c:pt idx="328">
                  <c:v>32.937061548651982</c:v>
                </c:pt>
                <c:pt idx="329">
                  <c:v>33.96702954119133</c:v>
                </c:pt>
                <c:pt idx="330">
                  <c:v>51.651799115218047</c:v>
                </c:pt>
                <c:pt idx="331">
                  <c:v>58.182234472169675</c:v>
                </c:pt>
                <c:pt idx="332">
                  <c:v>58.028834983919133</c:v>
                </c:pt>
                <c:pt idx="333">
                  <c:v>40.848092299858486</c:v>
                </c:pt>
                <c:pt idx="334">
                  <c:v>37.955416235705414</c:v>
                </c:pt>
                <c:pt idx="335">
                  <c:v>22.966094812366787</c:v>
                </c:pt>
                <c:pt idx="336">
                  <c:v>39.029212653459204</c:v>
                </c:pt>
                <c:pt idx="337">
                  <c:v>52.374968131256317</c:v>
                </c:pt>
                <c:pt idx="338">
                  <c:v>62.806133332293143</c:v>
                </c:pt>
                <c:pt idx="339">
                  <c:v>58.116491834348011</c:v>
                </c:pt>
                <c:pt idx="340">
                  <c:v>58.423290810849096</c:v>
                </c:pt>
                <c:pt idx="341">
                  <c:v>43.937996277476536</c:v>
                </c:pt>
                <c:pt idx="342">
                  <c:v>31.512637729182675</c:v>
                </c:pt>
                <c:pt idx="343">
                  <c:v>32.082407256970399</c:v>
                </c:pt>
                <c:pt idx="344">
                  <c:v>46.611530215557394</c:v>
                </c:pt>
                <c:pt idx="345">
                  <c:v>44.288623679192057</c:v>
                </c:pt>
                <c:pt idx="346">
                  <c:v>39.160697929102525</c:v>
                </c:pt>
                <c:pt idx="347">
                  <c:v>36.728220329701081</c:v>
                </c:pt>
                <c:pt idx="348">
                  <c:v>26.691510955594225</c:v>
                </c:pt>
                <c:pt idx="349">
                  <c:v>18.386024377457762</c:v>
                </c:pt>
                <c:pt idx="350">
                  <c:v>26.735339380808664</c:v>
                </c:pt>
                <c:pt idx="351">
                  <c:v>33.835544265548009</c:v>
                </c:pt>
                <c:pt idx="352">
                  <c:v>38.810070527386998</c:v>
                </c:pt>
                <c:pt idx="353">
                  <c:v>29.628015444961729</c:v>
                </c:pt>
                <c:pt idx="354">
                  <c:v>27.261280483381949</c:v>
                </c:pt>
                <c:pt idx="355">
                  <c:v>20.555531425572564</c:v>
                </c:pt>
                <c:pt idx="356">
                  <c:v>15.252291974625271</c:v>
                </c:pt>
                <c:pt idx="357">
                  <c:v>9.0286555941747295</c:v>
                </c:pt>
                <c:pt idx="358">
                  <c:v>12.315787485257761</c:v>
                </c:pt>
                <c:pt idx="359">
                  <c:v>17.29031374709675</c:v>
                </c:pt>
                <c:pt idx="360">
                  <c:v>22.549724772829602</c:v>
                </c:pt>
                <c:pt idx="361">
                  <c:v>25.245172923517689</c:v>
                </c:pt>
                <c:pt idx="362">
                  <c:v>23.996062804906138</c:v>
                </c:pt>
                <c:pt idx="363">
                  <c:v>11.417304768361733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0C-4ED5-BF57-6AF3835EE79D}"/>
            </c:ext>
          </c:extLst>
        </c:ser>
        <c:ser>
          <c:idx val="6"/>
          <c:order val="4"/>
          <c:tx>
            <c:strRef>
              <c:f>INC.AMERICASUL.data!$G$1</c:f>
              <c:strCache>
                <c:ptCount val="1"/>
                <c:pt idx="0">
                  <c:v>Colômbia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multiLvlStrRef>
              <c:f>INC.AMERICASUL.data!$A$2:$B$365</c:f>
              <c:multiLvlStrCache>
                <c:ptCount val="364"/>
                <c:lvl>
                  <c:pt idx="0">
                    <c:v>26</c:v>
                  </c:pt>
                  <c:pt idx="1">
                    <c:v>27</c:v>
                  </c:pt>
                  <c:pt idx="2">
                    <c:v>28</c:v>
                  </c:pt>
                  <c:pt idx="3">
                    <c:v>29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  <c:pt idx="8">
                    <c:v>5</c:v>
                  </c:pt>
                  <c:pt idx="9">
                    <c:v>6</c:v>
                  </c:pt>
                  <c:pt idx="10">
                    <c:v>7</c:v>
                  </c:pt>
                  <c:pt idx="11">
                    <c:v>8</c:v>
                  </c:pt>
                  <c:pt idx="12">
                    <c:v>9</c:v>
                  </c:pt>
                  <c:pt idx="13">
                    <c:v>10</c:v>
                  </c:pt>
                  <c:pt idx="14">
                    <c:v>11</c:v>
                  </c:pt>
                  <c:pt idx="15">
                    <c:v>12</c:v>
                  </c:pt>
                  <c:pt idx="16">
                    <c:v>13</c:v>
                  </c:pt>
                  <c:pt idx="17">
                    <c:v>14</c:v>
                  </c:pt>
                  <c:pt idx="18">
                    <c:v>15</c:v>
                  </c:pt>
                  <c:pt idx="19">
                    <c:v>16</c:v>
                  </c:pt>
                  <c:pt idx="20">
                    <c:v>17</c:v>
                  </c:pt>
                  <c:pt idx="21">
                    <c:v>18</c:v>
                  </c:pt>
                  <c:pt idx="22">
                    <c:v>19</c:v>
                  </c:pt>
                  <c:pt idx="23">
                    <c:v>20</c:v>
                  </c:pt>
                  <c:pt idx="24">
                    <c:v>21</c:v>
                  </c:pt>
                  <c:pt idx="25">
                    <c:v>22</c:v>
                  </c:pt>
                  <c:pt idx="26">
                    <c:v>23</c:v>
                  </c:pt>
                  <c:pt idx="27">
                    <c:v>24</c:v>
                  </c:pt>
                  <c:pt idx="28">
                    <c:v>25</c:v>
                  </c:pt>
                  <c:pt idx="29">
                    <c:v>26</c:v>
                  </c:pt>
                  <c:pt idx="30">
                    <c:v>27</c:v>
                  </c:pt>
                  <c:pt idx="31">
                    <c:v>28</c:v>
                  </c:pt>
                  <c:pt idx="32">
                    <c:v>29</c:v>
                  </c:pt>
                  <c:pt idx="33">
                    <c:v>30</c:v>
                  </c:pt>
                  <c:pt idx="34">
                    <c:v>31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  <c:pt idx="40">
                    <c:v>6</c:v>
                  </c:pt>
                  <c:pt idx="41">
                    <c:v>7</c:v>
                  </c:pt>
                  <c:pt idx="42">
                    <c:v>8</c:v>
                  </c:pt>
                  <c:pt idx="43">
                    <c:v>9</c:v>
                  </c:pt>
                  <c:pt idx="44">
                    <c:v>10</c:v>
                  </c:pt>
                  <c:pt idx="45">
                    <c:v>11</c:v>
                  </c:pt>
                  <c:pt idx="46">
                    <c:v>12</c:v>
                  </c:pt>
                  <c:pt idx="47">
                    <c:v>13</c:v>
                  </c:pt>
                  <c:pt idx="48">
                    <c:v>14</c:v>
                  </c:pt>
                  <c:pt idx="49">
                    <c:v>15</c:v>
                  </c:pt>
                  <c:pt idx="50">
                    <c:v>16</c:v>
                  </c:pt>
                  <c:pt idx="51">
                    <c:v>17</c:v>
                  </c:pt>
                  <c:pt idx="52">
                    <c:v>18</c:v>
                  </c:pt>
                  <c:pt idx="53">
                    <c:v>19</c:v>
                  </c:pt>
                  <c:pt idx="54">
                    <c:v>20</c:v>
                  </c:pt>
                  <c:pt idx="55">
                    <c:v>21</c:v>
                  </c:pt>
                  <c:pt idx="56">
                    <c:v>22</c:v>
                  </c:pt>
                  <c:pt idx="57">
                    <c:v>23</c:v>
                  </c:pt>
                  <c:pt idx="58">
                    <c:v>24</c:v>
                  </c:pt>
                  <c:pt idx="59">
                    <c:v>25</c:v>
                  </c:pt>
                  <c:pt idx="60">
                    <c:v>26</c:v>
                  </c:pt>
                  <c:pt idx="61">
                    <c:v>27</c:v>
                  </c:pt>
                  <c:pt idx="62">
                    <c:v>28</c:v>
                  </c:pt>
                  <c:pt idx="63">
                    <c:v>29</c:v>
                  </c:pt>
                  <c:pt idx="64">
                    <c:v>30</c:v>
                  </c:pt>
                  <c:pt idx="65">
                    <c:v>1</c:v>
                  </c:pt>
                  <c:pt idx="66">
                    <c:v>2</c:v>
                  </c:pt>
                  <c:pt idx="67">
                    <c:v>3</c:v>
                  </c:pt>
                  <c:pt idx="68">
                    <c:v>4</c:v>
                  </c:pt>
                  <c:pt idx="69">
                    <c:v>5</c:v>
                  </c:pt>
                  <c:pt idx="70">
                    <c:v>6</c:v>
                  </c:pt>
                  <c:pt idx="71">
                    <c:v>7</c:v>
                  </c:pt>
                  <c:pt idx="72">
                    <c:v>8</c:v>
                  </c:pt>
                  <c:pt idx="73">
                    <c:v>9</c:v>
                  </c:pt>
                  <c:pt idx="74">
                    <c:v>10</c:v>
                  </c:pt>
                  <c:pt idx="75">
                    <c:v>11</c:v>
                  </c:pt>
                  <c:pt idx="76">
                    <c:v>12</c:v>
                  </c:pt>
                  <c:pt idx="77">
                    <c:v>13</c:v>
                  </c:pt>
                  <c:pt idx="78">
                    <c:v>14</c:v>
                  </c:pt>
                  <c:pt idx="79">
                    <c:v>15</c:v>
                  </c:pt>
                  <c:pt idx="80">
                    <c:v>16</c:v>
                  </c:pt>
                  <c:pt idx="81">
                    <c:v>17</c:v>
                  </c:pt>
                  <c:pt idx="82">
                    <c:v>18</c:v>
                  </c:pt>
                  <c:pt idx="83">
                    <c:v>19</c:v>
                  </c:pt>
                  <c:pt idx="84">
                    <c:v>20</c:v>
                  </c:pt>
                  <c:pt idx="85">
                    <c:v>21</c:v>
                  </c:pt>
                  <c:pt idx="86">
                    <c:v>22</c:v>
                  </c:pt>
                  <c:pt idx="87">
                    <c:v>23</c:v>
                  </c:pt>
                  <c:pt idx="88">
                    <c:v>24</c:v>
                  </c:pt>
                  <c:pt idx="89">
                    <c:v>25</c:v>
                  </c:pt>
                  <c:pt idx="90">
                    <c:v>26</c:v>
                  </c:pt>
                  <c:pt idx="91">
                    <c:v>27</c:v>
                  </c:pt>
                  <c:pt idx="92">
                    <c:v>28</c:v>
                  </c:pt>
                  <c:pt idx="93">
                    <c:v>29</c:v>
                  </c:pt>
                  <c:pt idx="94">
                    <c:v>30</c:v>
                  </c:pt>
                  <c:pt idx="95">
                    <c:v>31</c:v>
                  </c:pt>
                  <c:pt idx="96">
                    <c:v>1</c:v>
                  </c:pt>
                  <c:pt idx="97">
                    <c:v>2</c:v>
                  </c:pt>
                  <c:pt idx="98">
                    <c:v>3</c:v>
                  </c:pt>
                  <c:pt idx="99">
                    <c:v>4</c:v>
                  </c:pt>
                  <c:pt idx="100">
                    <c:v>5</c:v>
                  </c:pt>
                  <c:pt idx="101">
                    <c:v>6</c:v>
                  </c:pt>
                  <c:pt idx="102">
                    <c:v>7</c:v>
                  </c:pt>
                  <c:pt idx="103">
                    <c:v>8</c:v>
                  </c:pt>
                  <c:pt idx="104">
                    <c:v>9</c:v>
                  </c:pt>
                  <c:pt idx="105">
                    <c:v>10</c:v>
                  </c:pt>
                  <c:pt idx="106">
                    <c:v>11</c:v>
                  </c:pt>
                  <c:pt idx="107">
                    <c:v>12</c:v>
                  </c:pt>
                  <c:pt idx="108">
                    <c:v>13</c:v>
                  </c:pt>
                  <c:pt idx="109">
                    <c:v>14</c:v>
                  </c:pt>
                  <c:pt idx="110">
                    <c:v>15</c:v>
                  </c:pt>
                  <c:pt idx="111">
                    <c:v>16</c:v>
                  </c:pt>
                  <c:pt idx="112">
                    <c:v>17</c:v>
                  </c:pt>
                  <c:pt idx="113">
                    <c:v>18</c:v>
                  </c:pt>
                  <c:pt idx="114">
                    <c:v>19</c:v>
                  </c:pt>
                  <c:pt idx="115">
                    <c:v>20</c:v>
                  </c:pt>
                  <c:pt idx="116">
                    <c:v>21</c:v>
                  </c:pt>
                  <c:pt idx="117">
                    <c:v>22</c:v>
                  </c:pt>
                  <c:pt idx="118">
                    <c:v>23</c:v>
                  </c:pt>
                  <c:pt idx="119">
                    <c:v>24</c:v>
                  </c:pt>
                  <c:pt idx="120">
                    <c:v>25</c:v>
                  </c:pt>
                  <c:pt idx="121">
                    <c:v>26</c:v>
                  </c:pt>
                  <c:pt idx="122">
                    <c:v>27</c:v>
                  </c:pt>
                  <c:pt idx="123">
                    <c:v>28</c:v>
                  </c:pt>
                  <c:pt idx="124">
                    <c:v>29</c:v>
                  </c:pt>
                  <c:pt idx="125">
                    <c:v>30</c:v>
                  </c:pt>
                  <c:pt idx="126">
                    <c:v>1</c:v>
                  </c:pt>
                  <c:pt idx="127">
                    <c:v>2</c:v>
                  </c:pt>
                  <c:pt idx="128">
                    <c:v>3</c:v>
                  </c:pt>
                  <c:pt idx="129">
                    <c:v>4</c:v>
                  </c:pt>
                  <c:pt idx="130">
                    <c:v>5</c:v>
                  </c:pt>
                  <c:pt idx="131">
                    <c:v>6</c:v>
                  </c:pt>
                  <c:pt idx="132">
                    <c:v>7</c:v>
                  </c:pt>
                  <c:pt idx="133">
                    <c:v>8</c:v>
                  </c:pt>
                  <c:pt idx="134">
                    <c:v>9</c:v>
                  </c:pt>
                  <c:pt idx="135">
                    <c:v>10</c:v>
                  </c:pt>
                  <c:pt idx="136">
                    <c:v>11</c:v>
                  </c:pt>
                  <c:pt idx="137">
                    <c:v>12</c:v>
                  </c:pt>
                  <c:pt idx="138">
                    <c:v>13</c:v>
                  </c:pt>
                  <c:pt idx="139">
                    <c:v>14</c:v>
                  </c:pt>
                  <c:pt idx="140">
                    <c:v>15</c:v>
                  </c:pt>
                  <c:pt idx="141">
                    <c:v>16</c:v>
                  </c:pt>
                  <c:pt idx="142">
                    <c:v>17</c:v>
                  </c:pt>
                  <c:pt idx="143">
                    <c:v>18</c:v>
                  </c:pt>
                  <c:pt idx="144">
                    <c:v>19</c:v>
                  </c:pt>
                  <c:pt idx="145">
                    <c:v>20</c:v>
                  </c:pt>
                  <c:pt idx="146">
                    <c:v>21</c:v>
                  </c:pt>
                  <c:pt idx="147">
                    <c:v>22</c:v>
                  </c:pt>
                  <c:pt idx="148">
                    <c:v>23</c:v>
                  </c:pt>
                  <c:pt idx="149">
                    <c:v>24</c:v>
                  </c:pt>
                  <c:pt idx="150">
                    <c:v>25</c:v>
                  </c:pt>
                  <c:pt idx="151">
                    <c:v>26</c:v>
                  </c:pt>
                  <c:pt idx="152">
                    <c:v>27</c:v>
                  </c:pt>
                  <c:pt idx="153">
                    <c:v>28</c:v>
                  </c:pt>
                  <c:pt idx="154">
                    <c:v>29</c:v>
                  </c:pt>
                  <c:pt idx="155">
                    <c:v>30</c:v>
                  </c:pt>
                  <c:pt idx="156">
                    <c:v>31</c:v>
                  </c:pt>
                  <c:pt idx="157">
                    <c:v>1</c:v>
                  </c:pt>
                  <c:pt idx="158">
                    <c:v>2</c:v>
                  </c:pt>
                  <c:pt idx="159">
                    <c:v>3</c:v>
                  </c:pt>
                  <c:pt idx="160">
                    <c:v>4</c:v>
                  </c:pt>
                  <c:pt idx="161">
                    <c:v>5</c:v>
                  </c:pt>
                  <c:pt idx="162">
                    <c:v>6</c:v>
                  </c:pt>
                  <c:pt idx="163">
                    <c:v>7</c:v>
                  </c:pt>
                  <c:pt idx="164">
                    <c:v>8</c:v>
                  </c:pt>
                  <c:pt idx="165">
                    <c:v>9</c:v>
                  </c:pt>
                  <c:pt idx="166">
                    <c:v>10</c:v>
                  </c:pt>
                  <c:pt idx="167">
                    <c:v>11</c:v>
                  </c:pt>
                  <c:pt idx="168">
                    <c:v>12</c:v>
                  </c:pt>
                  <c:pt idx="169">
                    <c:v>13</c:v>
                  </c:pt>
                  <c:pt idx="170">
                    <c:v>14</c:v>
                  </c:pt>
                  <c:pt idx="171">
                    <c:v>15</c:v>
                  </c:pt>
                  <c:pt idx="172">
                    <c:v>16</c:v>
                  </c:pt>
                  <c:pt idx="173">
                    <c:v>17</c:v>
                  </c:pt>
                  <c:pt idx="174">
                    <c:v>18</c:v>
                  </c:pt>
                  <c:pt idx="175">
                    <c:v>19</c:v>
                  </c:pt>
                  <c:pt idx="176">
                    <c:v>20</c:v>
                  </c:pt>
                  <c:pt idx="177">
                    <c:v>21</c:v>
                  </c:pt>
                  <c:pt idx="178">
                    <c:v>22</c:v>
                  </c:pt>
                  <c:pt idx="179">
                    <c:v>23</c:v>
                  </c:pt>
                  <c:pt idx="180">
                    <c:v>24</c:v>
                  </c:pt>
                  <c:pt idx="181">
                    <c:v>25</c:v>
                  </c:pt>
                  <c:pt idx="182">
                    <c:v>26</c:v>
                  </c:pt>
                  <c:pt idx="183">
                    <c:v>27</c:v>
                  </c:pt>
                  <c:pt idx="184">
                    <c:v>28</c:v>
                  </c:pt>
                  <c:pt idx="185">
                    <c:v>29</c:v>
                  </c:pt>
                  <c:pt idx="186">
                    <c:v>30</c:v>
                  </c:pt>
                  <c:pt idx="187">
                    <c:v>31</c:v>
                  </c:pt>
                  <c:pt idx="188">
                    <c:v>1</c:v>
                  </c:pt>
                  <c:pt idx="189">
                    <c:v>2</c:v>
                  </c:pt>
                  <c:pt idx="190">
                    <c:v>3</c:v>
                  </c:pt>
                  <c:pt idx="191">
                    <c:v>4</c:v>
                  </c:pt>
                  <c:pt idx="192">
                    <c:v>5</c:v>
                  </c:pt>
                  <c:pt idx="193">
                    <c:v>6</c:v>
                  </c:pt>
                  <c:pt idx="194">
                    <c:v>7</c:v>
                  </c:pt>
                  <c:pt idx="195">
                    <c:v>8</c:v>
                  </c:pt>
                  <c:pt idx="196">
                    <c:v>9</c:v>
                  </c:pt>
                  <c:pt idx="197">
                    <c:v>10</c:v>
                  </c:pt>
                  <c:pt idx="198">
                    <c:v>11</c:v>
                  </c:pt>
                  <c:pt idx="199">
                    <c:v>12</c:v>
                  </c:pt>
                  <c:pt idx="200">
                    <c:v>13</c:v>
                  </c:pt>
                  <c:pt idx="201">
                    <c:v>14</c:v>
                  </c:pt>
                  <c:pt idx="202">
                    <c:v>15</c:v>
                  </c:pt>
                  <c:pt idx="203">
                    <c:v>16</c:v>
                  </c:pt>
                  <c:pt idx="204">
                    <c:v>17</c:v>
                  </c:pt>
                  <c:pt idx="205">
                    <c:v>18</c:v>
                  </c:pt>
                  <c:pt idx="206">
                    <c:v>19</c:v>
                  </c:pt>
                  <c:pt idx="207">
                    <c:v>20</c:v>
                  </c:pt>
                  <c:pt idx="208">
                    <c:v>21</c:v>
                  </c:pt>
                  <c:pt idx="209">
                    <c:v>22</c:v>
                  </c:pt>
                  <c:pt idx="210">
                    <c:v>23</c:v>
                  </c:pt>
                  <c:pt idx="211">
                    <c:v>24</c:v>
                  </c:pt>
                  <c:pt idx="212">
                    <c:v>25</c:v>
                  </c:pt>
                  <c:pt idx="213">
                    <c:v>26</c:v>
                  </c:pt>
                  <c:pt idx="214">
                    <c:v>27</c:v>
                  </c:pt>
                  <c:pt idx="215">
                    <c:v>28</c:v>
                  </c:pt>
                  <c:pt idx="216">
                    <c:v>29</c:v>
                  </c:pt>
                  <c:pt idx="217">
                    <c:v>30</c:v>
                  </c:pt>
                  <c:pt idx="218">
                    <c:v>1</c:v>
                  </c:pt>
                  <c:pt idx="219">
                    <c:v>2</c:v>
                  </c:pt>
                  <c:pt idx="220">
                    <c:v>3</c:v>
                  </c:pt>
                  <c:pt idx="221">
                    <c:v>4</c:v>
                  </c:pt>
                  <c:pt idx="222">
                    <c:v>5</c:v>
                  </c:pt>
                  <c:pt idx="223">
                    <c:v>6</c:v>
                  </c:pt>
                  <c:pt idx="224">
                    <c:v>7</c:v>
                  </c:pt>
                  <c:pt idx="225">
                    <c:v>8</c:v>
                  </c:pt>
                  <c:pt idx="226">
                    <c:v>9</c:v>
                  </c:pt>
                  <c:pt idx="227">
                    <c:v>10</c:v>
                  </c:pt>
                  <c:pt idx="228">
                    <c:v>11</c:v>
                  </c:pt>
                  <c:pt idx="229">
                    <c:v>12</c:v>
                  </c:pt>
                  <c:pt idx="230">
                    <c:v>13</c:v>
                  </c:pt>
                  <c:pt idx="231">
                    <c:v>14</c:v>
                  </c:pt>
                  <c:pt idx="232">
                    <c:v>15</c:v>
                  </c:pt>
                  <c:pt idx="233">
                    <c:v>16</c:v>
                  </c:pt>
                  <c:pt idx="234">
                    <c:v>17</c:v>
                  </c:pt>
                  <c:pt idx="235">
                    <c:v>18</c:v>
                  </c:pt>
                  <c:pt idx="236">
                    <c:v>19</c:v>
                  </c:pt>
                  <c:pt idx="237">
                    <c:v>20</c:v>
                  </c:pt>
                  <c:pt idx="238">
                    <c:v>21</c:v>
                  </c:pt>
                  <c:pt idx="239">
                    <c:v>22</c:v>
                  </c:pt>
                  <c:pt idx="240">
                    <c:v>23</c:v>
                  </c:pt>
                  <c:pt idx="241">
                    <c:v>24</c:v>
                  </c:pt>
                  <c:pt idx="242">
                    <c:v>25</c:v>
                  </c:pt>
                  <c:pt idx="243">
                    <c:v>26</c:v>
                  </c:pt>
                  <c:pt idx="244">
                    <c:v>27</c:v>
                  </c:pt>
                  <c:pt idx="245">
                    <c:v>28</c:v>
                  </c:pt>
                  <c:pt idx="246">
                    <c:v>29</c:v>
                  </c:pt>
                  <c:pt idx="247">
                    <c:v>30</c:v>
                  </c:pt>
                  <c:pt idx="248">
                    <c:v>31</c:v>
                  </c:pt>
                  <c:pt idx="249">
                    <c:v>1</c:v>
                  </c:pt>
                  <c:pt idx="250">
                    <c:v>2</c:v>
                  </c:pt>
                  <c:pt idx="251">
                    <c:v>3</c:v>
                  </c:pt>
                  <c:pt idx="252">
                    <c:v>4</c:v>
                  </c:pt>
                  <c:pt idx="253">
                    <c:v>5</c:v>
                  </c:pt>
                  <c:pt idx="254">
                    <c:v>6</c:v>
                  </c:pt>
                  <c:pt idx="255">
                    <c:v>7</c:v>
                  </c:pt>
                  <c:pt idx="256">
                    <c:v>8</c:v>
                  </c:pt>
                  <c:pt idx="257">
                    <c:v>9</c:v>
                  </c:pt>
                  <c:pt idx="258">
                    <c:v>10</c:v>
                  </c:pt>
                  <c:pt idx="259">
                    <c:v>11</c:v>
                  </c:pt>
                  <c:pt idx="260">
                    <c:v>12</c:v>
                  </c:pt>
                  <c:pt idx="261">
                    <c:v>13</c:v>
                  </c:pt>
                  <c:pt idx="262">
                    <c:v>14</c:v>
                  </c:pt>
                  <c:pt idx="263">
                    <c:v>15</c:v>
                  </c:pt>
                  <c:pt idx="264">
                    <c:v>16</c:v>
                  </c:pt>
                  <c:pt idx="265">
                    <c:v>17</c:v>
                  </c:pt>
                  <c:pt idx="266">
                    <c:v>18</c:v>
                  </c:pt>
                  <c:pt idx="267">
                    <c:v>19</c:v>
                  </c:pt>
                  <c:pt idx="268">
                    <c:v>20</c:v>
                  </c:pt>
                  <c:pt idx="269">
                    <c:v>21</c:v>
                  </c:pt>
                  <c:pt idx="270">
                    <c:v>22</c:v>
                  </c:pt>
                  <c:pt idx="271">
                    <c:v>23</c:v>
                  </c:pt>
                  <c:pt idx="272">
                    <c:v>24</c:v>
                  </c:pt>
                  <c:pt idx="273">
                    <c:v>25</c:v>
                  </c:pt>
                  <c:pt idx="274">
                    <c:v>26</c:v>
                  </c:pt>
                  <c:pt idx="275">
                    <c:v>27</c:v>
                  </c:pt>
                  <c:pt idx="276">
                    <c:v>28</c:v>
                  </c:pt>
                  <c:pt idx="277">
                    <c:v>29</c:v>
                  </c:pt>
                  <c:pt idx="278">
                    <c:v>30</c:v>
                  </c:pt>
                  <c:pt idx="279">
                    <c:v>1</c:v>
                  </c:pt>
                  <c:pt idx="280">
                    <c:v>2</c:v>
                  </c:pt>
                  <c:pt idx="281">
                    <c:v>3</c:v>
                  </c:pt>
                  <c:pt idx="282">
                    <c:v>4</c:v>
                  </c:pt>
                  <c:pt idx="283">
                    <c:v>5</c:v>
                  </c:pt>
                  <c:pt idx="284">
                    <c:v>6</c:v>
                  </c:pt>
                  <c:pt idx="285">
                    <c:v>7</c:v>
                  </c:pt>
                  <c:pt idx="286">
                    <c:v>8</c:v>
                  </c:pt>
                  <c:pt idx="287">
                    <c:v>9</c:v>
                  </c:pt>
                  <c:pt idx="288">
                    <c:v>10</c:v>
                  </c:pt>
                  <c:pt idx="289">
                    <c:v>11</c:v>
                  </c:pt>
                  <c:pt idx="290">
                    <c:v>12</c:v>
                  </c:pt>
                  <c:pt idx="291">
                    <c:v>13</c:v>
                  </c:pt>
                  <c:pt idx="292">
                    <c:v>14</c:v>
                  </c:pt>
                  <c:pt idx="293">
                    <c:v>15</c:v>
                  </c:pt>
                  <c:pt idx="294">
                    <c:v>16</c:v>
                  </c:pt>
                  <c:pt idx="295">
                    <c:v>17</c:v>
                  </c:pt>
                  <c:pt idx="296">
                    <c:v>18</c:v>
                  </c:pt>
                  <c:pt idx="297">
                    <c:v>19</c:v>
                  </c:pt>
                  <c:pt idx="298">
                    <c:v>20</c:v>
                  </c:pt>
                  <c:pt idx="299">
                    <c:v>21</c:v>
                  </c:pt>
                  <c:pt idx="300">
                    <c:v>22</c:v>
                  </c:pt>
                  <c:pt idx="301">
                    <c:v>23</c:v>
                  </c:pt>
                  <c:pt idx="302">
                    <c:v>24</c:v>
                  </c:pt>
                  <c:pt idx="303">
                    <c:v>25</c:v>
                  </c:pt>
                  <c:pt idx="304">
                    <c:v>26</c:v>
                  </c:pt>
                  <c:pt idx="305">
                    <c:v>27</c:v>
                  </c:pt>
                  <c:pt idx="306">
                    <c:v>28</c:v>
                  </c:pt>
                  <c:pt idx="307">
                    <c:v>29</c:v>
                  </c:pt>
                  <c:pt idx="308">
                    <c:v>30</c:v>
                  </c:pt>
                  <c:pt idx="309">
                    <c:v>31</c:v>
                  </c:pt>
                  <c:pt idx="310">
                    <c:v>1</c:v>
                  </c:pt>
                  <c:pt idx="311">
                    <c:v>2</c:v>
                  </c:pt>
                  <c:pt idx="312">
                    <c:v>3</c:v>
                  </c:pt>
                  <c:pt idx="313">
                    <c:v>4</c:v>
                  </c:pt>
                  <c:pt idx="314">
                    <c:v>5</c:v>
                  </c:pt>
                  <c:pt idx="315">
                    <c:v>6</c:v>
                  </c:pt>
                  <c:pt idx="316">
                    <c:v>7</c:v>
                  </c:pt>
                  <c:pt idx="317">
                    <c:v>8</c:v>
                  </c:pt>
                  <c:pt idx="318">
                    <c:v>9</c:v>
                  </c:pt>
                  <c:pt idx="319">
                    <c:v>10</c:v>
                  </c:pt>
                  <c:pt idx="320">
                    <c:v>11</c:v>
                  </c:pt>
                  <c:pt idx="321">
                    <c:v>12</c:v>
                  </c:pt>
                  <c:pt idx="322">
                    <c:v>13</c:v>
                  </c:pt>
                  <c:pt idx="323">
                    <c:v>14</c:v>
                  </c:pt>
                  <c:pt idx="324">
                    <c:v>15</c:v>
                  </c:pt>
                  <c:pt idx="325">
                    <c:v>16</c:v>
                  </c:pt>
                  <c:pt idx="326">
                    <c:v>17</c:v>
                  </c:pt>
                  <c:pt idx="327">
                    <c:v>18</c:v>
                  </c:pt>
                  <c:pt idx="328">
                    <c:v>19</c:v>
                  </c:pt>
                  <c:pt idx="329">
                    <c:v>20</c:v>
                  </c:pt>
                  <c:pt idx="330">
                    <c:v>21</c:v>
                  </c:pt>
                  <c:pt idx="331">
                    <c:v>22</c:v>
                  </c:pt>
                  <c:pt idx="332">
                    <c:v>23</c:v>
                  </c:pt>
                  <c:pt idx="333">
                    <c:v>24</c:v>
                  </c:pt>
                  <c:pt idx="334">
                    <c:v>25</c:v>
                  </c:pt>
                  <c:pt idx="335">
                    <c:v>26</c:v>
                  </c:pt>
                  <c:pt idx="336">
                    <c:v>27</c:v>
                  </c:pt>
                  <c:pt idx="337">
                    <c:v>28</c:v>
                  </c:pt>
                  <c:pt idx="338">
                    <c:v>29</c:v>
                  </c:pt>
                  <c:pt idx="339">
                    <c:v>30</c:v>
                  </c:pt>
                  <c:pt idx="340">
                    <c:v>31</c:v>
                  </c:pt>
                  <c:pt idx="341">
                    <c:v>1</c:v>
                  </c:pt>
                  <c:pt idx="342">
                    <c:v>2</c:v>
                  </c:pt>
                  <c:pt idx="343">
                    <c:v>3</c:v>
                  </c:pt>
                  <c:pt idx="344">
                    <c:v>4</c:v>
                  </c:pt>
                  <c:pt idx="345">
                    <c:v>5</c:v>
                  </c:pt>
                  <c:pt idx="346">
                    <c:v>6</c:v>
                  </c:pt>
                  <c:pt idx="347">
                    <c:v>7</c:v>
                  </c:pt>
                  <c:pt idx="348">
                    <c:v>8</c:v>
                  </c:pt>
                  <c:pt idx="349">
                    <c:v>9</c:v>
                  </c:pt>
                  <c:pt idx="350">
                    <c:v>10</c:v>
                  </c:pt>
                  <c:pt idx="351">
                    <c:v>11</c:v>
                  </c:pt>
                  <c:pt idx="352">
                    <c:v>12</c:v>
                  </c:pt>
                  <c:pt idx="353">
                    <c:v>13</c:v>
                  </c:pt>
                  <c:pt idx="354">
                    <c:v>14</c:v>
                  </c:pt>
                  <c:pt idx="355">
                    <c:v>15</c:v>
                  </c:pt>
                  <c:pt idx="356">
                    <c:v>16</c:v>
                  </c:pt>
                  <c:pt idx="357">
                    <c:v>17</c:v>
                  </c:pt>
                  <c:pt idx="358">
                    <c:v>18</c:v>
                  </c:pt>
                  <c:pt idx="359">
                    <c:v>19</c:v>
                  </c:pt>
                  <c:pt idx="360">
                    <c:v>20</c:v>
                  </c:pt>
                  <c:pt idx="361">
                    <c:v>21</c:v>
                  </c:pt>
                  <c:pt idx="362">
                    <c:v>22</c:v>
                  </c:pt>
                  <c:pt idx="363">
                    <c:v>23</c:v>
                  </c:pt>
                </c:lvl>
                <c:lvl>
                  <c:pt idx="0">
                    <c:v>Fevereiro</c:v>
                  </c:pt>
                  <c:pt idx="4">
                    <c:v>Março</c:v>
                  </c:pt>
                  <c:pt idx="18">
                    <c:v>Março</c:v>
                  </c:pt>
                  <c:pt idx="35">
                    <c:v>Abril</c:v>
                  </c:pt>
                  <c:pt idx="65">
                    <c:v>Maio</c:v>
                  </c:pt>
                  <c:pt idx="96">
                    <c:v>Junho</c:v>
                  </c:pt>
                  <c:pt idx="126">
                    <c:v>Julho</c:v>
                  </c:pt>
                  <c:pt idx="157">
                    <c:v>Agosto</c:v>
                  </c:pt>
                  <c:pt idx="188">
                    <c:v>Setembro</c:v>
                  </c:pt>
                  <c:pt idx="218">
                    <c:v>Outubro</c:v>
                  </c:pt>
                  <c:pt idx="249">
                    <c:v>novembro</c:v>
                  </c:pt>
                  <c:pt idx="279">
                    <c:v>Dez</c:v>
                  </c:pt>
                  <c:pt idx="310">
                    <c:v>Janeiro </c:v>
                  </c:pt>
                  <c:pt idx="341">
                    <c:v>Fevereiro</c:v>
                  </c:pt>
                </c:lvl>
              </c:multiLvlStrCache>
            </c:multiLvlStrRef>
          </c:cat>
          <c:val>
            <c:numRef>
              <c:f>INC.AMERICASUL.data!$G$2:$G$365</c:f>
              <c:numCache>
                <c:formatCode>0.0</c:formatCode>
                <c:ptCount val="364"/>
                <c:pt idx="0">
                  <c:v>0.10957106303610109</c:v>
                </c:pt>
                <c:pt idx="1">
                  <c:v>0.10957106303610109</c:v>
                </c:pt>
                <c:pt idx="2">
                  <c:v>0.10957106303610109</c:v>
                </c:pt>
                <c:pt idx="3">
                  <c:v>0.10957106303610109</c:v>
                </c:pt>
                <c:pt idx="4">
                  <c:v>0.1314852756433213</c:v>
                </c:pt>
                <c:pt idx="5">
                  <c:v>0.1314852756433213</c:v>
                </c:pt>
                <c:pt idx="6">
                  <c:v>0.1314852756433213</c:v>
                </c:pt>
                <c:pt idx="7">
                  <c:v>0.1533994882505415</c:v>
                </c:pt>
                <c:pt idx="8">
                  <c:v>0.24105633867942236</c:v>
                </c:pt>
                <c:pt idx="9">
                  <c:v>0.2629705512866426</c:v>
                </c:pt>
                <c:pt idx="10">
                  <c:v>0.50402688996606504</c:v>
                </c:pt>
                <c:pt idx="11">
                  <c:v>0.50402688996606504</c:v>
                </c:pt>
                <c:pt idx="12">
                  <c:v>0.63551216560938628</c:v>
                </c:pt>
                <c:pt idx="13">
                  <c:v>0.63551216560938628</c:v>
                </c:pt>
                <c:pt idx="14">
                  <c:v>0.8327400790743682</c:v>
                </c:pt>
                <c:pt idx="15">
                  <c:v>1.227195906004332</c:v>
                </c:pt>
                <c:pt idx="16">
                  <c:v>2.2352496859364623</c:v>
                </c:pt>
                <c:pt idx="17">
                  <c:v>2.7392765759025273</c:v>
                </c:pt>
                <c:pt idx="18">
                  <c:v>2.7392765759025273</c:v>
                </c:pt>
                <c:pt idx="19">
                  <c:v>4.4704993718729247</c:v>
                </c:pt>
                <c:pt idx="20">
                  <c:v>5.2155826005184114</c:v>
                </c:pt>
                <c:pt idx="21">
                  <c:v>6.464692719129963</c:v>
                </c:pt>
                <c:pt idx="22">
                  <c:v>9.3792829958902519</c:v>
                </c:pt>
                <c:pt idx="23">
                  <c:v>13.608726029083753</c:v>
                </c:pt>
                <c:pt idx="24">
                  <c:v>19.810448196927076</c:v>
                </c:pt>
                <c:pt idx="25">
                  <c:v>19.810448196927076</c:v>
                </c:pt>
                <c:pt idx="26">
                  <c:v>19.810448196927076</c:v>
                </c:pt>
                <c:pt idx="27">
                  <c:v>48.233181948491698</c:v>
                </c:pt>
                <c:pt idx="28">
                  <c:v>48.233181948491698</c:v>
                </c:pt>
                <c:pt idx="29">
                  <c:v>53.317279273366786</c:v>
                </c:pt>
                <c:pt idx="30">
                  <c:v>53.317279273366786</c:v>
                </c:pt>
                <c:pt idx="31">
                  <c:v>63.879929750046934</c:v>
                </c:pt>
                <c:pt idx="32">
                  <c:v>74.880864478871473</c:v>
                </c:pt>
                <c:pt idx="33">
                  <c:v>85.55308601858772</c:v>
                </c:pt>
                <c:pt idx="34">
                  <c:v>93.266888856329231</c:v>
                </c:pt>
                <c:pt idx="35">
                  <c:v>100.34517952846137</c:v>
                </c:pt>
                <c:pt idx="36">
                  <c:v>125.28355347547797</c:v>
                </c:pt>
                <c:pt idx="37">
                  <c:v>149.8055573829574</c:v>
                </c:pt>
                <c:pt idx="38">
                  <c:v>173.34142172311189</c:v>
                </c:pt>
                <c:pt idx="39">
                  <c:v>198.45510937098626</c:v>
                </c:pt>
                <c:pt idx="40">
                  <c:v>225.2342771770094</c:v>
                </c:pt>
                <c:pt idx="41">
                  <c:v>243.90518631836102</c:v>
                </c:pt>
                <c:pt idx="42">
                  <c:v>264.19774719264694</c:v>
                </c:pt>
                <c:pt idx="43">
                  <c:v>300.59725433323968</c:v>
                </c:pt>
                <c:pt idx="44">
                  <c:v>349.02766419519634</c:v>
                </c:pt>
                <c:pt idx="45">
                  <c:v>391.32209452713141</c:v>
                </c:pt>
                <c:pt idx="46">
                  <c:v>430.3513071805906</c:v>
                </c:pt>
                <c:pt idx="47">
                  <c:v>454.21588470985341</c:v>
                </c:pt>
                <c:pt idx="48">
                  <c:v>485.81617928946497</c:v>
                </c:pt>
                <c:pt idx="49">
                  <c:v>513.45000138716955</c:v>
                </c:pt>
                <c:pt idx="50">
                  <c:v>553.59683888359712</c:v>
                </c:pt>
                <c:pt idx="51">
                  <c:v>620.61050103647642</c:v>
                </c:pt>
                <c:pt idx="52">
                  <c:v>666.73991857467502</c:v>
                </c:pt>
                <c:pt idx="53">
                  <c:v>738.11450903639127</c:v>
                </c:pt>
                <c:pt idx="54">
                  <c:v>802.03826721165274</c:v>
                </c:pt>
                <c:pt idx="55">
                  <c:v>847.07197411949016</c:v>
                </c:pt>
                <c:pt idx="56">
                  <c:v>889.3006618136036</c:v>
                </c:pt>
                <c:pt idx="57">
                  <c:v>944.04236490643962</c:v>
                </c:pt>
                <c:pt idx="58">
                  <c:v>1002.7286262685755</c:v>
                </c:pt>
                <c:pt idx="59">
                  <c:v>1084.5782103565427</c:v>
                </c:pt>
                <c:pt idx="60">
                  <c:v>1161.3436971196352</c:v>
                </c:pt>
                <c:pt idx="61">
                  <c:v>1282.1786654358477</c:v>
                </c:pt>
                <c:pt idx="62">
                  <c:v>1356.2267898356447</c:v>
                </c:pt>
                <c:pt idx="63">
                  <c:v>1457.3170525927517</c:v>
                </c:pt>
                <c:pt idx="64">
                  <c:v>1575.3250874826324</c:v>
                </c:pt>
                <c:pt idx="65">
                  <c:v>1712.8586858055464</c:v>
                </c:pt>
                <c:pt idx="66">
                  <c:v>1871.0354724044619</c:v>
                </c:pt>
                <c:pt idx="67">
                  <c:v>2007.1008184826921</c:v>
                </c:pt>
                <c:pt idx="68">
                  <c:v>2116.014455140577</c:v>
                </c:pt>
                <c:pt idx="69">
                  <c:v>2216.5568625825031</c:v>
                </c:pt>
                <c:pt idx="70">
                  <c:v>2361.9138348061947</c:v>
                </c:pt>
                <c:pt idx="71">
                  <c:v>2513.8888992372672</c:v>
                </c:pt>
                <c:pt idx="72">
                  <c:v>2744.0538742509011</c:v>
                </c:pt>
                <c:pt idx="73">
                  <c:v>2960.7416085110945</c:v>
                </c:pt>
                <c:pt idx="74">
                  <c:v>3184.7486897820995</c:v>
                </c:pt>
                <c:pt idx="75">
                  <c:v>3417.2803997573133</c:v>
                </c:pt>
                <c:pt idx="76">
                  <c:v>3565.4204769821217</c:v>
                </c:pt>
                <c:pt idx="77">
                  <c:v>3688.8413223859861</c:v>
                </c:pt>
                <c:pt idx="78">
                  <c:v>3891.723102703631</c:v>
                </c:pt>
                <c:pt idx="79">
                  <c:v>4141.2164132368334</c:v>
                </c:pt>
                <c:pt idx="80">
                  <c:v>4446.7881938319115</c:v>
                </c:pt>
                <c:pt idx="81">
                  <c:v>4782.1852177854171</c:v>
                </c:pt>
                <c:pt idx="82">
                  <c:v>5109.1233556725356</c:v>
                </c:pt>
                <c:pt idx="83">
                  <c:v>5283.0783753486494</c:v>
                </c:pt>
                <c:pt idx="84">
                  <c:v>5571.0311290075233</c:v>
                </c:pt>
                <c:pt idx="85">
                  <c:v>5952.513742074013</c:v>
                </c:pt>
                <c:pt idx="86">
                  <c:v>6389.7241978006632</c:v>
                </c:pt>
                <c:pt idx="87">
                  <c:v>6795.3124447350956</c:v>
                </c:pt>
                <c:pt idx="88">
                  <c:v>7251.1938096030972</c:v>
                </c:pt>
                <c:pt idx="89">
                  <c:v>7612.9536313230892</c:v>
                </c:pt>
                <c:pt idx="90">
                  <c:v>7959.4830752810622</c:v>
                </c:pt>
                <c:pt idx="91">
                  <c:v>8215.594478021645</c:v>
                </c:pt>
                <c:pt idx="92">
                  <c:v>8573.3220846219083</c:v>
                </c:pt>
                <c:pt idx="93">
                  <c:v>9024.7329501180375</c:v>
                </c:pt>
                <c:pt idx="94">
                  <c:v>9603.640704562973</c:v>
                </c:pt>
                <c:pt idx="95">
                  <c:v>10193.746621650198</c:v>
                </c:pt>
                <c:pt idx="96">
                  <c:v>10922.920131942845</c:v>
                </c:pt>
                <c:pt idx="97">
                  <c:v>11282.510446614722</c:v>
                </c:pt>
                <c:pt idx="98">
                  <c:v>11536.67148443326</c:v>
                </c:pt>
                <c:pt idx="99">
                  <c:v>12170.781140435785</c:v>
                </c:pt>
                <c:pt idx="100">
                  <c:v>12798.250790018323</c:v>
                </c:pt>
                <c:pt idx="101">
                  <c:v>13475.947814896606</c:v>
                </c:pt>
                <c:pt idx="102">
                  <c:v>14151.562989577205</c:v>
                </c:pt>
                <c:pt idx="103">
                  <c:v>14744.890295917694</c:v>
                </c:pt>
                <c:pt idx="104">
                  <c:v>15159.331884745441</c:v>
                </c:pt>
                <c:pt idx="105">
                  <c:v>15502.376968898867</c:v>
                </c:pt>
                <c:pt idx="106">
                  <c:v>16205.625965677171</c:v>
                </c:pt>
                <c:pt idx="107">
                  <c:v>16926.88844521861</c:v>
                </c:pt>
                <c:pt idx="108">
                  <c:v>17593.34347902939</c:v>
                </c:pt>
                <c:pt idx="109">
                  <c:v>18162.71855099019</c:v>
                </c:pt>
                <c:pt idx="110">
                  <c:v>18638.344621417295</c:v>
                </c:pt>
                <c:pt idx="111">
                  <c:v>19013.296799126834</c:v>
                </c:pt>
                <c:pt idx="112">
                  <c:v>19465.759546828111</c:v>
                </c:pt>
                <c:pt idx="113">
                  <c:v>20230.960022647021</c:v>
                </c:pt>
                <c:pt idx="114">
                  <c:v>20936.334698048227</c:v>
                </c:pt>
                <c:pt idx="115">
                  <c:v>21435.211748051595</c:v>
                </c:pt>
                <c:pt idx="116">
                  <c:v>22635.475086761657</c:v>
                </c:pt>
                <c:pt idx="117">
                  <c:v>23395.153181003552</c:v>
                </c:pt>
                <c:pt idx="118">
                  <c:v>23777.753418913006</c:v>
                </c:pt>
                <c:pt idx="119">
                  <c:v>24247.418823510954</c:v>
                </c:pt>
                <c:pt idx="120">
                  <c:v>25111.627711889287</c:v>
                </c:pt>
                <c:pt idx="121">
                  <c:v>26047.912445532773</c:v>
                </c:pt>
                <c:pt idx="122">
                  <c:v>26913.151301903647</c:v>
                </c:pt>
                <c:pt idx="123">
                  <c:v>27940.051304677989</c:v>
                </c:pt>
                <c:pt idx="124">
                  <c:v>28787.977933089162</c:v>
                </c:pt>
                <c:pt idx="125">
                  <c:v>29455.835476506803</c:v>
                </c:pt>
                <c:pt idx="126">
                  <c:v>29982.916118135661</c:v>
                </c:pt>
                <c:pt idx="127">
                  <c:v>30724.624558039639</c:v>
                </c:pt>
                <c:pt idx="128">
                  <c:v>31748.28125734811</c:v>
                </c:pt>
                <c:pt idx="129">
                  <c:v>32802.464454818437</c:v>
                </c:pt>
                <c:pt idx="130">
                  <c:v>33727.748253733102</c:v>
                </c:pt>
                <c:pt idx="131">
                  <c:v>34558.800938436711</c:v>
                </c:pt>
                <c:pt idx="132">
                  <c:v>35129.688091067401</c:v>
                </c:pt>
                <c:pt idx="133">
                  <c:v>35572.990697898866</c:v>
                </c:pt>
                <c:pt idx="134">
                  <c:v>36565.814100068979</c:v>
                </c:pt>
                <c:pt idx="135">
                  <c:v>37542.552470185386</c:v>
                </c:pt>
                <c:pt idx="136">
                  <c:v>38476.51429729251</c:v>
                </c:pt>
                <c:pt idx="137">
                  <c:v>39463.705746822554</c:v>
                </c:pt>
                <c:pt idx="138">
                  <c:v>40318.864065394118</c:v>
                </c:pt>
                <c:pt idx="139">
                  <c:v>40863.015878644001</c:v>
                </c:pt>
                <c:pt idx="140">
                  <c:v>41307.567595594068</c:v>
                </c:pt>
                <c:pt idx="141">
                  <c:v>42224.830792694484</c:v>
                </c:pt>
                <c:pt idx="142">
                  <c:v>43099.733816825144</c:v>
                </c:pt>
                <c:pt idx="143">
                  <c:v>44094.704811830765</c:v>
                </c:pt>
                <c:pt idx="144">
                  <c:v>44843.666856107731</c:v>
                </c:pt>
                <c:pt idx="145">
                  <c:v>45468.923170216942</c:v>
                </c:pt>
                <c:pt idx="146">
                  <c:v>45984.542678652222</c:v>
                </c:pt>
                <c:pt idx="147">
                  <c:v>46428.45888343668</c:v>
                </c:pt>
                <c:pt idx="148">
                  <c:v>47327.11691403357</c:v>
                </c:pt>
                <c:pt idx="149">
                  <c:v>48814.215381559537</c:v>
                </c:pt>
                <c:pt idx="150">
                  <c:v>50128.21348370106</c:v>
                </c:pt>
                <c:pt idx="151">
                  <c:v>51353.020740531203</c:v>
                </c:pt>
                <c:pt idx="152">
                  <c:v>52473.866972752701</c:v>
                </c:pt>
                <c:pt idx="153">
                  <c:v>53012.474490212961</c:v>
                </c:pt>
                <c:pt idx="154">
                  <c:v>53522.725016559474</c:v>
                </c:pt>
                <c:pt idx="155">
                  <c:v>54417.175518335775</c:v>
                </c:pt>
                <c:pt idx="156">
                  <c:v>55930.877839966903</c:v>
                </c:pt>
                <c:pt idx="157">
                  <c:v>57198.330154530697</c:v>
                </c:pt>
                <c:pt idx="158">
                  <c:v>58346.262353534716</c:v>
                </c:pt>
                <c:pt idx="159">
                  <c:v>59340.992292201656</c:v>
                </c:pt>
                <c:pt idx="160">
                  <c:v>59906.378977467939</c:v>
                </c:pt>
                <c:pt idx="161">
                  <c:v>60271.053389464687</c:v>
                </c:pt>
                <c:pt idx="162">
                  <c:v>61401.89250263507</c:v>
                </c:pt>
                <c:pt idx="163">
                  <c:v>62654.333581562933</c:v>
                </c:pt>
                <c:pt idx="164">
                  <c:v>63818.832925297997</c:v>
                </c:pt>
                <c:pt idx="165">
                  <c:v>64919.583824558671</c:v>
                </c:pt>
                <c:pt idx="166">
                  <c:v>66014.63702854146</c:v>
                </c:pt>
                <c:pt idx="167">
                  <c:v>66518.883060633598</c:v>
                </c:pt>
                <c:pt idx="168">
                  <c:v>67002.047620197598</c:v>
                </c:pt>
                <c:pt idx="169">
                  <c:v>68145.092949790196</c:v>
                </c:pt>
                <c:pt idx="170">
                  <c:v>69353.771346141424</c:v>
                </c:pt>
                <c:pt idx="171">
                  <c:v>70670.6182959219</c:v>
                </c:pt>
                <c:pt idx="172">
                  <c:v>71780.441679201962</c:v>
                </c:pt>
                <c:pt idx="173">
                  <c:v>72691.546982559754</c:v>
                </c:pt>
                <c:pt idx="174">
                  <c:v>73197.78720799915</c:v>
                </c:pt>
                <c:pt idx="175">
                  <c:v>73622.331248838818</c:v>
                </c:pt>
                <c:pt idx="176">
                  <c:v>74669.479984062229</c:v>
                </c:pt>
                <c:pt idx="177">
                  <c:v>75749.806837172975</c:v>
                </c:pt>
                <c:pt idx="178">
                  <c:v>76743.02469517001</c:v>
                </c:pt>
                <c:pt idx="179">
                  <c:v>77408.230618862173</c:v>
                </c:pt>
                <c:pt idx="180">
                  <c:v>78504.642504026619</c:v>
                </c:pt>
                <c:pt idx="181">
                  <c:v>79017.895277500327</c:v>
                </c:pt>
                <c:pt idx="182">
                  <c:v>79392.146200406438</c:v>
                </c:pt>
                <c:pt idx="183">
                  <c:v>80425.050697435159</c:v>
                </c:pt>
                <c:pt idx="184">
                  <c:v>81458.546878204259</c:v>
                </c:pt>
                <c:pt idx="185">
                  <c:v>82427.922072884656</c:v>
                </c:pt>
                <c:pt idx="186">
                  <c:v>83379.261870589311</c:v>
                </c:pt>
                <c:pt idx="187">
                  <c:v>84285.414561897851</c:v>
                </c:pt>
                <c:pt idx="188">
                  <c:v>84639.504409205314</c:v>
                </c:pt>
                <c:pt idx="189">
                  <c:v>85646.703534845772</c:v>
                </c:pt>
                <c:pt idx="190">
                  <c:v>86581.541930457184</c:v>
                </c:pt>
                <c:pt idx="191">
                  <c:v>87610.06358496446</c:v>
                </c:pt>
                <c:pt idx="192">
                  <c:v>88569.314413420288</c:v>
                </c:pt>
                <c:pt idx="193">
                  <c:v>89691.190613634331</c:v>
                </c:pt>
                <c:pt idx="194">
                  <c:v>90352.298579568946</c:v>
                </c:pt>
                <c:pt idx="195">
                  <c:v>90670.51486083839</c:v>
                </c:pt>
                <c:pt idx="196">
                  <c:v>90895.639566952377</c:v>
                </c:pt>
                <c:pt idx="197">
                  <c:v>91208.552608770871</c:v>
                </c:pt>
                <c:pt idx="198">
                  <c:v>91993.432047511058</c:v>
                </c:pt>
                <c:pt idx="199">
                  <c:v>92882.206768222095</c:v>
                </c:pt>
                <c:pt idx="200">
                  <c:v>93840.252314984551</c:v>
                </c:pt>
                <c:pt idx="201">
                  <c:v>94574.882464216382</c:v>
                </c:pt>
                <c:pt idx="202">
                  <c:v>94898.511555999823</c:v>
                </c:pt>
                <c:pt idx="203">
                  <c:v>95230.621448062244</c:v>
                </c:pt>
                <c:pt idx="204">
                  <c:v>96033.843082754684</c:v>
                </c:pt>
                <c:pt idx="205">
                  <c:v>96840.724390952542</c:v>
                </c:pt>
                <c:pt idx="206">
                  <c:v>97636.276051232446</c:v>
                </c:pt>
                <c:pt idx="207">
                  <c:v>98508.395970361991</c:v>
                </c:pt>
                <c:pt idx="208">
                  <c:v>99232.814096518865</c:v>
                </c:pt>
                <c:pt idx="209">
                  <c:v>99591.966126938598</c:v>
                </c:pt>
                <c:pt idx="210">
                  <c:v>99886.471230167022</c:v>
                </c:pt>
                <c:pt idx="211">
                  <c:v>100621.38626416276</c:v>
                </c:pt>
                <c:pt idx="212">
                  <c:v>101350.71317394367</c:v>
                </c:pt>
                <c:pt idx="213">
                  <c:v>102069.87188907481</c:v>
                </c:pt>
                <c:pt idx="214">
                  <c:v>102769.17632758383</c:v>
                </c:pt>
                <c:pt idx="215">
                  <c:v>103391.0578529515</c:v>
                </c:pt>
                <c:pt idx="216">
                  <c:v>103704.8255490617</c:v>
                </c:pt>
                <c:pt idx="217">
                  <c:v>103993.10701590967</c:v>
                </c:pt>
                <c:pt idx="218">
                  <c:v>104695.63284367193</c:v>
                </c:pt>
                <c:pt idx="219">
                  <c:v>105427.85242951699</c:v>
                </c:pt>
                <c:pt idx="220">
                  <c:v>106220.20461475625</c:v>
                </c:pt>
                <c:pt idx="221">
                  <c:v>106952.81865642824</c:v>
                </c:pt>
                <c:pt idx="222">
                  <c:v>107529.38159012419</c:v>
                </c:pt>
                <c:pt idx="223">
                  <c:v>107714.68817193084</c:v>
                </c:pt>
                <c:pt idx="224">
                  <c:v>107976.47535573671</c:v>
                </c:pt>
                <c:pt idx="225">
                  <c:v>108894.81234925486</c:v>
                </c:pt>
                <c:pt idx="226">
                  <c:v>109586.27149965048</c:v>
                </c:pt>
                <c:pt idx="227">
                  <c:v>110194.39089950085</c:v>
                </c:pt>
                <c:pt idx="228">
                  <c:v>110795.80455029341</c:v>
                </c:pt>
                <c:pt idx="229">
                  <c:v>111381.98782332394</c:v>
                </c:pt>
                <c:pt idx="230">
                  <c:v>111652.45303532225</c:v>
                </c:pt>
                <c:pt idx="231">
                  <c:v>111837.16793338851</c:v>
                </c:pt>
                <c:pt idx="232">
                  <c:v>112061.1311862343</c:v>
                </c:pt>
                <c:pt idx="233">
                  <c:v>112657.96476659195</c:v>
                </c:pt>
                <c:pt idx="234">
                  <c:v>113283.02385278768</c:v>
                </c:pt>
                <c:pt idx="235">
                  <c:v>113960.47982132729</c:v>
                </c:pt>
                <c:pt idx="236">
                  <c:v>114487.77960508222</c:v>
                </c:pt>
                <c:pt idx="237">
                  <c:v>114728.4414879347</c:v>
                </c:pt>
                <c:pt idx="238">
                  <c:v>115065.54782047159</c:v>
                </c:pt>
                <c:pt idx="239">
                  <c:v>115574.54923669949</c:v>
                </c:pt>
                <c:pt idx="240">
                  <c:v>116118.41616518548</c:v>
                </c:pt>
                <c:pt idx="241">
                  <c:v>116663.15966217576</c:v>
                </c:pt>
                <c:pt idx="242">
                  <c:v>117321.15580992015</c:v>
                </c:pt>
                <c:pt idx="243">
                  <c:v>117912.37935185035</c:v>
                </c:pt>
                <c:pt idx="244">
                  <c:v>118208.06782255956</c:v>
                </c:pt>
                <c:pt idx="245">
                  <c:v>118552.69073002071</c:v>
                </c:pt>
                <c:pt idx="246">
                  <c:v>119205.44938095198</c:v>
                </c:pt>
                <c:pt idx="247">
                  <c:v>119832.83137368408</c:v>
                </c:pt>
                <c:pt idx="248">
                  <c:v>120404.92380800819</c:v>
                </c:pt>
                <c:pt idx="249">
                  <c:v>120893.21629332227</c:v>
                </c:pt>
                <c:pt idx="250">
                  <c:v>121308.42487959126</c:v>
                </c:pt>
                <c:pt idx="251">
                  <c:v>121529.75842692419</c:v>
                </c:pt>
                <c:pt idx="252">
                  <c:v>121716.05114829817</c:v>
                </c:pt>
                <c:pt idx="253">
                  <c:v>121975.58116820548</c:v>
                </c:pt>
                <c:pt idx="254">
                  <c:v>122500.99632967619</c:v>
                </c:pt>
                <c:pt idx="255">
                  <c:v>122989.55178554155</c:v>
                </c:pt>
                <c:pt idx="256">
                  <c:v>123402.89766373894</c:v>
                </c:pt>
                <c:pt idx="257">
                  <c:v>123893.33774188854</c:v>
                </c:pt>
                <c:pt idx="258">
                  <c:v>124124.62034174513</c:v>
                </c:pt>
                <c:pt idx="259">
                  <c:v>124363.85780077816</c:v>
                </c:pt>
                <c:pt idx="260">
                  <c:v>124911.97608650995</c:v>
                </c:pt>
                <c:pt idx="261">
                  <c:v>125971.1118960295</c:v>
                </c:pt>
                <c:pt idx="262">
                  <c:v>126698.81715407746</c:v>
                </c:pt>
                <c:pt idx="263">
                  <c:v>127335.86331456936</c:v>
                </c:pt>
                <c:pt idx="264">
                  <c:v>128175.33105691415</c:v>
                </c:pt>
                <c:pt idx="265">
                  <c:v>128485.0665379046</c:v>
                </c:pt>
                <c:pt idx="266">
                  <c:v>128778.08147467574</c:v>
                </c:pt>
                <c:pt idx="267">
                  <c:v>129551.52169443495</c:v>
                </c:pt>
                <c:pt idx="268">
                  <c:v>130298.59911642772</c:v>
                </c:pt>
                <c:pt idx="269">
                  <c:v>131085.71380485385</c:v>
                </c:pt>
                <c:pt idx="270">
                  <c:v>131927.15382633326</c:v>
                </c:pt>
                <c:pt idx="271">
                  <c:v>132642.03927000603</c:v>
                </c:pt>
                <c:pt idx="272">
                  <c:v>133049.97233768943</c:v>
                </c:pt>
                <c:pt idx="273">
                  <c:v>133405.13598141464</c:v>
                </c:pt>
                <c:pt idx="274">
                  <c:v>134086.6679934992</c:v>
                </c:pt>
                <c:pt idx="275">
                  <c:v>135136.31494895983</c:v>
                </c:pt>
                <c:pt idx="276">
                  <c:v>135960.59614196781</c:v>
                </c:pt>
                <c:pt idx="277">
                  <c:v>136708.52821825224</c:v>
                </c:pt>
                <c:pt idx="278">
                  <c:v>137846.35796524433</c:v>
                </c:pt>
                <c:pt idx="279">
                  <c:v>138382.55491931777</c:v>
                </c:pt>
                <c:pt idx="280">
                  <c:v>138845.77754540919</c:v>
                </c:pt>
                <c:pt idx="281">
                  <c:v>139961.40819503018</c:v>
                </c:pt>
                <c:pt idx="282">
                  <c:v>141054.11657826399</c:v>
                </c:pt>
                <c:pt idx="283">
                  <c:v>142159.33797689655</c:v>
                </c:pt>
                <c:pt idx="284">
                  <c:v>143186.76392077346</c:v>
                </c:pt>
                <c:pt idx="285">
                  <c:v>144133.65513331883</c:v>
                </c:pt>
                <c:pt idx="286">
                  <c:v>144711.37952028299</c:v>
                </c:pt>
                <c:pt idx="287">
                  <c:v>145157.79394530467</c:v>
                </c:pt>
                <c:pt idx="288">
                  <c:v>146277.34723898233</c:v>
                </c:pt>
                <c:pt idx="289">
                  <c:v>147448.72764547606</c:v>
                </c:pt>
                <c:pt idx="290">
                  <c:v>148617.78514543344</c:v>
                </c:pt>
                <c:pt idx="291">
                  <c:v>149810.53190921922</c:v>
                </c:pt>
                <c:pt idx="292">
                  <c:v>150772.56584267621</c:v>
                </c:pt>
                <c:pt idx="293">
                  <c:v>151250.84353282879</c:v>
                </c:pt>
                <c:pt idx="294">
                  <c:v>151802.92829104248</c:v>
                </c:pt>
                <c:pt idx="295">
                  <c:v>152742.80695555356</c:v>
                </c:pt>
                <c:pt idx="296">
                  <c:v>154289.38059609552</c:v>
                </c:pt>
                <c:pt idx="297">
                  <c:v>155819.56240560726</c:v>
                </c:pt>
                <c:pt idx="298">
                  <c:v>156971.02279284105</c:v>
                </c:pt>
                <c:pt idx="299">
                  <c:v>158070.61223883354</c:v>
                </c:pt>
                <c:pt idx="300">
                  <c:v>158628.21937862426</c:v>
                </c:pt>
                <c:pt idx="301">
                  <c:v>159176.4910638443</c:v>
                </c:pt>
                <c:pt idx="302">
                  <c:v>160386.19942818806</c:v>
                </c:pt>
                <c:pt idx="303">
                  <c:v>161409.50550009485</c:v>
                </c:pt>
                <c:pt idx="304">
                  <c:v>162726.02373668618</c:v>
                </c:pt>
                <c:pt idx="305">
                  <c:v>163229.32745763622</c:v>
                </c:pt>
                <c:pt idx="306">
                  <c:v>163607.25996826033</c:v>
                </c:pt>
                <c:pt idx="307">
                  <c:v>164012.21270302916</c:v>
                </c:pt>
                <c:pt idx="308">
                  <c:v>164462.50594368231</c:v>
                </c:pt>
                <c:pt idx="309">
                  <c:v>165749.26467955305</c:v>
                </c:pt>
                <c:pt idx="310">
                  <c:v>166968.76869693227</c:v>
                </c:pt>
                <c:pt idx="311">
                  <c:v>168212.90428928199</c:v>
                </c:pt>
                <c:pt idx="312">
                  <c:v>168752.10349048264</c:v>
                </c:pt>
                <c:pt idx="313">
                  <c:v>169098.93973341712</c:v>
                </c:pt>
                <c:pt idx="314">
                  <c:v>169478.9540942389</c:v>
                </c:pt>
                <c:pt idx="315">
                  <c:v>169917.36983165899</c:v>
                </c:pt>
                <c:pt idx="316">
                  <c:v>171158.76614743279</c:v>
                </c:pt>
                <c:pt idx="317">
                  <c:v>172548.78465310874</c:v>
                </c:pt>
                <c:pt idx="318">
                  <c:v>174473.79483116479</c:v>
                </c:pt>
                <c:pt idx="319">
                  <c:v>175614.10088418151</c:v>
                </c:pt>
                <c:pt idx="320">
                  <c:v>176979.13718748526</c:v>
                </c:pt>
                <c:pt idx="321">
                  <c:v>177632.00540947955</c:v>
                </c:pt>
                <c:pt idx="322">
                  <c:v>178197.87420742318</c:v>
                </c:pt>
                <c:pt idx="323">
                  <c:v>179600.93166960048</c:v>
                </c:pt>
                <c:pt idx="324">
                  <c:v>180935.48530316757</c:v>
                </c:pt>
                <c:pt idx="325">
                  <c:v>182420.3485210076</c:v>
                </c:pt>
                <c:pt idx="326">
                  <c:v>183936.76820500201</c:v>
                </c:pt>
                <c:pt idx="327">
                  <c:v>185285.96053259075</c:v>
                </c:pt>
                <c:pt idx="328">
                  <c:v>186010.00611713331</c:v>
                </c:pt>
                <c:pt idx="329">
                  <c:v>186528.73744375882</c:v>
                </c:pt>
                <c:pt idx="330">
                  <c:v>187889.47856139153</c:v>
                </c:pt>
                <c:pt idx="331">
                  <c:v>189300.42514010743</c:v>
                </c:pt>
                <c:pt idx="332">
                  <c:v>190595.97147523367</c:v>
                </c:pt>
                <c:pt idx="333">
                  <c:v>191835.2640265972</c:v>
                </c:pt>
                <c:pt idx="334">
                  <c:v>193201.26455525565</c:v>
                </c:pt>
                <c:pt idx="335">
                  <c:v>193821.94079892995</c:v>
                </c:pt>
                <c:pt idx="336">
                  <c:v>194409.59232420518</c:v>
                </c:pt>
                <c:pt idx="337">
                  <c:v>195767.46267998635</c:v>
                </c:pt>
                <c:pt idx="338">
                  <c:v>197159.453464797</c:v>
                </c:pt>
                <c:pt idx="339">
                  <c:v>198513.99286026187</c:v>
                </c:pt>
                <c:pt idx="340">
                  <c:v>199825.03254370144</c:v>
                </c:pt>
                <c:pt idx="341">
                  <c:v>201106.18124114475</c:v>
                </c:pt>
                <c:pt idx="342">
                  <c:v>201714.43212627075</c:v>
                </c:pt>
                <c:pt idx="343">
                  <c:v>202253.32452849491</c:v>
                </c:pt>
                <c:pt idx="344">
                  <c:v>203438.79577369508</c:v>
                </c:pt>
                <c:pt idx="345">
                  <c:v>204666.03550812462</c:v>
                </c:pt>
                <c:pt idx="346">
                  <c:v>205912.36252173505</c:v>
                </c:pt>
                <c:pt idx="347">
                  <c:v>207027.18234548956</c:v>
                </c:pt>
                <c:pt idx="348">
                  <c:v>208136.69892979314</c:v>
                </c:pt>
                <c:pt idx="349">
                  <c:v>208724.98596723395</c:v>
                </c:pt>
                <c:pt idx="350">
                  <c:v>209238.63319653459</c:v>
                </c:pt>
                <c:pt idx="351">
                  <c:v>210366.90834682994</c:v>
                </c:pt>
                <c:pt idx="352">
                  <c:v>211673.03924664547</c:v>
                </c:pt>
                <c:pt idx="353">
                  <c:v>212872.66707318992</c:v>
                </c:pt>
                <c:pt idx="354">
                  <c:v>214002.25707624169</c:v>
                </c:pt>
                <c:pt idx="355">
                  <c:v>214973.03478052895</c:v>
                </c:pt>
                <c:pt idx="356">
                  <c:v>215515.6087704711</c:v>
                </c:pt>
                <c:pt idx="357">
                  <c:v>216221.1806737858</c:v>
                </c:pt>
                <c:pt idx="358">
                  <c:v>217432.40111879943</c:v>
                </c:pt>
                <c:pt idx="359">
                  <c:v>218676.38331166093</c:v>
                </c:pt>
                <c:pt idx="360">
                  <c:v>219813.27074751089</c:v>
                </c:pt>
                <c:pt idx="361">
                  <c:v>220931.99130110946</c:v>
                </c:pt>
                <c:pt idx="362">
                  <c:v>222191.44492807164</c:v>
                </c:pt>
                <c:pt idx="363">
                  <c:v>222827.5268632088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D0C-4ED5-BF57-6AF3835EE79D}"/>
            </c:ext>
          </c:extLst>
        </c:ser>
        <c:ser>
          <c:idx val="7"/>
          <c:order val="5"/>
          <c:tx>
            <c:strRef>
              <c:f>INC.AMERICASUL.data!$H$1</c:f>
              <c:strCache>
                <c:ptCount val="1"/>
                <c:pt idx="0">
                  <c:v>Equador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multiLvlStrRef>
              <c:f>INC.AMERICASUL.data!$A$2:$B$365</c:f>
              <c:multiLvlStrCache>
                <c:ptCount val="364"/>
                <c:lvl>
                  <c:pt idx="0">
                    <c:v>26</c:v>
                  </c:pt>
                  <c:pt idx="1">
                    <c:v>27</c:v>
                  </c:pt>
                  <c:pt idx="2">
                    <c:v>28</c:v>
                  </c:pt>
                  <c:pt idx="3">
                    <c:v>29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  <c:pt idx="8">
                    <c:v>5</c:v>
                  </c:pt>
                  <c:pt idx="9">
                    <c:v>6</c:v>
                  </c:pt>
                  <c:pt idx="10">
                    <c:v>7</c:v>
                  </c:pt>
                  <c:pt idx="11">
                    <c:v>8</c:v>
                  </c:pt>
                  <c:pt idx="12">
                    <c:v>9</c:v>
                  </c:pt>
                  <c:pt idx="13">
                    <c:v>10</c:v>
                  </c:pt>
                  <c:pt idx="14">
                    <c:v>11</c:v>
                  </c:pt>
                  <c:pt idx="15">
                    <c:v>12</c:v>
                  </c:pt>
                  <c:pt idx="16">
                    <c:v>13</c:v>
                  </c:pt>
                  <c:pt idx="17">
                    <c:v>14</c:v>
                  </c:pt>
                  <c:pt idx="18">
                    <c:v>15</c:v>
                  </c:pt>
                  <c:pt idx="19">
                    <c:v>16</c:v>
                  </c:pt>
                  <c:pt idx="20">
                    <c:v>17</c:v>
                  </c:pt>
                  <c:pt idx="21">
                    <c:v>18</c:v>
                  </c:pt>
                  <c:pt idx="22">
                    <c:v>19</c:v>
                  </c:pt>
                  <c:pt idx="23">
                    <c:v>20</c:v>
                  </c:pt>
                  <c:pt idx="24">
                    <c:v>21</c:v>
                  </c:pt>
                  <c:pt idx="25">
                    <c:v>22</c:v>
                  </c:pt>
                  <c:pt idx="26">
                    <c:v>23</c:v>
                  </c:pt>
                  <c:pt idx="27">
                    <c:v>24</c:v>
                  </c:pt>
                  <c:pt idx="28">
                    <c:v>25</c:v>
                  </c:pt>
                  <c:pt idx="29">
                    <c:v>26</c:v>
                  </c:pt>
                  <c:pt idx="30">
                    <c:v>27</c:v>
                  </c:pt>
                  <c:pt idx="31">
                    <c:v>28</c:v>
                  </c:pt>
                  <c:pt idx="32">
                    <c:v>29</c:v>
                  </c:pt>
                  <c:pt idx="33">
                    <c:v>30</c:v>
                  </c:pt>
                  <c:pt idx="34">
                    <c:v>31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  <c:pt idx="40">
                    <c:v>6</c:v>
                  </c:pt>
                  <c:pt idx="41">
                    <c:v>7</c:v>
                  </c:pt>
                  <c:pt idx="42">
                    <c:v>8</c:v>
                  </c:pt>
                  <c:pt idx="43">
                    <c:v>9</c:v>
                  </c:pt>
                  <c:pt idx="44">
                    <c:v>10</c:v>
                  </c:pt>
                  <c:pt idx="45">
                    <c:v>11</c:v>
                  </c:pt>
                  <c:pt idx="46">
                    <c:v>12</c:v>
                  </c:pt>
                  <c:pt idx="47">
                    <c:v>13</c:v>
                  </c:pt>
                  <c:pt idx="48">
                    <c:v>14</c:v>
                  </c:pt>
                  <c:pt idx="49">
                    <c:v>15</c:v>
                  </c:pt>
                  <c:pt idx="50">
                    <c:v>16</c:v>
                  </c:pt>
                  <c:pt idx="51">
                    <c:v>17</c:v>
                  </c:pt>
                  <c:pt idx="52">
                    <c:v>18</c:v>
                  </c:pt>
                  <c:pt idx="53">
                    <c:v>19</c:v>
                  </c:pt>
                  <c:pt idx="54">
                    <c:v>20</c:v>
                  </c:pt>
                  <c:pt idx="55">
                    <c:v>21</c:v>
                  </c:pt>
                  <c:pt idx="56">
                    <c:v>22</c:v>
                  </c:pt>
                  <c:pt idx="57">
                    <c:v>23</c:v>
                  </c:pt>
                  <c:pt idx="58">
                    <c:v>24</c:v>
                  </c:pt>
                  <c:pt idx="59">
                    <c:v>25</c:v>
                  </c:pt>
                  <c:pt idx="60">
                    <c:v>26</c:v>
                  </c:pt>
                  <c:pt idx="61">
                    <c:v>27</c:v>
                  </c:pt>
                  <c:pt idx="62">
                    <c:v>28</c:v>
                  </c:pt>
                  <c:pt idx="63">
                    <c:v>29</c:v>
                  </c:pt>
                  <c:pt idx="64">
                    <c:v>30</c:v>
                  </c:pt>
                  <c:pt idx="65">
                    <c:v>1</c:v>
                  </c:pt>
                  <c:pt idx="66">
                    <c:v>2</c:v>
                  </c:pt>
                  <c:pt idx="67">
                    <c:v>3</c:v>
                  </c:pt>
                  <c:pt idx="68">
                    <c:v>4</c:v>
                  </c:pt>
                  <c:pt idx="69">
                    <c:v>5</c:v>
                  </c:pt>
                  <c:pt idx="70">
                    <c:v>6</c:v>
                  </c:pt>
                  <c:pt idx="71">
                    <c:v>7</c:v>
                  </c:pt>
                  <c:pt idx="72">
                    <c:v>8</c:v>
                  </c:pt>
                  <c:pt idx="73">
                    <c:v>9</c:v>
                  </c:pt>
                  <c:pt idx="74">
                    <c:v>10</c:v>
                  </c:pt>
                  <c:pt idx="75">
                    <c:v>11</c:v>
                  </c:pt>
                  <c:pt idx="76">
                    <c:v>12</c:v>
                  </c:pt>
                  <c:pt idx="77">
                    <c:v>13</c:v>
                  </c:pt>
                  <c:pt idx="78">
                    <c:v>14</c:v>
                  </c:pt>
                  <c:pt idx="79">
                    <c:v>15</c:v>
                  </c:pt>
                  <c:pt idx="80">
                    <c:v>16</c:v>
                  </c:pt>
                  <c:pt idx="81">
                    <c:v>17</c:v>
                  </c:pt>
                  <c:pt idx="82">
                    <c:v>18</c:v>
                  </c:pt>
                  <c:pt idx="83">
                    <c:v>19</c:v>
                  </c:pt>
                  <c:pt idx="84">
                    <c:v>20</c:v>
                  </c:pt>
                  <c:pt idx="85">
                    <c:v>21</c:v>
                  </c:pt>
                  <c:pt idx="86">
                    <c:v>22</c:v>
                  </c:pt>
                  <c:pt idx="87">
                    <c:v>23</c:v>
                  </c:pt>
                  <c:pt idx="88">
                    <c:v>24</c:v>
                  </c:pt>
                  <c:pt idx="89">
                    <c:v>25</c:v>
                  </c:pt>
                  <c:pt idx="90">
                    <c:v>26</c:v>
                  </c:pt>
                  <c:pt idx="91">
                    <c:v>27</c:v>
                  </c:pt>
                  <c:pt idx="92">
                    <c:v>28</c:v>
                  </c:pt>
                  <c:pt idx="93">
                    <c:v>29</c:v>
                  </c:pt>
                  <c:pt idx="94">
                    <c:v>30</c:v>
                  </c:pt>
                  <c:pt idx="95">
                    <c:v>31</c:v>
                  </c:pt>
                  <c:pt idx="96">
                    <c:v>1</c:v>
                  </c:pt>
                  <c:pt idx="97">
                    <c:v>2</c:v>
                  </c:pt>
                  <c:pt idx="98">
                    <c:v>3</c:v>
                  </c:pt>
                  <c:pt idx="99">
                    <c:v>4</c:v>
                  </c:pt>
                  <c:pt idx="100">
                    <c:v>5</c:v>
                  </c:pt>
                  <c:pt idx="101">
                    <c:v>6</c:v>
                  </c:pt>
                  <c:pt idx="102">
                    <c:v>7</c:v>
                  </c:pt>
                  <c:pt idx="103">
                    <c:v>8</c:v>
                  </c:pt>
                  <c:pt idx="104">
                    <c:v>9</c:v>
                  </c:pt>
                  <c:pt idx="105">
                    <c:v>10</c:v>
                  </c:pt>
                  <c:pt idx="106">
                    <c:v>11</c:v>
                  </c:pt>
                  <c:pt idx="107">
                    <c:v>12</c:v>
                  </c:pt>
                  <c:pt idx="108">
                    <c:v>13</c:v>
                  </c:pt>
                  <c:pt idx="109">
                    <c:v>14</c:v>
                  </c:pt>
                  <c:pt idx="110">
                    <c:v>15</c:v>
                  </c:pt>
                  <c:pt idx="111">
                    <c:v>16</c:v>
                  </c:pt>
                  <c:pt idx="112">
                    <c:v>17</c:v>
                  </c:pt>
                  <c:pt idx="113">
                    <c:v>18</c:v>
                  </c:pt>
                  <c:pt idx="114">
                    <c:v>19</c:v>
                  </c:pt>
                  <c:pt idx="115">
                    <c:v>20</c:v>
                  </c:pt>
                  <c:pt idx="116">
                    <c:v>21</c:v>
                  </c:pt>
                  <c:pt idx="117">
                    <c:v>22</c:v>
                  </c:pt>
                  <c:pt idx="118">
                    <c:v>23</c:v>
                  </c:pt>
                  <c:pt idx="119">
                    <c:v>24</c:v>
                  </c:pt>
                  <c:pt idx="120">
                    <c:v>25</c:v>
                  </c:pt>
                  <c:pt idx="121">
                    <c:v>26</c:v>
                  </c:pt>
                  <c:pt idx="122">
                    <c:v>27</c:v>
                  </c:pt>
                  <c:pt idx="123">
                    <c:v>28</c:v>
                  </c:pt>
                  <c:pt idx="124">
                    <c:v>29</c:v>
                  </c:pt>
                  <c:pt idx="125">
                    <c:v>30</c:v>
                  </c:pt>
                  <c:pt idx="126">
                    <c:v>1</c:v>
                  </c:pt>
                  <c:pt idx="127">
                    <c:v>2</c:v>
                  </c:pt>
                  <c:pt idx="128">
                    <c:v>3</c:v>
                  </c:pt>
                  <c:pt idx="129">
                    <c:v>4</c:v>
                  </c:pt>
                  <c:pt idx="130">
                    <c:v>5</c:v>
                  </c:pt>
                  <c:pt idx="131">
                    <c:v>6</c:v>
                  </c:pt>
                  <c:pt idx="132">
                    <c:v>7</c:v>
                  </c:pt>
                  <c:pt idx="133">
                    <c:v>8</c:v>
                  </c:pt>
                  <c:pt idx="134">
                    <c:v>9</c:v>
                  </c:pt>
                  <c:pt idx="135">
                    <c:v>10</c:v>
                  </c:pt>
                  <c:pt idx="136">
                    <c:v>11</c:v>
                  </c:pt>
                  <c:pt idx="137">
                    <c:v>12</c:v>
                  </c:pt>
                  <c:pt idx="138">
                    <c:v>13</c:v>
                  </c:pt>
                  <c:pt idx="139">
                    <c:v>14</c:v>
                  </c:pt>
                  <c:pt idx="140">
                    <c:v>15</c:v>
                  </c:pt>
                  <c:pt idx="141">
                    <c:v>16</c:v>
                  </c:pt>
                  <c:pt idx="142">
                    <c:v>17</c:v>
                  </c:pt>
                  <c:pt idx="143">
                    <c:v>18</c:v>
                  </c:pt>
                  <c:pt idx="144">
                    <c:v>19</c:v>
                  </c:pt>
                  <c:pt idx="145">
                    <c:v>20</c:v>
                  </c:pt>
                  <c:pt idx="146">
                    <c:v>21</c:v>
                  </c:pt>
                  <c:pt idx="147">
                    <c:v>22</c:v>
                  </c:pt>
                  <c:pt idx="148">
                    <c:v>23</c:v>
                  </c:pt>
                  <c:pt idx="149">
                    <c:v>24</c:v>
                  </c:pt>
                  <c:pt idx="150">
                    <c:v>25</c:v>
                  </c:pt>
                  <c:pt idx="151">
                    <c:v>26</c:v>
                  </c:pt>
                  <c:pt idx="152">
                    <c:v>27</c:v>
                  </c:pt>
                  <c:pt idx="153">
                    <c:v>28</c:v>
                  </c:pt>
                  <c:pt idx="154">
                    <c:v>29</c:v>
                  </c:pt>
                  <c:pt idx="155">
                    <c:v>30</c:v>
                  </c:pt>
                  <c:pt idx="156">
                    <c:v>31</c:v>
                  </c:pt>
                  <c:pt idx="157">
                    <c:v>1</c:v>
                  </c:pt>
                  <c:pt idx="158">
                    <c:v>2</c:v>
                  </c:pt>
                  <c:pt idx="159">
                    <c:v>3</c:v>
                  </c:pt>
                  <c:pt idx="160">
                    <c:v>4</c:v>
                  </c:pt>
                  <c:pt idx="161">
                    <c:v>5</c:v>
                  </c:pt>
                  <c:pt idx="162">
                    <c:v>6</c:v>
                  </c:pt>
                  <c:pt idx="163">
                    <c:v>7</c:v>
                  </c:pt>
                  <c:pt idx="164">
                    <c:v>8</c:v>
                  </c:pt>
                  <c:pt idx="165">
                    <c:v>9</c:v>
                  </c:pt>
                  <c:pt idx="166">
                    <c:v>10</c:v>
                  </c:pt>
                  <c:pt idx="167">
                    <c:v>11</c:v>
                  </c:pt>
                  <c:pt idx="168">
                    <c:v>12</c:v>
                  </c:pt>
                  <c:pt idx="169">
                    <c:v>13</c:v>
                  </c:pt>
                  <c:pt idx="170">
                    <c:v>14</c:v>
                  </c:pt>
                  <c:pt idx="171">
                    <c:v>15</c:v>
                  </c:pt>
                  <c:pt idx="172">
                    <c:v>16</c:v>
                  </c:pt>
                  <c:pt idx="173">
                    <c:v>17</c:v>
                  </c:pt>
                  <c:pt idx="174">
                    <c:v>18</c:v>
                  </c:pt>
                  <c:pt idx="175">
                    <c:v>19</c:v>
                  </c:pt>
                  <c:pt idx="176">
                    <c:v>20</c:v>
                  </c:pt>
                  <c:pt idx="177">
                    <c:v>21</c:v>
                  </c:pt>
                  <c:pt idx="178">
                    <c:v>22</c:v>
                  </c:pt>
                  <c:pt idx="179">
                    <c:v>23</c:v>
                  </c:pt>
                  <c:pt idx="180">
                    <c:v>24</c:v>
                  </c:pt>
                  <c:pt idx="181">
                    <c:v>25</c:v>
                  </c:pt>
                  <c:pt idx="182">
                    <c:v>26</c:v>
                  </c:pt>
                  <c:pt idx="183">
                    <c:v>27</c:v>
                  </c:pt>
                  <c:pt idx="184">
                    <c:v>28</c:v>
                  </c:pt>
                  <c:pt idx="185">
                    <c:v>29</c:v>
                  </c:pt>
                  <c:pt idx="186">
                    <c:v>30</c:v>
                  </c:pt>
                  <c:pt idx="187">
                    <c:v>31</c:v>
                  </c:pt>
                  <c:pt idx="188">
                    <c:v>1</c:v>
                  </c:pt>
                  <c:pt idx="189">
                    <c:v>2</c:v>
                  </c:pt>
                  <c:pt idx="190">
                    <c:v>3</c:v>
                  </c:pt>
                  <c:pt idx="191">
                    <c:v>4</c:v>
                  </c:pt>
                  <c:pt idx="192">
                    <c:v>5</c:v>
                  </c:pt>
                  <c:pt idx="193">
                    <c:v>6</c:v>
                  </c:pt>
                  <c:pt idx="194">
                    <c:v>7</c:v>
                  </c:pt>
                  <c:pt idx="195">
                    <c:v>8</c:v>
                  </c:pt>
                  <c:pt idx="196">
                    <c:v>9</c:v>
                  </c:pt>
                  <c:pt idx="197">
                    <c:v>10</c:v>
                  </c:pt>
                  <c:pt idx="198">
                    <c:v>11</c:v>
                  </c:pt>
                  <c:pt idx="199">
                    <c:v>12</c:v>
                  </c:pt>
                  <c:pt idx="200">
                    <c:v>13</c:v>
                  </c:pt>
                  <c:pt idx="201">
                    <c:v>14</c:v>
                  </c:pt>
                  <c:pt idx="202">
                    <c:v>15</c:v>
                  </c:pt>
                  <c:pt idx="203">
                    <c:v>16</c:v>
                  </c:pt>
                  <c:pt idx="204">
                    <c:v>17</c:v>
                  </c:pt>
                  <c:pt idx="205">
                    <c:v>18</c:v>
                  </c:pt>
                  <c:pt idx="206">
                    <c:v>19</c:v>
                  </c:pt>
                  <c:pt idx="207">
                    <c:v>20</c:v>
                  </c:pt>
                  <c:pt idx="208">
                    <c:v>21</c:v>
                  </c:pt>
                  <c:pt idx="209">
                    <c:v>22</c:v>
                  </c:pt>
                  <c:pt idx="210">
                    <c:v>23</c:v>
                  </c:pt>
                  <c:pt idx="211">
                    <c:v>24</c:v>
                  </c:pt>
                  <c:pt idx="212">
                    <c:v>25</c:v>
                  </c:pt>
                  <c:pt idx="213">
                    <c:v>26</c:v>
                  </c:pt>
                  <c:pt idx="214">
                    <c:v>27</c:v>
                  </c:pt>
                  <c:pt idx="215">
                    <c:v>28</c:v>
                  </c:pt>
                  <c:pt idx="216">
                    <c:v>29</c:v>
                  </c:pt>
                  <c:pt idx="217">
                    <c:v>30</c:v>
                  </c:pt>
                  <c:pt idx="218">
                    <c:v>1</c:v>
                  </c:pt>
                  <c:pt idx="219">
                    <c:v>2</c:v>
                  </c:pt>
                  <c:pt idx="220">
                    <c:v>3</c:v>
                  </c:pt>
                  <c:pt idx="221">
                    <c:v>4</c:v>
                  </c:pt>
                  <c:pt idx="222">
                    <c:v>5</c:v>
                  </c:pt>
                  <c:pt idx="223">
                    <c:v>6</c:v>
                  </c:pt>
                  <c:pt idx="224">
                    <c:v>7</c:v>
                  </c:pt>
                  <c:pt idx="225">
                    <c:v>8</c:v>
                  </c:pt>
                  <c:pt idx="226">
                    <c:v>9</c:v>
                  </c:pt>
                  <c:pt idx="227">
                    <c:v>10</c:v>
                  </c:pt>
                  <c:pt idx="228">
                    <c:v>11</c:v>
                  </c:pt>
                  <c:pt idx="229">
                    <c:v>12</c:v>
                  </c:pt>
                  <c:pt idx="230">
                    <c:v>13</c:v>
                  </c:pt>
                  <c:pt idx="231">
                    <c:v>14</c:v>
                  </c:pt>
                  <c:pt idx="232">
                    <c:v>15</c:v>
                  </c:pt>
                  <c:pt idx="233">
                    <c:v>16</c:v>
                  </c:pt>
                  <c:pt idx="234">
                    <c:v>17</c:v>
                  </c:pt>
                  <c:pt idx="235">
                    <c:v>18</c:v>
                  </c:pt>
                  <c:pt idx="236">
                    <c:v>19</c:v>
                  </c:pt>
                  <c:pt idx="237">
                    <c:v>20</c:v>
                  </c:pt>
                  <c:pt idx="238">
                    <c:v>21</c:v>
                  </c:pt>
                  <c:pt idx="239">
                    <c:v>22</c:v>
                  </c:pt>
                  <c:pt idx="240">
                    <c:v>23</c:v>
                  </c:pt>
                  <c:pt idx="241">
                    <c:v>24</c:v>
                  </c:pt>
                  <c:pt idx="242">
                    <c:v>25</c:v>
                  </c:pt>
                  <c:pt idx="243">
                    <c:v>26</c:v>
                  </c:pt>
                  <c:pt idx="244">
                    <c:v>27</c:v>
                  </c:pt>
                  <c:pt idx="245">
                    <c:v>28</c:v>
                  </c:pt>
                  <c:pt idx="246">
                    <c:v>29</c:v>
                  </c:pt>
                  <c:pt idx="247">
                    <c:v>30</c:v>
                  </c:pt>
                  <c:pt idx="248">
                    <c:v>31</c:v>
                  </c:pt>
                  <c:pt idx="249">
                    <c:v>1</c:v>
                  </c:pt>
                  <c:pt idx="250">
                    <c:v>2</c:v>
                  </c:pt>
                  <c:pt idx="251">
                    <c:v>3</c:v>
                  </c:pt>
                  <c:pt idx="252">
                    <c:v>4</c:v>
                  </c:pt>
                  <c:pt idx="253">
                    <c:v>5</c:v>
                  </c:pt>
                  <c:pt idx="254">
                    <c:v>6</c:v>
                  </c:pt>
                  <c:pt idx="255">
                    <c:v>7</c:v>
                  </c:pt>
                  <c:pt idx="256">
                    <c:v>8</c:v>
                  </c:pt>
                  <c:pt idx="257">
                    <c:v>9</c:v>
                  </c:pt>
                  <c:pt idx="258">
                    <c:v>10</c:v>
                  </c:pt>
                  <c:pt idx="259">
                    <c:v>11</c:v>
                  </c:pt>
                  <c:pt idx="260">
                    <c:v>12</c:v>
                  </c:pt>
                  <c:pt idx="261">
                    <c:v>13</c:v>
                  </c:pt>
                  <c:pt idx="262">
                    <c:v>14</c:v>
                  </c:pt>
                  <c:pt idx="263">
                    <c:v>15</c:v>
                  </c:pt>
                  <c:pt idx="264">
                    <c:v>16</c:v>
                  </c:pt>
                  <c:pt idx="265">
                    <c:v>17</c:v>
                  </c:pt>
                  <c:pt idx="266">
                    <c:v>18</c:v>
                  </c:pt>
                  <c:pt idx="267">
                    <c:v>19</c:v>
                  </c:pt>
                  <c:pt idx="268">
                    <c:v>20</c:v>
                  </c:pt>
                  <c:pt idx="269">
                    <c:v>21</c:v>
                  </c:pt>
                  <c:pt idx="270">
                    <c:v>22</c:v>
                  </c:pt>
                  <c:pt idx="271">
                    <c:v>23</c:v>
                  </c:pt>
                  <c:pt idx="272">
                    <c:v>24</c:v>
                  </c:pt>
                  <c:pt idx="273">
                    <c:v>25</c:v>
                  </c:pt>
                  <c:pt idx="274">
                    <c:v>26</c:v>
                  </c:pt>
                  <c:pt idx="275">
                    <c:v>27</c:v>
                  </c:pt>
                  <c:pt idx="276">
                    <c:v>28</c:v>
                  </c:pt>
                  <c:pt idx="277">
                    <c:v>29</c:v>
                  </c:pt>
                  <c:pt idx="278">
                    <c:v>30</c:v>
                  </c:pt>
                  <c:pt idx="279">
                    <c:v>1</c:v>
                  </c:pt>
                  <c:pt idx="280">
                    <c:v>2</c:v>
                  </c:pt>
                  <c:pt idx="281">
                    <c:v>3</c:v>
                  </c:pt>
                  <c:pt idx="282">
                    <c:v>4</c:v>
                  </c:pt>
                  <c:pt idx="283">
                    <c:v>5</c:v>
                  </c:pt>
                  <c:pt idx="284">
                    <c:v>6</c:v>
                  </c:pt>
                  <c:pt idx="285">
                    <c:v>7</c:v>
                  </c:pt>
                  <c:pt idx="286">
                    <c:v>8</c:v>
                  </c:pt>
                  <c:pt idx="287">
                    <c:v>9</c:v>
                  </c:pt>
                  <c:pt idx="288">
                    <c:v>10</c:v>
                  </c:pt>
                  <c:pt idx="289">
                    <c:v>11</c:v>
                  </c:pt>
                  <c:pt idx="290">
                    <c:v>12</c:v>
                  </c:pt>
                  <c:pt idx="291">
                    <c:v>13</c:v>
                  </c:pt>
                  <c:pt idx="292">
                    <c:v>14</c:v>
                  </c:pt>
                  <c:pt idx="293">
                    <c:v>15</c:v>
                  </c:pt>
                  <c:pt idx="294">
                    <c:v>16</c:v>
                  </c:pt>
                  <c:pt idx="295">
                    <c:v>17</c:v>
                  </c:pt>
                  <c:pt idx="296">
                    <c:v>18</c:v>
                  </c:pt>
                  <c:pt idx="297">
                    <c:v>19</c:v>
                  </c:pt>
                  <c:pt idx="298">
                    <c:v>20</c:v>
                  </c:pt>
                  <c:pt idx="299">
                    <c:v>21</c:v>
                  </c:pt>
                  <c:pt idx="300">
                    <c:v>22</c:v>
                  </c:pt>
                  <c:pt idx="301">
                    <c:v>23</c:v>
                  </c:pt>
                  <c:pt idx="302">
                    <c:v>24</c:v>
                  </c:pt>
                  <c:pt idx="303">
                    <c:v>25</c:v>
                  </c:pt>
                  <c:pt idx="304">
                    <c:v>26</c:v>
                  </c:pt>
                  <c:pt idx="305">
                    <c:v>27</c:v>
                  </c:pt>
                  <c:pt idx="306">
                    <c:v>28</c:v>
                  </c:pt>
                  <c:pt idx="307">
                    <c:v>29</c:v>
                  </c:pt>
                  <c:pt idx="308">
                    <c:v>30</c:v>
                  </c:pt>
                  <c:pt idx="309">
                    <c:v>31</c:v>
                  </c:pt>
                  <c:pt idx="310">
                    <c:v>1</c:v>
                  </c:pt>
                  <c:pt idx="311">
                    <c:v>2</c:v>
                  </c:pt>
                  <c:pt idx="312">
                    <c:v>3</c:v>
                  </c:pt>
                  <c:pt idx="313">
                    <c:v>4</c:v>
                  </c:pt>
                  <c:pt idx="314">
                    <c:v>5</c:v>
                  </c:pt>
                  <c:pt idx="315">
                    <c:v>6</c:v>
                  </c:pt>
                  <c:pt idx="316">
                    <c:v>7</c:v>
                  </c:pt>
                  <c:pt idx="317">
                    <c:v>8</c:v>
                  </c:pt>
                  <c:pt idx="318">
                    <c:v>9</c:v>
                  </c:pt>
                  <c:pt idx="319">
                    <c:v>10</c:v>
                  </c:pt>
                  <c:pt idx="320">
                    <c:v>11</c:v>
                  </c:pt>
                  <c:pt idx="321">
                    <c:v>12</c:v>
                  </c:pt>
                  <c:pt idx="322">
                    <c:v>13</c:v>
                  </c:pt>
                  <c:pt idx="323">
                    <c:v>14</c:v>
                  </c:pt>
                  <c:pt idx="324">
                    <c:v>15</c:v>
                  </c:pt>
                  <c:pt idx="325">
                    <c:v>16</c:v>
                  </c:pt>
                  <c:pt idx="326">
                    <c:v>17</c:v>
                  </c:pt>
                  <c:pt idx="327">
                    <c:v>18</c:v>
                  </c:pt>
                  <c:pt idx="328">
                    <c:v>19</c:v>
                  </c:pt>
                  <c:pt idx="329">
                    <c:v>20</c:v>
                  </c:pt>
                  <c:pt idx="330">
                    <c:v>21</c:v>
                  </c:pt>
                  <c:pt idx="331">
                    <c:v>22</c:v>
                  </c:pt>
                  <c:pt idx="332">
                    <c:v>23</c:v>
                  </c:pt>
                  <c:pt idx="333">
                    <c:v>24</c:v>
                  </c:pt>
                  <c:pt idx="334">
                    <c:v>25</c:v>
                  </c:pt>
                  <c:pt idx="335">
                    <c:v>26</c:v>
                  </c:pt>
                  <c:pt idx="336">
                    <c:v>27</c:v>
                  </c:pt>
                  <c:pt idx="337">
                    <c:v>28</c:v>
                  </c:pt>
                  <c:pt idx="338">
                    <c:v>29</c:v>
                  </c:pt>
                  <c:pt idx="339">
                    <c:v>30</c:v>
                  </c:pt>
                  <c:pt idx="340">
                    <c:v>31</c:v>
                  </c:pt>
                  <c:pt idx="341">
                    <c:v>1</c:v>
                  </c:pt>
                  <c:pt idx="342">
                    <c:v>2</c:v>
                  </c:pt>
                  <c:pt idx="343">
                    <c:v>3</c:v>
                  </c:pt>
                  <c:pt idx="344">
                    <c:v>4</c:v>
                  </c:pt>
                  <c:pt idx="345">
                    <c:v>5</c:v>
                  </c:pt>
                  <c:pt idx="346">
                    <c:v>6</c:v>
                  </c:pt>
                  <c:pt idx="347">
                    <c:v>7</c:v>
                  </c:pt>
                  <c:pt idx="348">
                    <c:v>8</c:v>
                  </c:pt>
                  <c:pt idx="349">
                    <c:v>9</c:v>
                  </c:pt>
                  <c:pt idx="350">
                    <c:v>10</c:v>
                  </c:pt>
                  <c:pt idx="351">
                    <c:v>11</c:v>
                  </c:pt>
                  <c:pt idx="352">
                    <c:v>12</c:v>
                  </c:pt>
                  <c:pt idx="353">
                    <c:v>13</c:v>
                  </c:pt>
                  <c:pt idx="354">
                    <c:v>14</c:v>
                  </c:pt>
                  <c:pt idx="355">
                    <c:v>15</c:v>
                  </c:pt>
                  <c:pt idx="356">
                    <c:v>16</c:v>
                  </c:pt>
                  <c:pt idx="357">
                    <c:v>17</c:v>
                  </c:pt>
                  <c:pt idx="358">
                    <c:v>18</c:v>
                  </c:pt>
                  <c:pt idx="359">
                    <c:v>19</c:v>
                  </c:pt>
                  <c:pt idx="360">
                    <c:v>20</c:v>
                  </c:pt>
                  <c:pt idx="361">
                    <c:v>21</c:v>
                  </c:pt>
                  <c:pt idx="362">
                    <c:v>22</c:v>
                  </c:pt>
                  <c:pt idx="363">
                    <c:v>23</c:v>
                  </c:pt>
                </c:lvl>
                <c:lvl>
                  <c:pt idx="0">
                    <c:v>Fevereiro</c:v>
                  </c:pt>
                  <c:pt idx="4">
                    <c:v>Março</c:v>
                  </c:pt>
                  <c:pt idx="18">
                    <c:v>Março</c:v>
                  </c:pt>
                  <c:pt idx="35">
                    <c:v>Abril</c:v>
                  </c:pt>
                  <c:pt idx="65">
                    <c:v>Maio</c:v>
                  </c:pt>
                  <c:pt idx="96">
                    <c:v>Junho</c:v>
                  </c:pt>
                  <c:pt idx="126">
                    <c:v>Julho</c:v>
                  </c:pt>
                  <c:pt idx="157">
                    <c:v>Agosto</c:v>
                  </c:pt>
                  <c:pt idx="188">
                    <c:v>Setembro</c:v>
                  </c:pt>
                  <c:pt idx="218">
                    <c:v>Outubro</c:v>
                  </c:pt>
                  <c:pt idx="249">
                    <c:v>novembro</c:v>
                  </c:pt>
                  <c:pt idx="279">
                    <c:v>Dez</c:v>
                  </c:pt>
                  <c:pt idx="310">
                    <c:v>Janeiro </c:v>
                  </c:pt>
                  <c:pt idx="341">
                    <c:v>Fevereiro</c:v>
                  </c:pt>
                </c:lvl>
              </c:multiLvlStrCache>
            </c:multiLvlStrRef>
          </c:cat>
          <c:val>
            <c:numRef>
              <c:f>INC.AMERICASUL.data!$H$2:$H$365</c:f>
              <c:numCache>
                <c:formatCode>0.0</c:formatCode>
                <c:ptCount val="364"/>
                <c:pt idx="0">
                  <c:v>0.10957106303610109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2.1914212607220217E-2</c:v>
                </c:pt>
                <c:pt idx="5">
                  <c:v>0</c:v>
                </c:pt>
                <c:pt idx="6">
                  <c:v>0</c:v>
                </c:pt>
                <c:pt idx="7">
                  <c:v>2.1914212607220217E-2</c:v>
                </c:pt>
                <c:pt idx="8">
                  <c:v>8.765685042888087E-2</c:v>
                </c:pt>
                <c:pt idx="9">
                  <c:v>2.1914212607220217E-2</c:v>
                </c:pt>
                <c:pt idx="10">
                  <c:v>0.24105633867942236</c:v>
                </c:pt>
                <c:pt idx="11">
                  <c:v>0</c:v>
                </c:pt>
                <c:pt idx="12">
                  <c:v>0.1314852756433213</c:v>
                </c:pt>
                <c:pt idx="13">
                  <c:v>0</c:v>
                </c:pt>
                <c:pt idx="14">
                  <c:v>0.19722791346498195</c:v>
                </c:pt>
                <c:pt idx="15">
                  <c:v>0.39445582692996389</c:v>
                </c:pt>
                <c:pt idx="16">
                  <c:v>1.0080537799321301</c:v>
                </c:pt>
                <c:pt idx="17">
                  <c:v>0.50402688996606504</c:v>
                </c:pt>
                <c:pt idx="18">
                  <c:v>0</c:v>
                </c:pt>
                <c:pt idx="19">
                  <c:v>1.731222795970397</c:v>
                </c:pt>
                <c:pt idx="20">
                  <c:v>0.74508322864548726</c:v>
                </c:pt>
                <c:pt idx="21">
                  <c:v>1.2491101186115523</c:v>
                </c:pt>
                <c:pt idx="22">
                  <c:v>2.9145902767602885</c:v>
                </c:pt>
                <c:pt idx="23">
                  <c:v>4.2294430331935011</c:v>
                </c:pt>
                <c:pt idx="24">
                  <c:v>6.2017221678433208</c:v>
                </c:pt>
                <c:pt idx="25">
                  <c:v>0</c:v>
                </c:pt>
                <c:pt idx="26">
                  <c:v>0</c:v>
                </c:pt>
                <c:pt idx="27">
                  <c:v>28.422733751564621</c:v>
                </c:pt>
                <c:pt idx="28">
                  <c:v>0</c:v>
                </c:pt>
                <c:pt idx="29">
                  <c:v>5.0840973248750903</c:v>
                </c:pt>
                <c:pt idx="30">
                  <c:v>0</c:v>
                </c:pt>
                <c:pt idx="31">
                  <c:v>10.562650476680144</c:v>
                </c:pt>
                <c:pt idx="32">
                  <c:v>11.000934728824548</c:v>
                </c:pt>
                <c:pt idx="33">
                  <c:v>10.672221539716245</c:v>
                </c:pt>
                <c:pt idx="34">
                  <c:v>7.7138028377415155</c:v>
                </c:pt>
                <c:pt idx="35">
                  <c:v>7.0782906721321304</c:v>
                </c:pt>
                <c:pt idx="36">
                  <c:v>24.938373947016604</c:v>
                </c:pt>
                <c:pt idx="37">
                  <c:v>24.522003907479423</c:v>
                </c:pt>
                <c:pt idx="38">
                  <c:v>23.535864340154511</c:v>
                </c:pt>
                <c:pt idx="39">
                  <c:v>25.113687647874368</c:v>
                </c:pt>
                <c:pt idx="40">
                  <c:v>26.779167806023104</c:v>
                </c:pt>
                <c:pt idx="41">
                  <c:v>18.670909141351625</c:v>
                </c:pt>
                <c:pt idx="42">
                  <c:v>20.292560874285922</c:v>
                </c:pt>
                <c:pt idx="43">
                  <c:v>36.399507140592782</c:v>
                </c:pt>
                <c:pt idx="44">
                  <c:v>48.430409861956683</c:v>
                </c:pt>
                <c:pt idx="45">
                  <c:v>42.294430331935018</c:v>
                </c:pt>
                <c:pt idx="46">
                  <c:v>39.029212653459204</c:v>
                </c:pt>
                <c:pt idx="47">
                  <c:v>23.864577529262814</c:v>
                </c:pt>
                <c:pt idx="48">
                  <c:v>31.600294579611553</c:v>
                </c:pt>
                <c:pt idx="49">
                  <c:v>27.633822097704691</c:v>
                </c:pt>
                <c:pt idx="50">
                  <c:v>40.146837496427437</c:v>
                </c:pt>
                <c:pt idx="51">
                  <c:v>67.013662152879419</c:v>
                </c:pt>
                <c:pt idx="52">
                  <c:v>46.129417538198553</c:v>
                </c:pt>
                <c:pt idx="53">
                  <c:v>71.374590461716252</c:v>
                </c:pt>
                <c:pt idx="54">
                  <c:v>63.923758175261376</c:v>
                </c:pt>
                <c:pt idx="55">
                  <c:v>45.033706907837548</c:v>
                </c:pt>
                <c:pt idx="56">
                  <c:v>42.228687694113354</c:v>
                </c:pt>
                <c:pt idx="57">
                  <c:v>54.741703092836097</c:v>
                </c:pt>
                <c:pt idx="58">
                  <c:v>58.686261362135738</c:v>
                </c:pt>
                <c:pt idx="59">
                  <c:v>81.849584087967514</c:v>
                </c:pt>
                <c:pt idx="60">
                  <c:v>76.765486763092412</c:v>
                </c:pt>
                <c:pt idx="61">
                  <c:v>120.83496831621228</c:v>
                </c:pt>
                <c:pt idx="62">
                  <c:v>74.048124399797118</c:v>
                </c:pt>
                <c:pt idx="63">
                  <c:v>101.09026275710686</c:v>
                </c:pt>
                <c:pt idx="64">
                  <c:v>118.00803488988086</c:v>
                </c:pt>
                <c:pt idx="65">
                  <c:v>137.53359832291406</c:v>
                </c:pt>
                <c:pt idx="66">
                  <c:v>158.17678659891553</c:v>
                </c:pt>
                <c:pt idx="67">
                  <c:v>136.06534607823033</c:v>
                </c:pt>
                <c:pt idx="68">
                  <c:v>108.91363665788447</c:v>
                </c:pt>
                <c:pt idx="69">
                  <c:v>100.54240744192634</c:v>
                </c:pt>
                <c:pt idx="70">
                  <c:v>145.35697222369168</c:v>
                </c:pt>
                <c:pt idx="71">
                  <c:v>151.97506443107221</c:v>
                </c:pt>
                <c:pt idx="72">
                  <c:v>230.16497501363392</c:v>
                </c:pt>
                <c:pt idx="73">
                  <c:v>216.68773426019348</c:v>
                </c:pt>
                <c:pt idx="74">
                  <c:v>224.00708127100503</c:v>
                </c:pt>
                <c:pt idx="75">
                  <c:v>232.53170997521369</c:v>
                </c:pt>
                <c:pt idx="76">
                  <c:v>148.14007722480866</c:v>
                </c:pt>
                <c:pt idx="77">
                  <c:v>123.42084540386425</c:v>
                </c:pt>
                <c:pt idx="78">
                  <c:v>202.88178031764474</c:v>
                </c:pt>
                <c:pt idx="79">
                  <c:v>249.49331053320216</c:v>
                </c:pt>
                <c:pt idx="80">
                  <c:v>305.57178059507868</c:v>
                </c:pt>
                <c:pt idx="81">
                  <c:v>335.39702395350537</c:v>
                </c:pt>
                <c:pt idx="82">
                  <c:v>326.93813788711844</c:v>
                </c:pt>
                <c:pt idx="83">
                  <c:v>173.95501967611406</c:v>
                </c:pt>
                <c:pt idx="84">
                  <c:v>287.95275365887363</c:v>
                </c:pt>
                <c:pt idx="85">
                  <c:v>381.48261306648948</c:v>
                </c:pt>
                <c:pt idx="86">
                  <c:v>437.21045572665054</c:v>
                </c:pt>
                <c:pt idx="87">
                  <c:v>405.58824693443177</c:v>
                </c:pt>
                <c:pt idx="88">
                  <c:v>455.88136486800215</c:v>
                </c:pt>
                <c:pt idx="89">
                  <c:v>361.75982171999135</c:v>
                </c:pt>
                <c:pt idx="90">
                  <c:v>346.52944395797329</c:v>
                </c:pt>
                <c:pt idx="91">
                  <c:v>256.11140274058266</c:v>
                </c:pt>
                <c:pt idx="92">
                  <c:v>357.72760660026279</c:v>
                </c:pt>
                <c:pt idx="93">
                  <c:v>451.41086549612919</c:v>
                </c:pt>
                <c:pt idx="94">
                  <c:v>578.90775444493647</c:v>
                </c:pt>
                <c:pt idx="95">
                  <c:v>590.10591708722598</c:v>
                </c:pt>
                <c:pt idx="96">
                  <c:v>729.17351029264546</c:v>
                </c:pt>
                <c:pt idx="97">
                  <c:v>359.59031467187651</c:v>
                </c:pt>
                <c:pt idx="98">
                  <c:v>254.16103781854005</c:v>
                </c:pt>
                <c:pt idx="99">
                  <c:v>634.10965600252416</c:v>
                </c:pt>
                <c:pt idx="100">
                  <c:v>627.46964958253648</c:v>
                </c:pt>
                <c:pt idx="101">
                  <c:v>677.69702487828522</c:v>
                </c:pt>
                <c:pt idx="102">
                  <c:v>675.61517468059924</c:v>
                </c:pt>
                <c:pt idx="103">
                  <c:v>593.32730634048733</c:v>
                </c:pt>
                <c:pt idx="104">
                  <c:v>414.44158882774872</c:v>
                </c:pt>
                <c:pt idx="105">
                  <c:v>343.04508415342525</c:v>
                </c:pt>
                <c:pt idx="106">
                  <c:v>703.24899677830399</c:v>
                </c:pt>
                <c:pt idx="107">
                  <c:v>721.26247954143901</c:v>
                </c:pt>
                <c:pt idx="108">
                  <c:v>666.45503381078129</c:v>
                </c:pt>
                <c:pt idx="109">
                  <c:v>569.37507196079559</c:v>
                </c:pt>
                <c:pt idx="110">
                  <c:v>475.62607042710755</c:v>
                </c:pt>
                <c:pt idx="111">
                  <c:v>374.95217770953792</c:v>
                </c:pt>
                <c:pt idx="112">
                  <c:v>452.46274770127576</c:v>
                </c:pt>
                <c:pt idx="113">
                  <c:v>765.20047581891549</c:v>
                </c:pt>
                <c:pt idx="114">
                  <c:v>705.37467540120429</c:v>
                </c:pt>
                <c:pt idx="115">
                  <c:v>498.8770500033682</c:v>
                </c:pt>
                <c:pt idx="116">
                  <c:v>1200.2633387100584</c:v>
                </c:pt>
                <c:pt idx="117">
                  <c:v>759.67809424189602</c:v>
                </c:pt>
                <c:pt idx="118">
                  <c:v>382.60023790945775</c:v>
                </c:pt>
                <c:pt idx="119">
                  <c:v>469.66540459794368</c:v>
                </c:pt>
                <c:pt idx="120">
                  <c:v>864.20888837833638</c:v>
                </c:pt>
                <c:pt idx="121">
                  <c:v>936.28473364348372</c:v>
                </c:pt>
                <c:pt idx="122">
                  <c:v>865.23885637087574</c:v>
                </c:pt>
                <c:pt idx="123">
                  <c:v>1026.9000027743391</c:v>
                </c:pt>
                <c:pt idx="124">
                  <c:v>847.92662841117181</c:v>
                </c:pt>
                <c:pt idx="125">
                  <c:v>667.85754341764334</c:v>
                </c:pt>
                <c:pt idx="126">
                  <c:v>527.08064162886058</c:v>
                </c:pt>
                <c:pt idx="127">
                  <c:v>741.70843990397543</c:v>
                </c:pt>
                <c:pt idx="128">
                  <c:v>1023.6566993084707</c:v>
                </c:pt>
                <c:pt idx="129">
                  <c:v>1054.1831974703284</c:v>
                </c:pt>
                <c:pt idx="130">
                  <c:v>925.2837989146592</c:v>
                </c:pt>
                <c:pt idx="131">
                  <c:v>831.05268470361227</c:v>
                </c:pt>
                <c:pt idx="132">
                  <c:v>570.88715263069389</c:v>
                </c:pt>
                <c:pt idx="133">
                  <c:v>443.30260683145775</c:v>
                </c:pt>
                <c:pt idx="134">
                  <c:v>992.82340217011199</c:v>
                </c:pt>
                <c:pt idx="135">
                  <c:v>976.7383701164124</c:v>
                </c:pt>
                <c:pt idx="136">
                  <c:v>933.96182710711832</c:v>
                </c:pt>
                <c:pt idx="137">
                  <c:v>987.19144953005627</c:v>
                </c:pt>
                <c:pt idx="138">
                  <c:v>855.15831857155456</c:v>
                </c:pt>
                <c:pt idx="139">
                  <c:v>544.15181324988521</c:v>
                </c:pt>
                <c:pt idx="140">
                  <c:v>444.55171695006931</c:v>
                </c:pt>
                <c:pt idx="141">
                  <c:v>917.26319710041662</c:v>
                </c:pt>
                <c:pt idx="142">
                  <c:v>874.9030241306599</c:v>
                </c:pt>
                <c:pt idx="143">
                  <c:v>994.97099500561956</c:v>
                </c:pt>
                <c:pt idx="144">
                  <c:v>748.96204427696523</c:v>
                </c:pt>
                <c:pt idx="145">
                  <c:v>625.25631410920721</c:v>
                </c:pt>
                <c:pt idx="146">
                  <c:v>515.6195084352845</c:v>
                </c:pt>
                <c:pt idx="147">
                  <c:v>443.91620478445992</c:v>
                </c:pt>
                <c:pt idx="148">
                  <c:v>898.65803059688665</c:v>
                </c:pt>
                <c:pt idx="149">
                  <c:v>1487.0984675259638</c:v>
                </c:pt>
                <c:pt idx="150">
                  <c:v>1313.9981021415315</c:v>
                </c:pt>
                <c:pt idx="151">
                  <c:v>1224.8072568301452</c:v>
                </c:pt>
                <c:pt idx="152">
                  <c:v>1120.8462322214925</c:v>
                </c:pt>
                <c:pt idx="153">
                  <c:v>538.60751746025846</c:v>
                </c:pt>
                <c:pt idx="154">
                  <c:v>510.25052634651547</c:v>
                </c:pt>
                <c:pt idx="155">
                  <c:v>894.45050177630026</c:v>
                </c:pt>
                <c:pt idx="156">
                  <c:v>1513.7023216311293</c:v>
                </c:pt>
                <c:pt idx="157">
                  <c:v>1267.4523145637957</c:v>
                </c:pt>
                <c:pt idx="158">
                  <c:v>1147.9321990040166</c:v>
                </c:pt>
                <c:pt idx="159">
                  <c:v>994.72993866693992</c:v>
                </c:pt>
                <c:pt idx="160">
                  <c:v>565.38668526628157</c:v>
                </c:pt>
                <c:pt idx="161">
                  <c:v>364.67441199675159</c:v>
                </c:pt>
                <c:pt idx="162">
                  <c:v>1130.8391131703847</c:v>
                </c:pt>
                <c:pt idx="163">
                  <c:v>1252.4410789278497</c:v>
                </c:pt>
                <c:pt idx="164">
                  <c:v>1164.4993437350749</c:v>
                </c:pt>
                <c:pt idx="165">
                  <c:v>1100.7508992606715</c:v>
                </c:pt>
                <c:pt idx="166">
                  <c:v>1095.053203982794</c:v>
                </c:pt>
                <c:pt idx="167">
                  <c:v>504.24603209213717</c:v>
                </c:pt>
                <c:pt idx="168">
                  <c:v>483.16455956399136</c:v>
                </c:pt>
                <c:pt idx="169">
                  <c:v>1143.0453295926065</c:v>
                </c:pt>
                <c:pt idx="170">
                  <c:v>1208.678396351231</c:v>
                </c:pt>
                <c:pt idx="171">
                  <c:v>1316.8469497804699</c:v>
                </c:pt>
                <c:pt idx="172">
                  <c:v>1109.8233832800606</c:v>
                </c:pt>
                <c:pt idx="173">
                  <c:v>911.10530335778776</c:v>
                </c:pt>
                <c:pt idx="174">
                  <c:v>506.24022543939418</c:v>
                </c:pt>
                <c:pt idx="175">
                  <c:v>424.54404083967722</c:v>
                </c:pt>
                <c:pt idx="176">
                  <c:v>1047.1487352234108</c:v>
                </c:pt>
                <c:pt idx="177">
                  <c:v>1080.3268531107421</c:v>
                </c:pt>
                <c:pt idx="178">
                  <c:v>993.21785799704196</c:v>
                </c:pt>
                <c:pt idx="179">
                  <c:v>665.20592369216956</c:v>
                </c:pt>
                <c:pt idx="180">
                  <c:v>1096.4118851644419</c:v>
                </c:pt>
                <c:pt idx="181">
                  <c:v>513.25277347370468</c:v>
                </c:pt>
                <c:pt idx="182">
                  <c:v>374.25092290610684</c:v>
                </c:pt>
                <c:pt idx="183">
                  <c:v>1032.9044970287177</c:v>
                </c:pt>
                <c:pt idx="184">
                  <c:v>1033.4961807691127</c:v>
                </c:pt>
                <c:pt idx="185">
                  <c:v>969.37519468038624</c:v>
                </c:pt>
                <c:pt idx="186">
                  <c:v>951.33979770464407</c:v>
                </c:pt>
                <c:pt idx="187">
                  <c:v>906.15269130855586</c:v>
                </c:pt>
                <c:pt idx="188">
                  <c:v>354.08984730746425</c:v>
                </c:pt>
                <c:pt idx="189">
                  <c:v>1007.1991256404484</c:v>
                </c:pt>
                <c:pt idx="190">
                  <c:v>934.83839561140712</c:v>
                </c:pt>
                <c:pt idx="191">
                  <c:v>1028.5216545072735</c:v>
                </c:pt>
                <c:pt idx="192">
                  <c:v>959.25082845585052</c:v>
                </c:pt>
                <c:pt idx="193">
                  <c:v>1121.8762002140318</c:v>
                </c:pt>
                <c:pt idx="194">
                  <c:v>661.10796593461953</c:v>
                </c:pt>
                <c:pt idx="195">
                  <c:v>318.21628126944478</c:v>
                </c:pt>
                <c:pt idx="196">
                  <c:v>225.12470611397328</c:v>
                </c:pt>
                <c:pt idx="197">
                  <c:v>312.91304181849745</c:v>
                </c:pt>
                <c:pt idx="198">
                  <c:v>784.87943874019925</c:v>
                </c:pt>
                <c:pt idx="199">
                  <c:v>888.77472071103034</c:v>
                </c:pt>
                <c:pt idx="200">
                  <c:v>958.04554676245334</c:v>
                </c:pt>
                <c:pt idx="201">
                  <c:v>734.63014923184323</c:v>
                </c:pt>
                <c:pt idx="202">
                  <c:v>323.62909178342818</c:v>
                </c:pt>
                <c:pt idx="203">
                  <c:v>332.10989206242238</c:v>
                </c:pt>
                <c:pt idx="204">
                  <c:v>803.22163469244265</c:v>
                </c:pt>
                <c:pt idx="205">
                  <c:v>806.8813081978484</c:v>
                </c:pt>
                <c:pt idx="206">
                  <c:v>795.5516602799155</c:v>
                </c:pt>
                <c:pt idx="207">
                  <c:v>872.11991912954295</c:v>
                </c:pt>
                <c:pt idx="208">
                  <c:v>724.41812615687866</c:v>
                </c:pt>
                <c:pt idx="209">
                  <c:v>359.15203041973211</c:v>
                </c:pt>
                <c:pt idx="210">
                  <c:v>294.50510322843252</c:v>
                </c:pt>
                <c:pt idx="211">
                  <c:v>734.91503399573719</c:v>
                </c:pt>
                <c:pt idx="212">
                  <c:v>729.32690978089602</c:v>
                </c:pt>
                <c:pt idx="213">
                  <c:v>719.15871513114587</c:v>
                </c:pt>
                <c:pt idx="214">
                  <c:v>699.30443850900429</c:v>
                </c:pt>
                <c:pt idx="215">
                  <c:v>621.8815253676953</c:v>
                </c:pt>
                <c:pt idx="216">
                  <c:v>313.76769611017903</c:v>
                </c:pt>
                <c:pt idx="217">
                  <c:v>288.2814668479819</c:v>
                </c:pt>
                <c:pt idx="218">
                  <c:v>702.52582776226575</c:v>
                </c:pt>
                <c:pt idx="219">
                  <c:v>732.2195858450491</c:v>
                </c:pt>
                <c:pt idx="220">
                  <c:v>792.35218523926142</c:v>
                </c:pt>
                <c:pt idx="221">
                  <c:v>732.61404167197907</c:v>
                </c:pt>
                <c:pt idx="222">
                  <c:v>576.56293369596381</c:v>
                </c:pt>
                <c:pt idx="223">
                  <c:v>185.30658180665415</c:v>
                </c:pt>
                <c:pt idx="224">
                  <c:v>261.78718380585269</c:v>
                </c:pt>
                <c:pt idx="225">
                  <c:v>918.3369935181704</c:v>
                </c:pt>
                <c:pt idx="226">
                  <c:v>691.45915039561953</c:v>
                </c:pt>
                <c:pt idx="227">
                  <c:v>608.11939985036099</c:v>
                </c:pt>
                <c:pt idx="228">
                  <c:v>601.41365079255161</c:v>
                </c:pt>
                <c:pt idx="229">
                  <c:v>586.18327303053354</c:v>
                </c:pt>
                <c:pt idx="230">
                  <c:v>270.46521199831193</c:v>
                </c:pt>
                <c:pt idx="231">
                  <c:v>184.71489806625922</c:v>
                </c:pt>
                <c:pt idx="232">
                  <c:v>223.96325284579061</c:v>
                </c:pt>
                <c:pt idx="233">
                  <c:v>596.83358035764252</c:v>
                </c:pt>
                <c:pt idx="234">
                  <c:v>625.05908619574222</c:v>
                </c:pt>
                <c:pt idx="235">
                  <c:v>677.45596853960569</c:v>
                </c:pt>
                <c:pt idx="236">
                  <c:v>527.29978375493283</c:v>
                </c:pt>
                <c:pt idx="237">
                  <c:v>240.6618828524924</c:v>
                </c:pt>
                <c:pt idx="238">
                  <c:v>337.10633253686859</c:v>
                </c:pt>
                <c:pt idx="239">
                  <c:v>509.00141622790397</c:v>
                </c:pt>
                <c:pt idx="240">
                  <c:v>543.86692848599125</c:v>
                </c:pt>
                <c:pt idx="241">
                  <c:v>544.74349699028005</c:v>
                </c:pt>
                <c:pt idx="242">
                  <c:v>657.99614774439419</c:v>
                </c:pt>
                <c:pt idx="243">
                  <c:v>591.22354193019419</c:v>
                </c:pt>
                <c:pt idx="244">
                  <c:v>295.68847070922237</c:v>
                </c:pt>
                <c:pt idx="245">
                  <c:v>344.62290746114513</c:v>
                </c:pt>
                <c:pt idx="246">
                  <c:v>652.75865093126856</c:v>
                </c:pt>
                <c:pt idx="247">
                  <c:v>627.38199273210751</c:v>
                </c:pt>
                <c:pt idx="248">
                  <c:v>572.09243432409096</c:v>
                </c:pt>
                <c:pt idx="249">
                  <c:v>488.29248531408092</c:v>
                </c:pt>
                <c:pt idx="250">
                  <c:v>415.20858626900144</c:v>
                </c:pt>
                <c:pt idx="251">
                  <c:v>221.33354733292418</c:v>
                </c:pt>
                <c:pt idx="252">
                  <c:v>186.29272137397908</c:v>
                </c:pt>
                <c:pt idx="253">
                  <c:v>259.53001990730905</c:v>
                </c:pt>
                <c:pt idx="254">
                  <c:v>525.41516147071195</c:v>
                </c:pt>
                <c:pt idx="255">
                  <c:v>488.55545586536749</c:v>
                </c:pt>
                <c:pt idx="256">
                  <c:v>413.34587819738772</c:v>
                </c:pt>
                <c:pt idx="257">
                  <c:v>490.44007814958843</c:v>
                </c:pt>
                <c:pt idx="258">
                  <c:v>231.28259985660216</c:v>
                </c:pt>
                <c:pt idx="259">
                  <c:v>239.2374590330231</c:v>
                </c:pt>
                <c:pt idx="260">
                  <c:v>548.11828573179207</c:v>
                </c:pt>
                <c:pt idx="261">
                  <c:v>1059.1358095195603</c:v>
                </c:pt>
                <c:pt idx="262">
                  <c:v>727.70525804796171</c:v>
                </c:pt>
                <c:pt idx="263">
                  <c:v>637.04616049189167</c:v>
                </c:pt>
                <c:pt idx="264">
                  <c:v>839.46774234478482</c:v>
                </c:pt>
                <c:pt idx="265">
                  <c:v>309.73548099045053</c:v>
                </c:pt>
                <c:pt idx="266">
                  <c:v>293.01493677114155</c:v>
                </c:pt>
                <c:pt idx="267">
                  <c:v>773.44021975923022</c:v>
                </c:pt>
                <c:pt idx="268">
                  <c:v>747.07742199274446</c:v>
                </c:pt>
                <c:pt idx="269">
                  <c:v>787.11468842613579</c:v>
                </c:pt>
                <c:pt idx="270">
                  <c:v>841.44002147943456</c:v>
                </c:pt>
                <c:pt idx="271">
                  <c:v>714.88544367273789</c:v>
                </c:pt>
                <c:pt idx="272">
                  <c:v>407.93306768340432</c:v>
                </c:pt>
                <c:pt idx="273">
                  <c:v>355.16364372521804</c:v>
                </c:pt>
                <c:pt idx="274">
                  <c:v>681.5320120845488</c:v>
                </c:pt>
                <c:pt idx="275">
                  <c:v>1049.646955460634</c:v>
                </c:pt>
                <c:pt idx="276">
                  <c:v>824.28119300798119</c:v>
                </c:pt>
                <c:pt idx="277">
                  <c:v>747.93207628442599</c:v>
                </c:pt>
                <c:pt idx="278">
                  <c:v>1137.8297469920881</c:v>
                </c:pt>
                <c:pt idx="279">
                  <c:v>536.19695407346433</c:v>
                </c:pt>
                <c:pt idx="280">
                  <c:v>463.22262609142092</c:v>
                </c:pt>
                <c:pt idx="281">
                  <c:v>1115.6306496209741</c:v>
                </c:pt>
                <c:pt idx="282">
                  <c:v>1092.7083832338217</c:v>
                </c:pt>
                <c:pt idx="283">
                  <c:v>1105.2213986325444</c:v>
                </c:pt>
                <c:pt idx="284">
                  <c:v>1027.4259438769127</c:v>
                </c:pt>
                <c:pt idx="285">
                  <c:v>946.89121254537827</c:v>
                </c:pt>
                <c:pt idx="286">
                  <c:v>577.72438696414656</c:v>
                </c:pt>
                <c:pt idx="287">
                  <c:v>446.41442502168303</c:v>
                </c:pt>
                <c:pt idx="288">
                  <c:v>1119.5532936776663</c:v>
                </c:pt>
                <c:pt idx="289">
                  <c:v>1171.3804064937422</c:v>
                </c:pt>
                <c:pt idx="290">
                  <c:v>1169.0574999573766</c:v>
                </c:pt>
                <c:pt idx="291">
                  <c:v>1192.7467637857819</c:v>
                </c:pt>
                <c:pt idx="292">
                  <c:v>962.03393345696747</c:v>
                </c:pt>
                <c:pt idx="293">
                  <c:v>478.27769015258121</c:v>
                </c:pt>
                <c:pt idx="294">
                  <c:v>552.08475821369882</c:v>
                </c:pt>
                <c:pt idx="295">
                  <c:v>939.87866451106777</c:v>
                </c:pt>
                <c:pt idx="296">
                  <c:v>1546.5736405419595</c:v>
                </c:pt>
                <c:pt idx="297">
                  <c:v>1530.181809511759</c:v>
                </c:pt>
                <c:pt idx="298">
                  <c:v>1151.4603872337791</c:v>
                </c:pt>
                <c:pt idx="299">
                  <c:v>1099.5894459924889</c:v>
                </c:pt>
                <c:pt idx="300">
                  <c:v>557.60713979071841</c:v>
                </c:pt>
                <c:pt idx="301">
                  <c:v>548.27168522004263</c:v>
                </c:pt>
                <c:pt idx="302">
                  <c:v>1209.7083643437702</c:v>
                </c:pt>
                <c:pt idx="303">
                  <c:v>1023.3060719067552</c:v>
                </c:pt>
                <c:pt idx="304">
                  <c:v>1316.5182365913618</c:v>
                </c:pt>
                <c:pt idx="305">
                  <c:v>503.30372095002667</c:v>
                </c:pt>
                <c:pt idx="306">
                  <c:v>377.93251062411986</c:v>
                </c:pt>
                <c:pt idx="307">
                  <c:v>404.95273476882238</c:v>
                </c:pt>
                <c:pt idx="308">
                  <c:v>450.29324065316104</c:v>
                </c:pt>
                <c:pt idx="309">
                  <c:v>1286.7587358707567</c:v>
                </c:pt>
                <c:pt idx="310">
                  <c:v>1219.5040173791979</c:v>
                </c:pt>
                <c:pt idx="311">
                  <c:v>1244.1355923497133</c:v>
                </c:pt>
                <c:pt idx="312">
                  <c:v>539.19920120065342</c:v>
                </c:pt>
                <c:pt idx="313">
                  <c:v>346.83624293447434</c:v>
                </c:pt>
                <c:pt idx="314">
                  <c:v>380.01436082180578</c:v>
                </c:pt>
                <c:pt idx="315">
                  <c:v>438.41573742004766</c:v>
                </c:pt>
                <c:pt idx="316">
                  <c:v>1241.3963157738108</c:v>
                </c:pt>
                <c:pt idx="317">
                  <c:v>1390.0185056759783</c:v>
                </c:pt>
                <c:pt idx="318">
                  <c:v>1925.0101780560453</c:v>
                </c:pt>
                <c:pt idx="319">
                  <c:v>1140.3060530167038</c:v>
                </c:pt>
                <c:pt idx="320">
                  <c:v>1365.0363033037472</c:v>
                </c:pt>
                <c:pt idx="321">
                  <c:v>652.86822199430469</c:v>
                </c:pt>
                <c:pt idx="322">
                  <c:v>565.8687979436404</c:v>
                </c:pt>
                <c:pt idx="323">
                  <c:v>1403.0574621772744</c:v>
                </c:pt>
                <c:pt idx="324">
                  <c:v>1334.553633567104</c:v>
                </c:pt>
                <c:pt idx="325">
                  <c:v>1484.8632178400273</c:v>
                </c:pt>
                <c:pt idx="326">
                  <c:v>1516.4196839944245</c:v>
                </c:pt>
                <c:pt idx="327">
                  <c:v>1349.192327588727</c:v>
                </c:pt>
                <c:pt idx="328">
                  <c:v>724.04558454255596</c:v>
                </c:pt>
                <c:pt idx="329">
                  <c:v>518.73132662550972</c:v>
                </c:pt>
                <c:pt idx="330">
                  <c:v>1360.7411176327321</c:v>
                </c:pt>
                <c:pt idx="331">
                  <c:v>1410.9465787158736</c:v>
                </c:pt>
                <c:pt idx="332">
                  <c:v>1295.546335126252</c:v>
                </c:pt>
                <c:pt idx="333">
                  <c:v>1239.2925513635178</c:v>
                </c:pt>
                <c:pt idx="334">
                  <c:v>1366.0005286584649</c:v>
                </c:pt>
                <c:pt idx="335">
                  <c:v>620.67624367429823</c:v>
                </c:pt>
                <c:pt idx="336">
                  <c:v>587.6515252752173</c:v>
                </c:pt>
                <c:pt idx="337">
                  <c:v>1357.8703557811862</c:v>
                </c:pt>
                <c:pt idx="338">
                  <c:v>1391.9907848106279</c:v>
                </c:pt>
                <c:pt idx="339">
                  <c:v>1354.5393954648887</c:v>
                </c:pt>
                <c:pt idx="340">
                  <c:v>1311.0396834395567</c:v>
                </c:pt>
                <c:pt idx="341">
                  <c:v>1281.1486974433083</c:v>
                </c:pt>
                <c:pt idx="342">
                  <c:v>608.25088512600439</c:v>
                </c:pt>
                <c:pt idx="343">
                  <c:v>538.89240222415231</c:v>
                </c:pt>
                <c:pt idx="344">
                  <c:v>1185.4712452001847</c:v>
                </c:pt>
                <c:pt idx="345">
                  <c:v>1227.2397344295464</c:v>
                </c:pt>
                <c:pt idx="346">
                  <c:v>1246.3270136104352</c:v>
                </c:pt>
                <c:pt idx="347">
                  <c:v>1114.8198237545068</c:v>
                </c:pt>
                <c:pt idx="348">
                  <c:v>1109.5165843035595</c:v>
                </c:pt>
                <c:pt idx="349">
                  <c:v>588.28703744082668</c:v>
                </c:pt>
                <c:pt idx="350">
                  <c:v>513.64722930063465</c:v>
                </c:pt>
                <c:pt idx="351">
                  <c:v>1128.2751502953399</c:v>
                </c:pt>
                <c:pt idx="352">
                  <c:v>1306.1308998155394</c:v>
                </c:pt>
                <c:pt idx="353">
                  <c:v>1199.6278265444489</c:v>
                </c:pt>
                <c:pt idx="354">
                  <c:v>1129.5900030517732</c:v>
                </c:pt>
                <c:pt idx="355">
                  <c:v>970.7777042872483</c:v>
                </c:pt>
                <c:pt idx="356">
                  <c:v>542.57398994216533</c:v>
                </c:pt>
                <c:pt idx="357">
                  <c:v>705.57190331466927</c:v>
                </c:pt>
                <c:pt idx="358">
                  <c:v>1211.2204450136685</c:v>
                </c:pt>
                <c:pt idx="359">
                  <c:v>1243.9821928614626</c:v>
                </c:pt>
                <c:pt idx="360">
                  <c:v>1136.8874358499775</c:v>
                </c:pt>
                <c:pt idx="361">
                  <c:v>1118.720553598592</c:v>
                </c:pt>
                <c:pt idx="362">
                  <c:v>1259.4536269621601</c:v>
                </c:pt>
                <c:pt idx="363">
                  <c:v>636.08193513717401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D0C-4ED5-BF57-6AF3835EE79D}"/>
            </c:ext>
          </c:extLst>
        </c:ser>
        <c:ser>
          <c:idx val="8"/>
          <c:order val="6"/>
          <c:tx>
            <c:strRef>
              <c:f>INC.AMERICASUL.data!$I$1</c:f>
              <c:strCache>
                <c:ptCount val="1"/>
                <c:pt idx="0">
                  <c:v>Paraguai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multiLvlStrRef>
              <c:f>INC.AMERICASUL.data!$A$2:$B$365</c:f>
              <c:multiLvlStrCache>
                <c:ptCount val="364"/>
                <c:lvl>
                  <c:pt idx="0">
                    <c:v>26</c:v>
                  </c:pt>
                  <c:pt idx="1">
                    <c:v>27</c:v>
                  </c:pt>
                  <c:pt idx="2">
                    <c:v>28</c:v>
                  </c:pt>
                  <c:pt idx="3">
                    <c:v>29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  <c:pt idx="8">
                    <c:v>5</c:v>
                  </c:pt>
                  <c:pt idx="9">
                    <c:v>6</c:v>
                  </c:pt>
                  <c:pt idx="10">
                    <c:v>7</c:v>
                  </c:pt>
                  <c:pt idx="11">
                    <c:v>8</c:v>
                  </c:pt>
                  <c:pt idx="12">
                    <c:v>9</c:v>
                  </c:pt>
                  <c:pt idx="13">
                    <c:v>10</c:v>
                  </c:pt>
                  <c:pt idx="14">
                    <c:v>11</c:v>
                  </c:pt>
                  <c:pt idx="15">
                    <c:v>12</c:v>
                  </c:pt>
                  <c:pt idx="16">
                    <c:v>13</c:v>
                  </c:pt>
                  <c:pt idx="17">
                    <c:v>14</c:v>
                  </c:pt>
                  <c:pt idx="18">
                    <c:v>15</c:v>
                  </c:pt>
                  <c:pt idx="19">
                    <c:v>16</c:v>
                  </c:pt>
                  <c:pt idx="20">
                    <c:v>17</c:v>
                  </c:pt>
                  <c:pt idx="21">
                    <c:v>18</c:v>
                  </c:pt>
                  <c:pt idx="22">
                    <c:v>19</c:v>
                  </c:pt>
                  <c:pt idx="23">
                    <c:v>20</c:v>
                  </c:pt>
                  <c:pt idx="24">
                    <c:v>21</c:v>
                  </c:pt>
                  <c:pt idx="25">
                    <c:v>22</c:v>
                  </c:pt>
                  <c:pt idx="26">
                    <c:v>23</c:v>
                  </c:pt>
                  <c:pt idx="27">
                    <c:v>24</c:v>
                  </c:pt>
                  <c:pt idx="28">
                    <c:v>25</c:v>
                  </c:pt>
                  <c:pt idx="29">
                    <c:v>26</c:v>
                  </c:pt>
                  <c:pt idx="30">
                    <c:v>27</c:v>
                  </c:pt>
                  <c:pt idx="31">
                    <c:v>28</c:v>
                  </c:pt>
                  <c:pt idx="32">
                    <c:v>29</c:v>
                  </c:pt>
                  <c:pt idx="33">
                    <c:v>30</c:v>
                  </c:pt>
                  <c:pt idx="34">
                    <c:v>31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  <c:pt idx="40">
                    <c:v>6</c:v>
                  </c:pt>
                  <c:pt idx="41">
                    <c:v>7</c:v>
                  </c:pt>
                  <c:pt idx="42">
                    <c:v>8</c:v>
                  </c:pt>
                  <c:pt idx="43">
                    <c:v>9</c:v>
                  </c:pt>
                  <c:pt idx="44">
                    <c:v>10</c:v>
                  </c:pt>
                  <c:pt idx="45">
                    <c:v>11</c:v>
                  </c:pt>
                  <c:pt idx="46">
                    <c:v>12</c:v>
                  </c:pt>
                  <c:pt idx="47">
                    <c:v>13</c:v>
                  </c:pt>
                  <c:pt idx="48">
                    <c:v>14</c:v>
                  </c:pt>
                  <c:pt idx="49">
                    <c:v>15</c:v>
                  </c:pt>
                  <c:pt idx="50">
                    <c:v>16</c:v>
                  </c:pt>
                  <c:pt idx="51">
                    <c:v>17</c:v>
                  </c:pt>
                  <c:pt idx="52">
                    <c:v>18</c:v>
                  </c:pt>
                  <c:pt idx="53">
                    <c:v>19</c:v>
                  </c:pt>
                  <c:pt idx="54">
                    <c:v>20</c:v>
                  </c:pt>
                  <c:pt idx="55">
                    <c:v>21</c:v>
                  </c:pt>
                  <c:pt idx="56">
                    <c:v>22</c:v>
                  </c:pt>
                  <c:pt idx="57">
                    <c:v>23</c:v>
                  </c:pt>
                  <c:pt idx="58">
                    <c:v>24</c:v>
                  </c:pt>
                  <c:pt idx="59">
                    <c:v>25</c:v>
                  </c:pt>
                  <c:pt idx="60">
                    <c:v>26</c:v>
                  </c:pt>
                  <c:pt idx="61">
                    <c:v>27</c:v>
                  </c:pt>
                  <c:pt idx="62">
                    <c:v>28</c:v>
                  </c:pt>
                  <c:pt idx="63">
                    <c:v>29</c:v>
                  </c:pt>
                  <c:pt idx="64">
                    <c:v>30</c:v>
                  </c:pt>
                  <c:pt idx="65">
                    <c:v>1</c:v>
                  </c:pt>
                  <c:pt idx="66">
                    <c:v>2</c:v>
                  </c:pt>
                  <c:pt idx="67">
                    <c:v>3</c:v>
                  </c:pt>
                  <c:pt idx="68">
                    <c:v>4</c:v>
                  </c:pt>
                  <c:pt idx="69">
                    <c:v>5</c:v>
                  </c:pt>
                  <c:pt idx="70">
                    <c:v>6</c:v>
                  </c:pt>
                  <c:pt idx="71">
                    <c:v>7</c:v>
                  </c:pt>
                  <c:pt idx="72">
                    <c:v>8</c:v>
                  </c:pt>
                  <c:pt idx="73">
                    <c:v>9</c:v>
                  </c:pt>
                  <c:pt idx="74">
                    <c:v>10</c:v>
                  </c:pt>
                  <c:pt idx="75">
                    <c:v>11</c:v>
                  </c:pt>
                  <c:pt idx="76">
                    <c:v>12</c:v>
                  </c:pt>
                  <c:pt idx="77">
                    <c:v>13</c:v>
                  </c:pt>
                  <c:pt idx="78">
                    <c:v>14</c:v>
                  </c:pt>
                  <c:pt idx="79">
                    <c:v>15</c:v>
                  </c:pt>
                  <c:pt idx="80">
                    <c:v>16</c:v>
                  </c:pt>
                  <c:pt idx="81">
                    <c:v>17</c:v>
                  </c:pt>
                  <c:pt idx="82">
                    <c:v>18</c:v>
                  </c:pt>
                  <c:pt idx="83">
                    <c:v>19</c:v>
                  </c:pt>
                  <c:pt idx="84">
                    <c:v>20</c:v>
                  </c:pt>
                  <c:pt idx="85">
                    <c:v>21</c:v>
                  </c:pt>
                  <c:pt idx="86">
                    <c:v>22</c:v>
                  </c:pt>
                  <c:pt idx="87">
                    <c:v>23</c:v>
                  </c:pt>
                  <c:pt idx="88">
                    <c:v>24</c:v>
                  </c:pt>
                  <c:pt idx="89">
                    <c:v>25</c:v>
                  </c:pt>
                  <c:pt idx="90">
                    <c:v>26</c:v>
                  </c:pt>
                  <c:pt idx="91">
                    <c:v>27</c:v>
                  </c:pt>
                  <c:pt idx="92">
                    <c:v>28</c:v>
                  </c:pt>
                  <c:pt idx="93">
                    <c:v>29</c:v>
                  </c:pt>
                  <c:pt idx="94">
                    <c:v>30</c:v>
                  </c:pt>
                  <c:pt idx="95">
                    <c:v>31</c:v>
                  </c:pt>
                  <c:pt idx="96">
                    <c:v>1</c:v>
                  </c:pt>
                  <c:pt idx="97">
                    <c:v>2</c:v>
                  </c:pt>
                  <c:pt idx="98">
                    <c:v>3</c:v>
                  </c:pt>
                  <c:pt idx="99">
                    <c:v>4</c:v>
                  </c:pt>
                  <c:pt idx="100">
                    <c:v>5</c:v>
                  </c:pt>
                  <c:pt idx="101">
                    <c:v>6</c:v>
                  </c:pt>
                  <c:pt idx="102">
                    <c:v>7</c:v>
                  </c:pt>
                  <c:pt idx="103">
                    <c:v>8</c:v>
                  </c:pt>
                  <c:pt idx="104">
                    <c:v>9</c:v>
                  </c:pt>
                  <c:pt idx="105">
                    <c:v>10</c:v>
                  </c:pt>
                  <c:pt idx="106">
                    <c:v>11</c:v>
                  </c:pt>
                  <c:pt idx="107">
                    <c:v>12</c:v>
                  </c:pt>
                  <c:pt idx="108">
                    <c:v>13</c:v>
                  </c:pt>
                  <c:pt idx="109">
                    <c:v>14</c:v>
                  </c:pt>
                  <c:pt idx="110">
                    <c:v>15</c:v>
                  </c:pt>
                  <c:pt idx="111">
                    <c:v>16</c:v>
                  </c:pt>
                  <c:pt idx="112">
                    <c:v>17</c:v>
                  </c:pt>
                  <c:pt idx="113">
                    <c:v>18</c:v>
                  </c:pt>
                  <c:pt idx="114">
                    <c:v>19</c:v>
                  </c:pt>
                  <c:pt idx="115">
                    <c:v>20</c:v>
                  </c:pt>
                  <c:pt idx="116">
                    <c:v>21</c:v>
                  </c:pt>
                  <c:pt idx="117">
                    <c:v>22</c:v>
                  </c:pt>
                  <c:pt idx="118">
                    <c:v>23</c:v>
                  </c:pt>
                  <c:pt idx="119">
                    <c:v>24</c:v>
                  </c:pt>
                  <c:pt idx="120">
                    <c:v>25</c:v>
                  </c:pt>
                  <c:pt idx="121">
                    <c:v>26</c:v>
                  </c:pt>
                  <c:pt idx="122">
                    <c:v>27</c:v>
                  </c:pt>
                  <c:pt idx="123">
                    <c:v>28</c:v>
                  </c:pt>
                  <c:pt idx="124">
                    <c:v>29</c:v>
                  </c:pt>
                  <c:pt idx="125">
                    <c:v>30</c:v>
                  </c:pt>
                  <c:pt idx="126">
                    <c:v>1</c:v>
                  </c:pt>
                  <c:pt idx="127">
                    <c:v>2</c:v>
                  </c:pt>
                  <c:pt idx="128">
                    <c:v>3</c:v>
                  </c:pt>
                  <c:pt idx="129">
                    <c:v>4</c:v>
                  </c:pt>
                  <c:pt idx="130">
                    <c:v>5</c:v>
                  </c:pt>
                  <c:pt idx="131">
                    <c:v>6</c:v>
                  </c:pt>
                  <c:pt idx="132">
                    <c:v>7</c:v>
                  </c:pt>
                  <c:pt idx="133">
                    <c:v>8</c:v>
                  </c:pt>
                  <c:pt idx="134">
                    <c:v>9</c:v>
                  </c:pt>
                  <c:pt idx="135">
                    <c:v>10</c:v>
                  </c:pt>
                  <c:pt idx="136">
                    <c:v>11</c:v>
                  </c:pt>
                  <c:pt idx="137">
                    <c:v>12</c:v>
                  </c:pt>
                  <c:pt idx="138">
                    <c:v>13</c:v>
                  </c:pt>
                  <c:pt idx="139">
                    <c:v>14</c:v>
                  </c:pt>
                  <c:pt idx="140">
                    <c:v>15</c:v>
                  </c:pt>
                  <c:pt idx="141">
                    <c:v>16</c:v>
                  </c:pt>
                  <c:pt idx="142">
                    <c:v>17</c:v>
                  </c:pt>
                  <c:pt idx="143">
                    <c:v>18</c:v>
                  </c:pt>
                  <c:pt idx="144">
                    <c:v>19</c:v>
                  </c:pt>
                  <c:pt idx="145">
                    <c:v>20</c:v>
                  </c:pt>
                  <c:pt idx="146">
                    <c:v>21</c:v>
                  </c:pt>
                  <c:pt idx="147">
                    <c:v>22</c:v>
                  </c:pt>
                  <c:pt idx="148">
                    <c:v>23</c:v>
                  </c:pt>
                  <c:pt idx="149">
                    <c:v>24</c:v>
                  </c:pt>
                  <c:pt idx="150">
                    <c:v>25</c:v>
                  </c:pt>
                  <c:pt idx="151">
                    <c:v>26</c:v>
                  </c:pt>
                  <c:pt idx="152">
                    <c:v>27</c:v>
                  </c:pt>
                  <c:pt idx="153">
                    <c:v>28</c:v>
                  </c:pt>
                  <c:pt idx="154">
                    <c:v>29</c:v>
                  </c:pt>
                  <c:pt idx="155">
                    <c:v>30</c:v>
                  </c:pt>
                  <c:pt idx="156">
                    <c:v>31</c:v>
                  </c:pt>
                  <c:pt idx="157">
                    <c:v>1</c:v>
                  </c:pt>
                  <c:pt idx="158">
                    <c:v>2</c:v>
                  </c:pt>
                  <c:pt idx="159">
                    <c:v>3</c:v>
                  </c:pt>
                  <c:pt idx="160">
                    <c:v>4</c:v>
                  </c:pt>
                  <c:pt idx="161">
                    <c:v>5</c:v>
                  </c:pt>
                  <c:pt idx="162">
                    <c:v>6</c:v>
                  </c:pt>
                  <c:pt idx="163">
                    <c:v>7</c:v>
                  </c:pt>
                  <c:pt idx="164">
                    <c:v>8</c:v>
                  </c:pt>
                  <c:pt idx="165">
                    <c:v>9</c:v>
                  </c:pt>
                  <c:pt idx="166">
                    <c:v>10</c:v>
                  </c:pt>
                  <c:pt idx="167">
                    <c:v>11</c:v>
                  </c:pt>
                  <c:pt idx="168">
                    <c:v>12</c:v>
                  </c:pt>
                  <c:pt idx="169">
                    <c:v>13</c:v>
                  </c:pt>
                  <c:pt idx="170">
                    <c:v>14</c:v>
                  </c:pt>
                  <c:pt idx="171">
                    <c:v>15</c:v>
                  </c:pt>
                  <c:pt idx="172">
                    <c:v>16</c:v>
                  </c:pt>
                  <c:pt idx="173">
                    <c:v>17</c:v>
                  </c:pt>
                  <c:pt idx="174">
                    <c:v>18</c:v>
                  </c:pt>
                  <c:pt idx="175">
                    <c:v>19</c:v>
                  </c:pt>
                  <c:pt idx="176">
                    <c:v>20</c:v>
                  </c:pt>
                  <c:pt idx="177">
                    <c:v>21</c:v>
                  </c:pt>
                  <c:pt idx="178">
                    <c:v>22</c:v>
                  </c:pt>
                  <c:pt idx="179">
                    <c:v>23</c:v>
                  </c:pt>
                  <c:pt idx="180">
                    <c:v>24</c:v>
                  </c:pt>
                  <c:pt idx="181">
                    <c:v>25</c:v>
                  </c:pt>
                  <c:pt idx="182">
                    <c:v>26</c:v>
                  </c:pt>
                  <c:pt idx="183">
                    <c:v>27</c:v>
                  </c:pt>
                  <c:pt idx="184">
                    <c:v>28</c:v>
                  </c:pt>
                  <c:pt idx="185">
                    <c:v>29</c:v>
                  </c:pt>
                  <c:pt idx="186">
                    <c:v>30</c:v>
                  </c:pt>
                  <c:pt idx="187">
                    <c:v>31</c:v>
                  </c:pt>
                  <c:pt idx="188">
                    <c:v>1</c:v>
                  </c:pt>
                  <c:pt idx="189">
                    <c:v>2</c:v>
                  </c:pt>
                  <c:pt idx="190">
                    <c:v>3</c:v>
                  </c:pt>
                  <c:pt idx="191">
                    <c:v>4</c:v>
                  </c:pt>
                  <c:pt idx="192">
                    <c:v>5</c:v>
                  </c:pt>
                  <c:pt idx="193">
                    <c:v>6</c:v>
                  </c:pt>
                  <c:pt idx="194">
                    <c:v>7</c:v>
                  </c:pt>
                  <c:pt idx="195">
                    <c:v>8</c:v>
                  </c:pt>
                  <c:pt idx="196">
                    <c:v>9</c:v>
                  </c:pt>
                  <c:pt idx="197">
                    <c:v>10</c:v>
                  </c:pt>
                  <c:pt idx="198">
                    <c:v>11</c:v>
                  </c:pt>
                  <c:pt idx="199">
                    <c:v>12</c:v>
                  </c:pt>
                  <c:pt idx="200">
                    <c:v>13</c:v>
                  </c:pt>
                  <c:pt idx="201">
                    <c:v>14</c:v>
                  </c:pt>
                  <c:pt idx="202">
                    <c:v>15</c:v>
                  </c:pt>
                  <c:pt idx="203">
                    <c:v>16</c:v>
                  </c:pt>
                  <c:pt idx="204">
                    <c:v>17</c:v>
                  </c:pt>
                  <c:pt idx="205">
                    <c:v>18</c:v>
                  </c:pt>
                  <c:pt idx="206">
                    <c:v>19</c:v>
                  </c:pt>
                  <c:pt idx="207">
                    <c:v>20</c:v>
                  </c:pt>
                  <c:pt idx="208">
                    <c:v>21</c:v>
                  </c:pt>
                  <c:pt idx="209">
                    <c:v>22</c:v>
                  </c:pt>
                  <c:pt idx="210">
                    <c:v>23</c:v>
                  </c:pt>
                  <c:pt idx="211">
                    <c:v>24</c:v>
                  </c:pt>
                  <c:pt idx="212">
                    <c:v>25</c:v>
                  </c:pt>
                  <c:pt idx="213">
                    <c:v>26</c:v>
                  </c:pt>
                  <c:pt idx="214">
                    <c:v>27</c:v>
                  </c:pt>
                  <c:pt idx="215">
                    <c:v>28</c:v>
                  </c:pt>
                  <c:pt idx="216">
                    <c:v>29</c:v>
                  </c:pt>
                  <c:pt idx="217">
                    <c:v>30</c:v>
                  </c:pt>
                  <c:pt idx="218">
                    <c:v>1</c:v>
                  </c:pt>
                  <c:pt idx="219">
                    <c:v>2</c:v>
                  </c:pt>
                  <c:pt idx="220">
                    <c:v>3</c:v>
                  </c:pt>
                  <c:pt idx="221">
                    <c:v>4</c:v>
                  </c:pt>
                  <c:pt idx="222">
                    <c:v>5</c:v>
                  </c:pt>
                  <c:pt idx="223">
                    <c:v>6</c:v>
                  </c:pt>
                  <c:pt idx="224">
                    <c:v>7</c:v>
                  </c:pt>
                  <c:pt idx="225">
                    <c:v>8</c:v>
                  </c:pt>
                  <c:pt idx="226">
                    <c:v>9</c:v>
                  </c:pt>
                  <c:pt idx="227">
                    <c:v>10</c:v>
                  </c:pt>
                  <c:pt idx="228">
                    <c:v>11</c:v>
                  </c:pt>
                  <c:pt idx="229">
                    <c:v>12</c:v>
                  </c:pt>
                  <c:pt idx="230">
                    <c:v>13</c:v>
                  </c:pt>
                  <c:pt idx="231">
                    <c:v>14</c:v>
                  </c:pt>
                  <c:pt idx="232">
                    <c:v>15</c:v>
                  </c:pt>
                  <c:pt idx="233">
                    <c:v>16</c:v>
                  </c:pt>
                  <c:pt idx="234">
                    <c:v>17</c:v>
                  </c:pt>
                  <c:pt idx="235">
                    <c:v>18</c:v>
                  </c:pt>
                  <c:pt idx="236">
                    <c:v>19</c:v>
                  </c:pt>
                  <c:pt idx="237">
                    <c:v>20</c:v>
                  </c:pt>
                  <c:pt idx="238">
                    <c:v>21</c:v>
                  </c:pt>
                  <c:pt idx="239">
                    <c:v>22</c:v>
                  </c:pt>
                  <c:pt idx="240">
                    <c:v>23</c:v>
                  </c:pt>
                  <c:pt idx="241">
                    <c:v>24</c:v>
                  </c:pt>
                  <c:pt idx="242">
                    <c:v>25</c:v>
                  </c:pt>
                  <c:pt idx="243">
                    <c:v>26</c:v>
                  </c:pt>
                  <c:pt idx="244">
                    <c:v>27</c:v>
                  </c:pt>
                  <c:pt idx="245">
                    <c:v>28</c:v>
                  </c:pt>
                  <c:pt idx="246">
                    <c:v>29</c:v>
                  </c:pt>
                  <c:pt idx="247">
                    <c:v>30</c:v>
                  </c:pt>
                  <c:pt idx="248">
                    <c:v>31</c:v>
                  </c:pt>
                  <c:pt idx="249">
                    <c:v>1</c:v>
                  </c:pt>
                  <c:pt idx="250">
                    <c:v>2</c:v>
                  </c:pt>
                  <c:pt idx="251">
                    <c:v>3</c:v>
                  </c:pt>
                  <c:pt idx="252">
                    <c:v>4</c:v>
                  </c:pt>
                  <c:pt idx="253">
                    <c:v>5</c:v>
                  </c:pt>
                  <c:pt idx="254">
                    <c:v>6</c:v>
                  </c:pt>
                  <c:pt idx="255">
                    <c:v>7</c:v>
                  </c:pt>
                  <c:pt idx="256">
                    <c:v>8</c:v>
                  </c:pt>
                  <c:pt idx="257">
                    <c:v>9</c:v>
                  </c:pt>
                  <c:pt idx="258">
                    <c:v>10</c:v>
                  </c:pt>
                  <c:pt idx="259">
                    <c:v>11</c:v>
                  </c:pt>
                  <c:pt idx="260">
                    <c:v>12</c:v>
                  </c:pt>
                  <c:pt idx="261">
                    <c:v>13</c:v>
                  </c:pt>
                  <c:pt idx="262">
                    <c:v>14</c:v>
                  </c:pt>
                  <c:pt idx="263">
                    <c:v>15</c:v>
                  </c:pt>
                  <c:pt idx="264">
                    <c:v>16</c:v>
                  </c:pt>
                  <c:pt idx="265">
                    <c:v>17</c:v>
                  </c:pt>
                  <c:pt idx="266">
                    <c:v>18</c:v>
                  </c:pt>
                  <c:pt idx="267">
                    <c:v>19</c:v>
                  </c:pt>
                  <c:pt idx="268">
                    <c:v>20</c:v>
                  </c:pt>
                  <c:pt idx="269">
                    <c:v>21</c:v>
                  </c:pt>
                  <c:pt idx="270">
                    <c:v>22</c:v>
                  </c:pt>
                  <c:pt idx="271">
                    <c:v>23</c:v>
                  </c:pt>
                  <c:pt idx="272">
                    <c:v>24</c:v>
                  </c:pt>
                  <c:pt idx="273">
                    <c:v>25</c:v>
                  </c:pt>
                  <c:pt idx="274">
                    <c:v>26</c:v>
                  </c:pt>
                  <c:pt idx="275">
                    <c:v>27</c:v>
                  </c:pt>
                  <c:pt idx="276">
                    <c:v>28</c:v>
                  </c:pt>
                  <c:pt idx="277">
                    <c:v>29</c:v>
                  </c:pt>
                  <c:pt idx="278">
                    <c:v>30</c:v>
                  </c:pt>
                  <c:pt idx="279">
                    <c:v>1</c:v>
                  </c:pt>
                  <c:pt idx="280">
                    <c:v>2</c:v>
                  </c:pt>
                  <c:pt idx="281">
                    <c:v>3</c:v>
                  </c:pt>
                  <c:pt idx="282">
                    <c:v>4</c:v>
                  </c:pt>
                  <c:pt idx="283">
                    <c:v>5</c:v>
                  </c:pt>
                  <c:pt idx="284">
                    <c:v>6</c:v>
                  </c:pt>
                  <c:pt idx="285">
                    <c:v>7</c:v>
                  </c:pt>
                  <c:pt idx="286">
                    <c:v>8</c:v>
                  </c:pt>
                  <c:pt idx="287">
                    <c:v>9</c:v>
                  </c:pt>
                  <c:pt idx="288">
                    <c:v>10</c:v>
                  </c:pt>
                  <c:pt idx="289">
                    <c:v>11</c:v>
                  </c:pt>
                  <c:pt idx="290">
                    <c:v>12</c:v>
                  </c:pt>
                  <c:pt idx="291">
                    <c:v>13</c:v>
                  </c:pt>
                  <c:pt idx="292">
                    <c:v>14</c:v>
                  </c:pt>
                  <c:pt idx="293">
                    <c:v>15</c:v>
                  </c:pt>
                  <c:pt idx="294">
                    <c:v>16</c:v>
                  </c:pt>
                  <c:pt idx="295">
                    <c:v>17</c:v>
                  </c:pt>
                  <c:pt idx="296">
                    <c:v>18</c:v>
                  </c:pt>
                  <c:pt idx="297">
                    <c:v>19</c:v>
                  </c:pt>
                  <c:pt idx="298">
                    <c:v>20</c:v>
                  </c:pt>
                  <c:pt idx="299">
                    <c:v>21</c:v>
                  </c:pt>
                  <c:pt idx="300">
                    <c:v>22</c:v>
                  </c:pt>
                  <c:pt idx="301">
                    <c:v>23</c:v>
                  </c:pt>
                  <c:pt idx="302">
                    <c:v>24</c:v>
                  </c:pt>
                  <c:pt idx="303">
                    <c:v>25</c:v>
                  </c:pt>
                  <c:pt idx="304">
                    <c:v>26</c:v>
                  </c:pt>
                  <c:pt idx="305">
                    <c:v>27</c:v>
                  </c:pt>
                  <c:pt idx="306">
                    <c:v>28</c:v>
                  </c:pt>
                  <c:pt idx="307">
                    <c:v>29</c:v>
                  </c:pt>
                  <c:pt idx="308">
                    <c:v>30</c:v>
                  </c:pt>
                  <c:pt idx="309">
                    <c:v>31</c:v>
                  </c:pt>
                  <c:pt idx="310">
                    <c:v>1</c:v>
                  </c:pt>
                  <c:pt idx="311">
                    <c:v>2</c:v>
                  </c:pt>
                  <c:pt idx="312">
                    <c:v>3</c:v>
                  </c:pt>
                  <c:pt idx="313">
                    <c:v>4</c:v>
                  </c:pt>
                  <c:pt idx="314">
                    <c:v>5</c:v>
                  </c:pt>
                  <c:pt idx="315">
                    <c:v>6</c:v>
                  </c:pt>
                  <c:pt idx="316">
                    <c:v>7</c:v>
                  </c:pt>
                  <c:pt idx="317">
                    <c:v>8</c:v>
                  </c:pt>
                  <c:pt idx="318">
                    <c:v>9</c:v>
                  </c:pt>
                  <c:pt idx="319">
                    <c:v>10</c:v>
                  </c:pt>
                  <c:pt idx="320">
                    <c:v>11</c:v>
                  </c:pt>
                  <c:pt idx="321">
                    <c:v>12</c:v>
                  </c:pt>
                  <c:pt idx="322">
                    <c:v>13</c:v>
                  </c:pt>
                  <c:pt idx="323">
                    <c:v>14</c:v>
                  </c:pt>
                  <c:pt idx="324">
                    <c:v>15</c:v>
                  </c:pt>
                  <c:pt idx="325">
                    <c:v>16</c:v>
                  </c:pt>
                  <c:pt idx="326">
                    <c:v>17</c:v>
                  </c:pt>
                  <c:pt idx="327">
                    <c:v>18</c:v>
                  </c:pt>
                  <c:pt idx="328">
                    <c:v>19</c:v>
                  </c:pt>
                  <c:pt idx="329">
                    <c:v>20</c:v>
                  </c:pt>
                  <c:pt idx="330">
                    <c:v>21</c:v>
                  </c:pt>
                  <c:pt idx="331">
                    <c:v>22</c:v>
                  </c:pt>
                  <c:pt idx="332">
                    <c:v>23</c:v>
                  </c:pt>
                  <c:pt idx="333">
                    <c:v>24</c:v>
                  </c:pt>
                  <c:pt idx="334">
                    <c:v>25</c:v>
                  </c:pt>
                  <c:pt idx="335">
                    <c:v>26</c:v>
                  </c:pt>
                  <c:pt idx="336">
                    <c:v>27</c:v>
                  </c:pt>
                  <c:pt idx="337">
                    <c:v>28</c:v>
                  </c:pt>
                  <c:pt idx="338">
                    <c:v>29</c:v>
                  </c:pt>
                  <c:pt idx="339">
                    <c:v>30</c:v>
                  </c:pt>
                  <c:pt idx="340">
                    <c:v>31</c:v>
                  </c:pt>
                  <c:pt idx="341">
                    <c:v>1</c:v>
                  </c:pt>
                  <c:pt idx="342">
                    <c:v>2</c:v>
                  </c:pt>
                  <c:pt idx="343">
                    <c:v>3</c:v>
                  </c:pt>
                  <c:pt idx="344">
                    <c:v>4</c:v>
                  </c:pt>
                  <c:pt idx="345">
                    <c:v>5</c:v>
                  </c:pt>
                  <c:pt idx="346">
                    <c:v>6</c:v>
                  </c:pt>
                  <c:pt idx="347">
                    <c:v>7</c:v>
                  </c:pt>
                  <c:pt idx="348">
                    <c:v>8</c:v>
                  </c:pt>
                  <c:pt idx="349">
                    <c:v>9</c:v>
                  </c:pt>
                  <c:pt idx="350">
                    <c:v>10</c:v>
                  </c:pt>
                  <c:pt idx="351">
                    <c:v>11</c:v>
                  </c:pt>
                  <c:pt idx="352">
                    <c:v>12</c:v>
                  </c:pt>
                  <c:pt idx="353">
                    <c:v>13</c:v>
                  </c:pt>
                  <c:pt idx="354">
                    <c:v>14</c:v>
                  </c:pt>
                  <c:pt idx="355">
                    <c:v>15</c:v>
                  </c:pt>
                  <c:pt idx="356">
                    <c:v>16</c:v>
                  </c:pt>
                  <c:pt idx="357">
                    <c:v>17</c:v>
                  </c:pt>
                  <c:pt idx="358">
                    <c:v>18</c:v>
                  </c:pt>
                  <c:pt idx="359">
                    <c:v>19</c:v>
                  </c:pt>
                  <c:pt idx="360">
                    <c:v>20</c:v>
                  </c:pt>
                  <c:pt idx="361">
                    <c:v>21</c:v>
                  </c:pt>
                  <c:pt idx="362">
                    <c:v>22</c:v>
                  </c:pt>
                  <c:pt idx="363">
                    <c:v>23</c:v>
                  </c:pt>
                </c:lvl>
                <c:lvl>
                  <c:pt idx="0">
                    <c:v>Fevereiro</c:v>
                  </c:pt>
                  <c:pt idx="4">
                    <c:v>Março</c:v>
                  </c:pt>
                  <c:pt idx="18">
                    <c:v>Março</c:v>
                  </c:pt>
                  <c:pt idx="35">
                    <c:v>Abril</c:v>
                  </c:pt>
                  <c:pt idx="65">
                    <c:v>Maio</c:v>
                  </c:pt>
                  <c:pt idx="96">
                    <c:v>Junho</c:v>
                  </c:pt>
                  <c:pt idx="126">
                    <c:v>Julho</c:v>
                  </c:pt>
                  <c:pt idx="157">
                    <c:v>Agosto</c:v>
                  </c:pt>
                  <c:pt idx="188">
                    <c:v>Setembro</c:v>
                  </c:pt>
                  <c:pt idx="218">
                    <c:v>Outubro</c:v>
                  </c:pt>
                  <c:pt idx="249">
                    <c:v>novembro</c:v>
                  </c:pt>
                  <c:pt idx="279">
                    <c:v>Dez</c:v>
                  </c:pt>
                  <c:pt idx="310">
                    <c:v>Janeiro </c:v>
                  </c:pt>
                  <c:pt idx="341">
                    <c:v>Fevereiro</c:v>
                  </c:pt>
                </c:lvl>
              </c:multiLvlStrCache>
            </c:multiLvlStrRef>
          </c:cat>
          <c:val>
            <c:numRef>
              <c:f>INC.AMERICASUL.data!$I$2:$I$365</c:f>
              <c:numCache>
                <c:formatCode>0.0</c:formatCode>
                <c:ptCount val="36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0.10957106303610109</c:v>
                </c:pt>
                <c:pt idx="7">
                  <c:v>0.10957106303610109</c:v>
                </c:pt>
                <c:pt idx="8">
                  <c:v>0.10957106303610109</c:v>
                </c:pt>
                <c:pt idx="9">
                  <c:v>0.19722791346498195</c:v>
                </c:pt>
                <c:pt idx="10">
                  <c:v>0.19722791346498195</c:v>
                </c:pt>
                <c:pt idx="11">
                  <c:v>0.30679897650108301</c:v>
                </c:pt>
                <c:pt idx="12">
                  <c:v>0.30679897650108301</c:v>
                </c:pt>
                <c:pt idx="13">
                  <c:v>0.37254161432274363</c:v>
                </c:pt>
                <c:pt idx="14">
                  <c:v>0.46019846475162451</c:v>
                </c:pt>
                <c:pt idx="15">
                  <c:v>0.59168374039494587</c:v>
                </c:pt>
                <c:pt idx="16">
                  <c:v>1.0299679925393501</c:v>
                </c:pt>
                <c:pt idx="17">
                  <c:v>1.424423819469314</c:v>
                </c:pt>
                <c:pt idx="18">
                  <c:v>1.424423819469314</c:v>
                </c:pt>
                <c:pt idx="19">
                  <c:v>1.731222795970397</c:v>
                </c:pt>
                <c:pt idx="20">
                  <c:v>3.5062740171552349</c:v>
                </c:pt>
                <c:pt idx="21">
                  <c:v>5.3032394509472924</c:v>
                </c:pt>
                <c:pt idx="22">
                  <c:v>7.4946607116693134</c:v>
                </c:pt>
                <c:pt idx="23">
                  <c:v>9.5107682715335731</c:v>
                </c:pt>
                <c:pt idx="24">
                  <c:v>9.5107682715335731</c:v>
                </c:pt>
                <c:pt idx="25">
                  <c:v>9.5107682715335731</c:v>
                </c:pt>
                <c:pt idx="26">
                  <c:v>13.849782367763176</c:v>
                </c:pt>
                <c:pt idx="27">
                  <c:v>20.20490402385704</c:v>
                </c:pt>
                <c:pt idx="28">
                  <c:v>20.20490402385704</c:v>
                </c:pt>
                <c:pt idx="29">
                  <c:v>28.619961665029603</c:v>
                </c:pt>
                <c:pt idx="30">
                  <c:v>28.619961665029603</c:v>
                </c:pt>
                <c:pt idx="31">
                  <c:v>35.281882297624541</c:v>
                </c:pt>
                <c:pt idx="32">
                  <c:v>41.834231867183391</c:v>
                </c:pt>
                <c:pt idx="33">
                  <c:v>41.834231867183391</c:v>
                </c:pt>
                <c:pt idx="34">
                  <c:v>53.667906675082307</c:v>
                </c:pt>
                <c:pt idx="35">
                  <c:v>60.00111411856895</c:v>
                </c:pt>
                <c:pt idx="36">
                  <c:v>66.421978412484478</c:v>
                </c:pt>
                <c:pt idx="37">
                  <c:v>74.595979714977616</c:v>
                </c:pt>
                <c:pt idx="38">
                  <c:v>81.893412513181943</c:v>
                </c:pt>
                <c:pt idx="39">
                  <c:v>91.185038658643322</c:v>
                </c:pt>
                <c:pt idx="40">
                  <c:v>97.978444566881592</c:v>
                </c:pt>
                <c:pt idx="41">
                  <c:v>105.51693370376535</c:v>
                </c:pt>
                <c:pt idx="42">
                  <c:v>112.11311169853862</c:v>
                </c:pt>
                <c:pt idx="43">
                  <c:v>121.53622311964332</c:v>
                </c:pt>
                <c:pt idx="44">
                  <c:v>130.87167769031913</c:v>
                </c:pt>
                <c:pt idx="45">
                  <c:v>142.46429615953863</c:v>
                </c:pt>
                <c:pt idx="46">
                  <c:v>151.79975073021444</c:v>
                </c:pt>
                <c:pt idx="47">
                  <c:v>158.06721553587943</c:v>
                </c:pt>
                <c:pt idx="48">
                  <c:v>164.90444986933213</c:v>
                </c:pt>
                <c:pt idx="49">
                  <c:v>173.49482121136245</c:v>
                </c:pt>
                <c:pt idx="50">
                  <c:v>181.29628089953283</c:v>
                </c:pt>
                <c:pt idx="51">
                  <c:v>192.99847043178843</c:v>
                </c:pt>
                <c:pt idx="52">
                  <c:v>202.75029504200143</c:v>
                </c:pt>
                <c:pt idx="53">
                  <c:v>213.22528866825272</c:v>
                </c:pt>
                <c:pt idx="54">
                  <c:v>221.07057678163753</c:v>
                </c:pt>
                <c:pt idx="55">
                  <c:v>230.25263186406281</c:v>
                </c:pt>
                <c:pt idx="56">
                  <c:v>237.37475096140938</c:v>
                </c:pt>
                <c:pt idx="57">
                  <c:v>247.54294561115952</c:v>
                </c:pt>
                <c:pt idx="58">
                  <c:v>258.85067931648518</c:v>
                </c:pt>
                <c:pt idx="59">
                  <c:v>269.67630034445199</c:v>
                </c:pt>
                <c:pt idx="60">
                  <c:v>281.77294570363756</c:v>
                </c:pt>
                <c:pt idx="61">
                  <c:v>292.13836826685275</c:v>
                </c:pt>
                <c:pt idx="62">
                  <c:v>302.70101874353281</c:v>
                </c:pt>
                <c:pt idx="63">
                  <c:v>314.79766410271844</c:v>
                </c:pt>
                <c:pt idx="64">
                  <c:v>326.19305465847293</c:v>
                </c:pt>
                <c:pt idx="65">
                  <c:v>351.13142860548948</c:v>
                </c:pt>
                <c:pt idx="66">
                  <c:v>372.71692802360144</c:v>
                </c:pt>
                <c:pt idx="67">
                  <c:v>403.98850941410467</c:v>
                </c:pt>
                <c:pt idx="68">
                  <c:v>430.89916249577112</c:v>
                </c:pt>
                <c:pt idx="69">
                  <c:v>452.3750908508469</c:v>
                </c:pt>
                <c:pt idx="70">
                  <c:v>482.46330476056028</c:v>
                </c:pt>
                <c:pt idx="71">
                  <c:v>505.0787721712116</c:v>
                </c:pt>
                <c:pt idx="72">
                  <c:v>538.67326009808016</c:v>
                </c:pt>
                <c:pt idx="73">
                  <c:v>569.15592983472345</c:v>
                </c:pt>
                <c:pt idx="74">
                  <c:v>596.48295295592698</c:v>
                </c:pt>
                <c:pt idx="75">
                  <c:v>632.57566112001882</c:v>
                </c:pt>
                <c:pt idx="76">
                  <c:v>658.80697361086141</c:v>
                </c:pt>
                <c:pt idx="77">
                  <c:v>695.14073811363255</c:v>
                </c:pt>
                <c:pt idx="78">
                  <c:v>753.43254364883819</c:v>
                </c:pt>
                <c:pt idx="79">
                  <c:v>811.70243497143679</c:v>
                </c:pt>
                <c:pt idx="80">
                  <c:v>811.70243497143679</c:v>
                </c:pt>
                <c:pt idx="81">
                  <c:v>907.86199989191914</c:v>
                </c:pt>
                <c:pt idx="82">
                  <c:v>959.42614215670824</c:v>
                </c:pt>
                <c:pt idx="83">
                  <c:v>1009.346718475956</c:v>
                </c:pt>
                <c:pt idx="84">
                  <c:v>1009.346718475956</c:v>
                </c:pt>
                <c:pt idx="85">
                  <c:v>1174.9743373613262</c:v>
                </c:pt>
                <c:pt idx="86">
                  <c:v>1174.9743373613262</c:v>
                </c:pt>
                <c:pt idx="87">
                  <c:v>1355.5474492448209</c:v>
                </c:pt>
                <c:pt idx="88">
                  <c:v>1433.0361050239514</c:v>
                </c:pt>
                <c:pt idx="89">
                  <c:v>1514.3159195841313</c:v>
                </c:pt>
                <c:pt idx="90">
                  <c:v>1621.5859902964744</c:v>
                </c:pt>
                <c:pt idx="91">
                  <c:v>1708.4539290714952</c:v>
                </c:pt>
                <c:pt idx="92">
                  <c:v>1803.2986412355442</c:v>
                </c:pt>
                <c:pt idx="93">
                  <c:v>1905.2873867095473</c:v>
                </c:pt>
                <c:pt idx="94">
                  <c:v>1986.2604022932258</c:v>
                </c:pt>
                <c:pt idx="95">
                  <c:v>2078.7383794956954</c:v>
                </c:pt>
                <c:pt idx="96">
                  <c:v>2184.5840263885689</c:v>
                </c:pt>
                <c:pt idx="97">
                  <c:v>2304.4766835626706</c:v>
                </c:pt>
                <c:pt idx="98">
                  <c:v>2381.7681114283364</c:v>
                </c:pt>
                <c:pt idx="99">
                  <c:v>2490.0681501332188</c:v>
                </c:pt>
                <c:pt idx="100">
                  <c:v>2592.2760377332938</c:v>
                </c:pt>
                <c:pt idx="101">
                  <c:v>2684.469130171869</c:v>
                </c:pt>
                <c:pt idx="102">
                  <c:v>2799.4310895093463</c:v>
                </c:pt>
                <c:pt idx="103">
                  <c:v>2939.7916212585919</c:v>
                </c:pt>
                <c:pt idx="104">
                  <c:v>3042.7007636620983</c:v>
                </c:pt>
                <c:pt idx="105">
                  <c:v>3128.4510775941508</c:v>
                </c:pt>
                <c:pt idx="106">
                  <c:v>3254.1729153217734</c:v>
                </c:pt>
                <c:pt idx="107">
                  <c:v>3376.8048490717774</c:v>
                </c:pt>
                <c:pt idx="108">
                  <c:v>3524.8134410209427</c:v>
                </c:pt>
                <c:pt idx="109">
                  <c:v>3667.4530508813391</c:v>
                </c:pt>
                <c:pt idx="110">
                  <c:v>3819.4938579502332</c:v>
                </c:pt>
                <c:pt idx="111">
                  <c:v>3932.1986533891668</c:v>
                </c:pt>
                <c:pt idx="112">
                  <c:v>4042.0546011891615</c:v>
                </c:pt>
                <c:pt idx="113">
                  <c:v>4834.888899105782</c:v>
                </c:pt>
                <c:pt idx="114">
                  <c:v>4932.9550005230922</c:v>
                </c:pt>
                <c:pt idx="115">
                  <c:v>5070.7953978225069</c:v>
                </c:pt>
                <c:pt idx="116">
                  <c:v>5188.146006334171</c:v>
                </c:pt>
                <c:pt idx="117">
                  <c:v>5311.0189964228557</c:v>
                </c:pt>
                <c:pt idx="118">
                  <c:v>5411.9996881169263</c:v>
                </c:pt>
                <c:pt idx="119">
                  <c:v>5495.3613528747919</c:v>
                </c:pt>
                <c:pt idx="120">
                  <c:v>5575.3263146785384</c:v>
                </c:pt>
                <c:pt idx="121">
                  <c:v>5677.1835748768981</c:v>
                </c:pt>
                <c:pt idx="122">
                  <c:v>5771.3270322375165</c:v>
                </c:pt>
                <c:pt idx="123">
                  <c:v>5867.8810529849279</c:v>
                </c:pt>
                <c:pt idx="124">
                  <c:v>5960.2713733369683</c:v>
                </c:pt>
                <c:pt idx="125">
                  <c:v>6048.3007653801724</c:v>
                </c:pt>
                <c:pt idx="126">
                  <c:v>6122.6776029690773</c:v>
                </c:pt>
                <c:pt idx="127">
                  <c:v>6180.7502663782116</c:v>
                </c:pt>
                <c:pt idx="128">
                  <c:v>6235.4919694710479</c:v>
                </c:pt>
                <c:pt idx="129">
                  <c:v>6313.2435958014648</c:v>
                </c:pt>
                <c:pt idx="130">
                  <c:v>6395.5972067793982</c:v>
                </c:pt>
                <c:pt idx="131">
                  <c:v>6476.3510802370047</c:v>
                </c:pt>
                <c:pt idx="132">
                  <c:v>6542.6415733738459</c:v>
                </c:pt>
                <c:pt idx="133">
                  <c:v>6596.5943648128223</c:v>
                </c:pt>
                <c:pt idx="134">
                  <c:v>6641.8252996341243</c:v>
                </c:pt>
                <c:pt idx="135">
                  <c:v>6710.4825277325453</c:v>
                </c:pt>
                <c:pt idx="136">
                  <c:v>6777.4961898854253</c:v>
                </c:pt>
                <c:pt idx="137">
                  <c:v>6837.8698456183165</c:v>
                </c:pt>
                <c:pt idx="138">
                  <c:v>6903.8754539912643</c:v>
                </c:pt>
                <c:pt idx="139">
                  <c:v>6961.2030341717518</c:v>
                </c:pt>
                <c:pt idx="140">
                  <c:v>7001.4375285186079</c:v>
                </c:pt>
                <c:pt idx="141">
                  <c:v>7038.9546605021696</c:v>
                </c:pt>
                <c:pt idx="142">
                  <c:v>7093.5867925319699</c:v>
                </c:pt>
                <c:pt idx="143">
                  <c:v>7155.8450705490823</c:v>
                </c:pt>
                <c:pt idx="144">
                  <c:v>7206.4011590339387</c:v>
                </c:pt>
                <c:pt idx="145">
                  <c:v>7252.0703781073862</c:v>
                </c:pt>
                <c:pt idx="146">
                  <c:v>7298.0683103699412</c:v>
                </c:pt>
                <c:pt idx="147">
                  <c:v>7334.3144180222835</c:v>
                </c:pt>
                <c:pt idx="148">
                  <c:v>7371.9849494940954</c:v>
                </c:pt>
                <c:pt idx="149">
                  <c:v>7423.6367486093131</c:v>
                </c:pt>
                <c:pt idx="150">
                  <c:v>7479.4084196946887</c:v>
                </c:pt>
                <c:pt idx="151">
                  <c:v>7529.5481381400086</c:v>
                </c:pt>
                <c:pt idx="152">
                  <c:v>7577.7155774506782</c:v>
                </c:pt>
                <c:pt idx="153">
                  <c:v>7624.458592941879</c:v>
                </c:pt>
                <c:pt idx="154">
                  <c:v>7665.5915700056312</c:v>
                </c:pt>
                <c:pt idx="155">
                  <c:v>7704.4892973834467</c:v>
                </c:pt>
                <c:pt idx="156">
                  <c:v>7747.4630683062069</c:v>
                </c:pt>
                <c:pt idx="157">
                  <c:v>7794.1622553721927</c:v>
                </c:pt>
                <c:pt idx="158">
                  <c:v>7837.7934526731669</c:v>
                </c:pt>
                <c:pt idx="159">
                  <c:v>7883.221615407936</c:v>
                </c:pt>
                <c:pt idx="160">
                  <c:v>7921.8344580218572</c:v>
                </c:pt>
                <c:pt idx="161">
                  <c:v>7954.0264363418628</c:v>
                </c:pt>
                <c:pt idx="162">
                  <c:v>7992.6173647431788</c:v>
                </c:pt>
                <c:pt idx="163">
                  <c:v>8035.3062509020428</c:v>
                </c:pt>
                <c:pt idx="164">
                  <c:v>8082.5094648579961</c:v>
                </c:pt>
                <c:pt idx="165">
                  <c:v>8130.6769041686666</c:v>
                </c:pt>
                <c:pt idx="166">
                  <c:v>8175.2284983991449</c:v>
                </c:pt>
                <c:pt idx="167">
                  <c:v>8218.7939530622989</c:v>
                </c:pt>
                <c:pt idx="168">
                  <c:v>8253.24309528085</c:v>
                </c:pt>
                <c:pt idx="169">
                  <c:v>8287.2539532472547</c:v>
                </c:pt>
                <c:pt idx="170">
                  <c:v>8328.1458739723275</c:v>
                </c:pt>
                <c:pt idx="171">
                  <c:v>8373.6616935575239</c:v>
                </c:pt>
                <c:pt idx="172">
                  <c:v>8412.9100483370548</c:v>
                </c:pt>
                <c:pt idx="173">
                  <c:v>8457.7026989062142</c:v>
                </c:pt>
                <c:pt idx="174">
                  <c:v>8491.8012137230489</c:v>
                </c:pt>
                <c:pt idx="175">
                  <c:v>8521.4511433806183</c:v>
                </c:pt>
                <c:pt idx="176">
                  <c:v>8547.3537426823514</c:v>
                </c:pt>
                <c:pt idx="177">
                  <c:v>8587.0622959266348</c:v>
                </c:pt>
                <c:pt idx="178">
                  <c:v>8629.1375841324971</c:v>
                </c:pt>
                <c:pt idx="179">
                  <c:v>8671.6292423778978</c:v>
                </c:pt>
                <c:pt idx="180">
                  <c:v>8714.515356450227</c:v>
                </c:pt>
                <c:pt idx="181">
                  <c:v>8756.2181030417669</c:v>
                </c:pt>
                <c:pt idx="182">
                  <c:v>8787.270542306198</c:v>
                </c:pt>
                <c:pt idx="183">
                  <c:v>8817.5121557041621</c:v>
                </c:pt>
                <c:pt idx="184">
                  <c:v>8855.5771430029035</c:v>
                </c:pt>
                <c:pt idx="185">
                  <c:v>8896.5567205784064</c:v>
                </c:pt>
                <c:pt idx="186">
                  <c:v>8941.1959716593119</c:v>
                </c:pt>
                <c:pt idx="187">
                  <c:v>8984.2573994324994</c:v>
                </c:pt>
                <c:pt idx="188">
                  <c:v>9022.651099920351</c:v>
                </c:pt>
                <c:pt idx="189">
                  <c:v>9053.7473676099962</c:v>
                </c:pt>
                <c:pt idx="190">
                  <c:v>9088.6786225059059</c:v>
                </c:pt>
                <c:pt idx="191">
                  <c:v>9127.291465119828</c:v>
                </c:pt>
                <c:pt idx="192">
                  <c:v>9170.4186355308357</c:v>
                </c:pt>
                <c:pt idx="193">
                  <c:v>9213.480063304025</c:v>
                </c:pt>
                <c:pt idx="194">
                  <c:v>9258.9739686766134</c:v>
                </c:pt>
                <c:pt idx="195">
                  <c:v>9297.6306397157496</c:v>
                </c:pt>
                <c:pt idx="196">
                  <c:v>9325.3959470890986</c:v>
                </c:pt>
                <c:pt idx="197">
                  <c:v>9357.9604670234276</c:v>
                </c:pt>
                <c:pt idx="198">
                  <c:v>9393.9436041244826</c:v>
                </c:pt>
                <c:pt idx="199">
                  <c:v>9434.8355248495554</c:v>
                </c:pt>
                <c:pt idx="200">
                  <c:v>9481.5347119155413</c:v>
                </c:pt>
                <c:pt idx="201">
                  <c:v>9527.1601025637756</c:v>
                </c:pt>
                <c:pt idx="202">
                  <c:v>9564.0855508069399</c:v>
                </c:pt>
                <c:pt idx="203">
                  <c:v>9598.0525803481323</c:v>
                </c:pt>
                <c:pt idx="204">
                  <c:v>9626.6287135879465</c:v>
                </c:pt>
                <c:pt idx="205">
                  <c:v>9667.4548916751974</c:v>
                </c:pt>
                <c:pt idx="206">
                  <c:v>9704.2050262175053</c:v>
                </c:pt>
                <c:pt idx="207">
                  <c:v>9744.6805769030434</c:v>
                </c:pt>
                <c:pt idx="208">
                  <c:v>9779.7433170745953</c:v>
                </c:pt>
                <c:pt idx="209">
                  <c:v>9805.9088869276147</c:v>
                </c:pt>
                <c:pt idx="210">
                  <c:v>9829.0283812282323</c:v>
                </c:pt>
                <c:pt idx="211">
                  <c:v>9859.2699946261964</c:v>
                </c:pt>
                <c:pt idx="212">
                  <c:v>9897.2034966492956</c:v>
                </c:pt>
                <c:pt idx="213">
                  <c:v>9946.1598476138242</c:v>
                </c:pt>
                <c:pt idx="214">
                  <c:v>9992.4207504276656</c:v>
                </c:pt>
                <c:pt idx="215">
                  <c:v>10034.539867058744</c:v>
                </c:pt>
                <c:pt idx="216">
                  <c:v>10073.328023373522</c:v>
                </c:pt>
                <c:pt idx="217">
                  <c:v>10109.026275710685</c:v>
                </c:pt>
                <c:pt idx="218">
                  <c:v>10146.083209229495</c:v>
                </c:pt>
                <c:pt idx="219">
                  <c:v>10184.630309205595</c:v>
                </c:pt>
                <c:pt idx="220">
                  <c:v>10224.952460402879</c:v>
                </c:pt>
                <c:pt idx="221">
                  <c:v>10266.173094317061</c:v>
                </c:pt>
                <c:pt idx="222">
                  <c:v>10303.602569450193</c:v>
                </c:pt>
                <c:pt idx="223">
                  <c:v>10337.942140605708</c:v>
                </c:pt>
                <c:pt idx="224">
                  <c:v>10372.128312272971</c:v>
                </c:pt>
                <c:pt idx="225">
                  <c:v>10396.979029369559</c:v>
                </c:pt>
                <c:pt idx="226">
                  <c:v>10431.515828438538</c:v>
                </c:pt>
                <c:pt idx="227">
                  <c:v>10469.931443138996</c:v>
                </c:pt>
                <c:pt idx="228">
                  <c:v>10509.94679535978</c:v>
                </c:pt>
                <c:pt idx="229">
                  <c:v>10548.866436950202</c:v>
                </c:pt>
                <c:pt idx="230">
                  <c:v>10582.110297475356</c:v>
                </c:pt>
                <c:pt idx="231">
                  <c:v>10612.614881424606</c:v>
                </c:pt>
                <c:pt idx="232">
                  <c:v>10636.545201591691</c:v>
                </c:pt>
                <c:pt idx="233">
                  <c:v>10661.176776562206</c:v>
                </c:pt>
                <c:pt idx="234">
                  <c:v>10698.299452718838</c:v>
                </c:pt>
                <c:pt idx="235">
                  <c:v>10738.029920175726</c:v>
                </c:pt>
                <c:pt idx="236">
                  <c:v>10776.533191726614</c:v>
                </c:pt>
                <c:pt idx="237">
                  <c:v>10810.390650204768</c:v>
                </c:pt>
                <c:pt idx="238">
                  <c:v>10836.096021593037</c:v>
                </c:pt>
                <c:pt idx="239">
                  <c:v>10861.494594004807</c:v>
                </c:pt>
                <c:pt idx="240">
                  <c:v>10894.234427639994</c:v>
                </c:pt>
                <c:pt idx="241">
                  <c:v>10933.132155017809</c:v>
                </c:pt>
                <c:pt idx="242">
                  <c:v>10968.98380684322</c:v>
                </c:pt>
                <c:pt idx="243">
                  <c:v>11002.315324218804</c:v>
                </c:pt>
                <c:pt idx="244">
                  <c:v>11035.953640570886</c:v>
                </c:pt>
                <c:pt idx="245">
                  <c:v>11056.26811565778</c:v>
                </c:pt>
                <c:pt idx="246">
                  <c:v>11078.291899328036</c:v>
                </c:pt>
                <c:pt idx="247">
                  <c:v>11111.60150249101</c:v>
                </c:pt>
                <c:pt idx="248">
                  <c:v>11144.933019866592</c:v>
                </c:pt>
                <c:pt idx="249">
                  <c:v>11181.858468109758</c:v>
                </c:pt>
                <c:pt idx="250">
                  <c:v>11217.096521982168</c:v>
                </c:pt>
                <c:pt idx="251">
                  <c:v>11246.110939474129</c:v>
                </c:pt>
                <c:pt idx="252">
                  <c:v>11268.331951057849</c:v>
                </c:pt>
                <c:pt idx="253">
                  <c:v>11286.739889647915</c:v>
                </c:pt>
                <c:pt idx="254">
                  <c:v>11320.487777063034</c:v>
                </c:pt>
                <c:pt idx="255">
                  <c:v>11360.108673456889</c:v>
                </c:pt>
                <c:pt idx="256">
                  <c:v>11394.886528864547</c:v>
                </c:pt>
                <c:pt idx="257">
                  <c:v>11429.532898996562</c:v>
                </c:pt>
                <c:pt idx="258">
                  <c:v>11458.481573850699</c:v>
                </c:pt>
                <c:pt idx="259">
                  <c:v>11481.009384410921</c:v>
                </c:pt>
                <c:pt idx="260">
                  <c:v>11500.666433119599</c:v>
                </c:pt>
                <c:pt idx="261">
                  <c:v>11536.474256519796</c:v>
                </c:pt>
                <c:pt idx="262">
                  <c:v>11571.361682990491</c:v>
                </c:pt>
                <c:pt idx="263">
                  <c:v>11607.432476941975</c:v>
                </c:pt>
                <c:pt idx="264">
                  <c:v>11642.429474475706</c:v>
                </c:pt>
                <c:pt idx="265">
                  <c:v>11671.597291455915</c:v>
                </c:pt>
                <c:pt idx="266">
                  <c:v>11693.642989338779</c:v>
                </c:pt>
                <c:pt idx="267">
                  <c:v>11714.417662890424</c:v>
                </c:pt>
                <c:pt idx="268">
                  <c:v>11746.280928021322</c:v>
                </c:pt>
                <c:pt idx="269">
                  <c:v>11780.75198445248</c:v>
                </c:pt>
                <c:pt idx="270">
                  <c:v>11814.894327694528</c:v>
                </c:pt>
                <c:pt idx="271">
                  <c:v>11847.699903967537</c:v>
                </c:pt>
                <c:pt idx="272">
                  <c:v>11879.256370121935</c:v>
                </c:pt>
                <c:pt idx="273">
                  <c:v>11901.323982217406</c:v>
                </c:pt>
                <c:pt idx="274">
                  <c:v>11923.347765887662</c:v>
                </c:pt>
                <c:pt idx="275">
                  <c:v>11957.753079680997</c:v>
                </c:pt>
                <c:pt idx="276">
                  <c:v>11991.961165560868</c:v>
                </c:pt>
                <c:pt idx="277">
                  <c:v>12029.609782820073</c:v>
                </c:pt>
                <c:pt idx="278">
                  <c:v>12062.240045392224</c:v>
                </c:pt>
                <c:pt idx="279">
                  <c:v>12091.013406545504</c:v>
                </c:pt>
                <c:pt idx="280">
                  <c:v>12115.579238878197</c:v>
                </c:pt>
                <c:pt idx="281">
                  <c:v>12138.238534714064</c:v>
                </c:pt>
                <c:pt idx="282">
                  <c:v>12171.28516732575</c:v>
                </c:pt>
                <c:pt idx="283">
                  <c:v>12209.174840923633</c:v>
                </c:pt>
                <c:pt idx="284">
                  <c:v>12242.769328850503</c:v>
                </c:pt>
                <c:pt idx="285">
                  <c:v>12280.330289259278</c:v>
                </c:pt>
                <c:pt idx="286">
                  <c:v>12318.899303447986</c:v>
                </c:pt>
                <c:pt idx="287">
                  <c:v>12349.403887397237</c:v>
                </c:pt>
                <c:pt idx="288">
                  <c:v>12376.665167880619</c:v>
                </c:pt>
                <c:pt idx="289">
                  <c:v>12413.086589233819</c:v>
                </c:pt>
                <c:pt idx="290">
                  <c:v>12446.702991373295</c:v>
                </c:pt>
                <c:pt idx="291">
                  <c:v>12486.301973554542</c:v>
                </c:pt>
                <c:pt idx="292">
                  <c:v>12533.154560108778</c:v>
                </c:pt>
                <c:pt idx="293">
                  <c:v>12575.032620401176</c:v>
                </c:pt>
                <c:pt idx="294">
                  <c:v>12607.882025099399</c:v>
                </c:pt>
                <c:pt idx="295">
                  <c:v>12638.605751174722</c:v>
                </c:pt>
                <c:pt idx="296">
                  <c:v>12682.45609060177</c:v>
                </c:pt>
                <c:pt idx="297">
                  <c:v>12735.115943496919</c:v>
                </c:pt>
                <c:pt idx="298">
                  <c:v>12783.743581272342</c:v>
                </c:pt>
                <c:pt idx="299">
                  <c:v>12831.757621094761</c:v>
                </c:pt>
                <c:pt idx="300">
                  <c:v>12874.33693619059</c:v>
                </c:pt>
                <c:pt idx="301">
                  <c:v>12911.613011835472</c:v>
                </c:pt>
                <c:pt idx="302">
                  <c:v>12949.415028582927</c:v>
                </c:pt>
                <c:pt idx="303">
                  <c:v>13001.921481989826</c:v>
                </c:pt>
                <c:pt idx="304">
                  <c:v>13057.167211972628</c:v>
                </c:pt>
                <c:pt idx="305">
                  <c:v>13113.333338884933</c:v>
                </c:pt>
                <c:pt idx="306">
                  <c:v>13150.828556655888</c:v>
                </c:pt>
                <c:pt idx="307">
                  <c:v>13192.969587499572</c:v>
                </c:pt>
                <c:pt idx="308">
                  <c:v>13235.877615784508</c:v>
                </c:pt>
                <c:pt idx="309">
                  <c:v>13278.917129345089</c:v>
                </c:pt>
                <c:pt idx="310">
                  <c:v>13345.163794056716</c:v>
                </c:pt>
                <c:pt idx="311">
                  <c:v>13423.857731529244</c:v>
                </c:pt>
                <c:pt idx="312">
                  <c:v>13497.007373212145</c:v>
                </c:pt>
                <c:pt idx="313">
                  <c:v>13547.169005870073</c:v>
                </c:pt>
                <c:pt idx="314">
                  <c:v>13600.858826757762</c:v>
                </c:pt>
                <c:pt idx="315">
                  <c:v>13654.767789771524</c:v>
                </c:pt>
                <c:pt idx="316">
                  <c:v>13706.967444201922</c:v>
                </c:pt>
                <c:pt idx="317">
                  <c:v>13787.896631360387</c:v>
                </c:pt>
                <c:pt idx="318">
                  <c:v>13880.045895373747</c:v>
                </c:pt>
                <c:pt idx="319">
                  <c:v>13975.613776553835</c:v>
                </c:pt>
                <c:pt idx="320">
                  <c:v>14067.237099464623</c:v>
                </c:pt>
                <c:pt idx="321">
                  <c:v>14154.21460930268</c:v>
                </c:pt>
                <c:pt idx="322">
                  <c:v>14225.282400787895</c:v>
                </c:pt>
                <c:pt idx="323">
                  <c:v>14299.57158152637</c:v>
                </c:pt>
                <c:pt idx="324">
                  <c:v>14391.326389712804</c:v>
                </c:pt>
                <c:pt idx="325">
                  <c:v>14489.239091641863</c:v>
                </c:pt>
                <c:pt idx="326">
                  <c:v>14583.755090616802</c:v>
                </c:pt>
                <c:pt idx="327">
                  <c:v>14678.840859119531</c:v>
                </c:pt>
                <c:pt idx="328">
                  <c:v>14764.700744114622</c:v>
                </c:pt>
                <c:pt idx="329">
                  <c:v>14839.230981191777</c:v>
                </c:pt>
                <c:pt idx="330">
                  <c:v>14917.881090239091</c:v>
                </c:pt>
                <c:pt idx="331">
                  <c:v>15013.580456694821</c:v>
                </c:pt>
                <c:pt idx="332">
                  <c:v>15122.253037014027</c:v>
                </c:pt>
                <c:pt idx="333">
                  <c:v>15222.642044967701</c:v>
                </c:pt>
                <c:pt idx="334">
                  <c:v>15320.445175833725</c:v>
                </c:pt>
                <c:pt idx="335">
                  <c:v>15409.592192719898</c:v>
                </c:pt>
                <c:pt idx="336">
                  <c:v>15482.391207001083</c:v>
                </c:pt>
                <c:pt idx="337">
                  <c:v>15556.636559314346</c:v>
                </c:pt>
                <c:pt idx="338">
                  <c:v>15649.881533958067</c:v>
                </c:pt>
                <c:pt idx="339">
                  <c:v>15750.818397226922</c:v>
                </c:pt>
                <c:pt idx="340">
                  <c:v>15841.784293759494</c:v>
                </c:pt>
                <c:pt idx="341">
                  <c:v>15934.021214623284</c:v>
                </c:pt>
                <c:pt idx="342">
                  <c:v>16016.835024065967</c:v>
                </c:pt>
                <c:pt idx="343">
                  <c:v>16085.799051140892</c:v>
                </c:pt>
                <c:pt idx="344">
                  <c:v>16142.995146045734</c:v>
                </c:pt>
                <c:pt idx="345">
                  <c:v>16221.71099773087</c:v>
                </c:pt>
                <c:pt idx="346">
                  <c:v>16304.590549811377</c:v>
                </c:pt>
                <c:pt idx="347">
                  <c:v>16393.627995634513</c:v>
                </c:pt>
                <c:pt idx="348">
                  <c:v>16476.989660392381</c:v>
                </c:pt>
                <c:pt idx="349">
                  <c:v>16552.900492863791</c:v>
                </c:pt>
                <c:pt idx="350">
                  <c:v>16615.114942455686</c:v>
                </c:pt>
                <c:pt idx="351">
                  <c:v>16667.424167949124</c:v>
                </c:pt>
                <c:pt idx="352">
                  <c:v>16749.186095186658</c:v>
                </c:pt>
                <c:pt idx="353">
                  <c:v>16840.436876483127</c:v>
                </c:pt>
                <c:pt idx="354">
                  <c:v>16926.428246753858</c:v>
                </c:pt>
                <c:pt idx="355">
                  <c:v>17010.009053637794</c:v>
                </c:pt>
                <c:pt idx="356">
                  <c:v>17083.027210045057</c:v>
                </c:pt>
                <c:pt idx="357">
                  <c:v>17137.76891313789</c:v>
                </c:pt>
                <c:pt idx="358">
                  <c:v>17187.623746819318</c:v>
                </c:pt>
                <c:pt idx="359">
                  <c:v>17271.511352679758</c:v>
                </c:pt>
                <c:pt idx="360">
                  <c:v>17354.719617949369</c:v>
                </c:pt>
                <c:pt idx="361">
                  <c:v>17440.316532393172</c:v>
                </c:pt>
                <c:pt idx="362">
                  <c:v>17519.536410968274</c:v>
                </c:pt>
                <c:pt idx="363">
                  <c:v>17597.309951511299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0C-4ED5-BF57-6AF3835EE79D}"/>
            </c:ext>
          </c:extLst>
        </c:ser>
        <c:ser>
          <c:idx val="9"/>
          <c:order val="7"/>
          <c:tx>
            <c:strRef>
              <c:f>INC.AMERICASUL.data!$J$1</c:f>
              <c:strCache>
                <c:ptCount val="1"/>
                <c:pt idx="0">
                  <c:v>Peru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multiLvlStrRef>
              <c:f>INC.AMERICASUL.data!$A$2:$B$365</c:f>
              <c:multiLvlStrCache>
                <c:ptCount val="364"/>
                <c:lvl>
                  <c:pt idx="0">
                    <c:v>26</c:v>
                  </c:pt>
                  <c:pt idx="1">
                    <c:v>27</c:v>
                  </c:pt>
                  <c:pt idx="2">
                    <c:v>28</c:v>
                  </c:pt>
                  <c:pt idx="3">
                    <c:v>29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  <c:pt idx="8">
                    <c:v>5</c:v>
                  </c:pt>
                  <c:pt idx="9">
                    <c:v>6</c:v>
                  </c:pt>
                  <c:pt idx="10">
                    <c:v>7</c:v>
                  </c:pt>
                  <c:pt idx="11">
                    <c:v>8</c:v>
                  </c:pt>
                  <c:pt idx="12">
                    <c:v>9</c:v>
                  </c:pt>
                  <c:pt idx="13">
                    <c:v>10</c:v>
                  </c:pt>
                  <c:pt idx="14">
                    <c:v>11</c:v>
                  </c:pt>
                  <c:pt idx="15">
                    <c:v>12</c:v>
                  </c:pt>
                  <c:pt idx="16">
                    <c:v>13</c:v>
                  </c:pt>
                  <c:pt idx="17">
                    <c:v>14</c:v>
                  </c:pt>
                  <c:pt idx="18">
                    <c:v>15</c:v>
                  </c:pt>
                  <c:pt idx="19">
                    <c:v>16</c:v>
                  </c:pt>
                  <c:pt idx="20">
                    <c:v>17</c:v>
                  </c:pt>
                  <c:pt idx="21">
                    <c:v>18</c:v>
                  </c:pt>
                  <c:pt idx="22">
                    <c:v>19</c:v>
                  </c:pt>
                  <c:pt idx="23">
                    <c:v>20</c:v>
                  </c:pt>
                  <c:pt idx="24">
                    <c:v>21</c:v>
                  </c:pt>
                  <c:pt idx="25">
                    <c:v>22</c:v>
                  </c:pt>
                  <c:pt idx="26">
                    <c:v>23</c:v>
                  </c:pt>
                  <c:pt idx="27">
                    <c:v>24</c:v>
                  </c:pt>
                  <c:pt idx="28">
                    <c:v>25</c:v>
                  </c:pt>
                  <c:pt idx="29">
                    <c:v>26</c:v>
                  </c:pt>
                  <c:pt idx="30">
                    <c:v>27</c:v>
                  </c:pt>
                  <c:pt idx="31">
                    <c:v>28</c:v>
                  </c:pt>
                  <c:pt idx="32">
                    <c:v>29</c:v>
                  </c:pt>
                  <c:pt idx="33">
                    <c:v>30</c:v>
                  </c:pt>
                  <c:pt idx="34">
                    <c:v>31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  <c:pt idx="40">
                    <c:v>6</c:v>
                  </c:pt>
                  <c:pt idx="41">
                    <c:v>7</c:v>
                  </c:pt>
                  <c:pt idx="42">
                    <c:v>8</c:v>
                  </c:pt>
                  <c:pt idx="43">
                    <c:v>9</c:v>
                  </c:pt>
                  <c:pt idx="44">
                    <c:v>10</c:v>
                  </c:pt>
                  <c:pt idx="45">
                    <c:v>11</c:v>
                  </c:pt>
                  <c:pt idx="46">
                    <c:v>12</c:v>
                  </c:pt>
                  <c:pt idx="47">
                    <c:v>13</c:v>
                  </c:pt>
                  <c:pt idx="48">
                    <c:v>14</c:v>
                  </c:pt>
                  <c:pt idx="49">
                    <c:v>15</c:v>
                  </c:pt>
                  <c:pt idx="50">
                    <c:v>16</c:v>
                  </c:pt>
                  <c:pt idx="51">
                    <c:v>17</c:v>
                  </c:pt>
                  <c:pt idx="52">
                    <c:v>18</c:v>
                  </c:pt>
                  <c:pt idx="53">
                    <c:v>19</c:v>
                  </c:pt>
                  <c:pt idx="54">
                    <c:v>20</c:v>
                  </c:pt>
                  <c:pt idx="55">
                    <c:v>21</c:v>
                  </c:pt>
                  <c:pt idx="56">
                    <c:v>22</c:v>
                  </c:pt>
                  <c:pt idx="57">
                    <c:v>23</c:v>
                  </c:pt>
                  <c:pt idx="58">
                    <c:v>24</c:v>
                  </c:pt>
                  <c:pt idx="59">
                    <c:v>25</c:v>
                  </c:pt>
                  <c:pt idx="60">
                    <c:v>26</c:v>
                  </c:pt>
                  <c:pt idx="61">
                    <c:v>27</c:v>
                  </c:pt>
                  <c:pt idx="62">
                    <c:v>28</c:v>
                  </c:pt>
                  <c:pt idx="63">
                    <c:v>29</c:v>
                  </c:pt>
                  <c:pt idx="64">
                    <c:v>30</c:v>
                  </c:pt>
                  <c:pt idx="65">
                    <c:v>1</c:v>
                  </c:pt>
                  <c:pt idx="66">
                    <c:v>2</c:v>
                  </c:pt>
                  <c:pt idx="67">
                    <c:v>3</c:v>
                  </c:pt>
                  <c:pt idx="68">
                    <c:v>4</c:v>
                  </c:pt>
                  <c:pt idx="69">
                    <c:v>5</c:v>
                  </c:pt>
                  <c:pt idx="70">
                    <c:v>6</c:v>
                  </c:pt>
                  <c:pt idx="71">
                    <c:v>7</c:v>
                  </c:pt>
                  <c:pt idx="72">
                    <c:v>8</c:v>
                  </c:pt>
                  <c:pt idx="73">
                    <c:v>9</c:v>
                  </c:pt>
                  <c:pt idx="74">
                    <c:v>10</c:v>
                  </c:pt>
                  <c:pt idx="75">
                    <c:v>11</c:v>
                  </c:pt>
                  <c:pt idx="76">
                    <c:v>12</c:v>
                  </c:pt>
                  <c:pt idx="77">
                    <c:v>13</c:v>
                  </c:pt>
                  <c:pt idx="78">
                    <c:v>14</c:v>
                  </c:pt>
                  <c:pt idx="79">
                    <c:v>15</c:v>
                  </c:pt>
                  <c:pt idx="80">
                    <c:v>16</c:v>
                  </c:pt>
                  <c:pt idx="81">
                    <c:v>17</c:v>
                  </c:pt>
                  <c:pt idx="82">
                    <c:v>18</c:v>
                  </c:pt>
                  <c:pt idx="83">
                    <c:v>19</c:v>
                  </c:pt>
                  <c:pt idx="84">
                    <c:v>20</c:v>
                  </c:pt>
                  <c:pt idx="85">
                    <c:v>21</c:v>
                  </c:pt>
                  <c:pt idx="86">
                    <c:v>22</c:v>
                  </c:pt>
                  <c:pt idx="87">
                    <c:v>23</c:v>
                  </c:pt>
                  <c:pt idx="88">
                    <c:v>24</c:v>
                  </c:pt>
                  <c:pt idx="89">
                    <c:v>25</c:v>
                  </c:pt>
                  <c:pt idx="90">
                    <c:v>26</c:v>
                  </c:pt>
                  <c:pt idx="91">
                    <c:v>27</c:v>
                  </c:pt>
                  <c:pt idx="92">
                    <c:v>28</c:v>
                  </c:pt>
                  <c:pt idx="93">
                    <c:v>29</c:v>
                  </c:pt>
                  <c:pt idx="94">
                    <c:v>30</c:v>
                  </c:pt>
                  <c:pt idx="95">
                    <c:v>31</c:v>
                  </c:pt>
                  <c:pt idx="96">
                    <c:v>1</c:v>
                  </c:pt>
                  <c:pt idx="97">
                    <c:v>2</c:v>
                  </c:pt>
                  <c:pt idx="98">
                    <c:v>3</c:v>
                  </c:pt>
                  <c:pt idx="99">
                    <c:v>4</c:v>
                  </c:pt>
                  <c:pt idx="100">
                    <c:v>5</c:v>
                  </c:pt>
                  <c:pt idx="101">
                    <c:v>6</c:v>
                  </c:pt>
                  <c:pt idx="102">
                    <c:v>7</c:v>
                  </c:pt>
                  <c:pt idx="103">
                    <c:v>8</c:v>
                  </c:pt>
                  <c:pt idx="104">
                    <c:v>9</c:v>
                  </c:pt>
                  <c:pt idx="105">
                    <c:v>10</c:v>
                  </c:pt>
                  <c:pt idx="106">
                    <c:v>11</c:v>
                  </c:pt>
                  <c:pt idx="107">
                    <c:v>12</c:v>
                  </c:pt>
                  <c:pt idx="108">
                    <c:v>13</c:v>
                  </c:pt>
                  <c:pt idx="109">
                    <c:v>14</c:v>
                  </c:pt>
                  <c:pt idx="110">
                    <c:v>15</c:v>
                  </c:pt>
                  <c:pt idx="111">
                    <c:v>16</c:v>
                  </c:pt>
                  <c:pt idx="112">
                    <c:v>17</c:v>
                  </c:pt>
                  <c:pt idx="113">
                    <c:v>18</c:v>
                  </c:pt>
                  <c:pt idx="114">
                    <c:v>19</c:v>
                  </c:pt>
                  <c:pt idx="115">
                    <c:v>20</c:v>
                  </c:pt>
                  <c:pt idx="116">
                    <c:v>21</c:v>
                  </c:pt>
                  <c:pt idx="117">
                    <c:v>22</c:v>
                  </c:pt>
                  <c:pt idx="118">
                    <c:v>23</c:v>
                  </c:pt>
                  <c:pt idx="119">
                    <c:v>24</c:v>
                  </c:pt>
                  <c:pt idx="120">
                    <c:v>25</c:v>
                  </c:pt>
                  <c:pt idx="121">
                    <c:v>26</c:v>
                  </c:pt>
                  <c:pt idx="122">
                    <c:v>27</c:v>
                  </c:pt>
                  <c:pt idx="123">
                    <c:v>28</c:v>
                  </c:pt>
                  <c:pt idx="124">
                    <c:v>29</c:v>
                  </c:pt>
                  <c:pt idx="125">
                    <c:v>30</c:v>
                  </c:pt>
                  <c:pt idx="126">
                    <c:v>1</c:v>
                  </c:pt>
                  <c:pt idx="127">
                    <c:v>2</c:v>
                  </c:pt>
                  <c:pt idx="128">
                    <c:v>3</c:v>
                  </c:pt>
                  <c:pt idx="129">
                    <c:v>4</c:v>
                  </c:pt>
                  <c:pt idx="130">
                    <c:v>5</c:v>
                  </c:pt>
                  <c:pt idx="131">
                    <c:v>6</c:v>
                  </c:pt>
                  <c:pt idx="132">
                    <c:v>7</c:v>
                  </c:pt>
                  <c:pt idx="133">
                    <c:v>8</c:v>
                  </c:pt>
                  <c:pt idx="134">
                    <c:v>9</c:v>
                  </c:pt>
                  <c:pt idx="135">
                    <c:v>10</c:v>
                  </c:pt>
                  <c:pt idx="136">
                    <c:v>11</c:v>
                  </c:pt>
                  <c:pt idx="137">
                    <c:v>12</c:v>
                  </c:pt>
                  <c:pt idx="138">
                    <c:v>13</c:v>
                  </c:pt>
                  <c:pt idx="139">
                    <c:v>14</c:v>
                  </c:pt>
                  <c:pt idx="140">
                    <c:v>15</c:v>
                  </c:pt>
                  <c:pt idx="141">
                    <c:v>16</c:v>
                  </c:pt>
                  <c:pt idx="142">
                    <c:v>17</c:v>
                  </c:pt>
                  <c:pt idx="143">
                    <c:v>18</c:v>
                  </c:pt>
                  <c:pt idx="144">
                    <c:v>19</c:v>
                  </c:pt>
                  <c:pt idx="145">
                    <c:v>20</c:v>
                  </c:pt>
                  <c:pt idx="146">
                    <c:v>21</c:v>
                  </c:pt>
                  <c:pt idx="147">
                    <c:v>22</c:v>
                  </c:pt>
                  <c:pt idx="148">
                    <c:v>23</c:v>
                  </c:pt>
                  <c:pt idx="149">
                    <c:v>24</c:v>
                  </c:pt>
                  <c:pt idx="150">
                    <c:v>25</c:v>
                  </c:pt>
                  <c:pt idx="151">
                    <c:v>26</c:v>
                  </c:pt>
                  <c:pt idx="152">
                    <c:v>27</c:v>
                  </c:pt>
                  <c:pt idx="153">
                    <c:v>28</c:v>
                  </c:pt>
                  <c:pt idx="154">
                    <c:v>29</c:v>
                  </c:pt>
                  <c:pt idx="155">
                    <c:v>30</c:v>
                  </c:pt>
                  <c:pt idx="156">
                    <c:v>31</c:v>
                  </c:pt>
                  <c:pt idx="157">
                    <c:v>1</c:v>
                  </c:pt>
                  <c:pt idx="158">
                    <c:v>2</c:v>
                  </c:pt>
                  <c:pt idx="159">
                    <c:v>3</c:v>
                  </c:pt>
                  <c:pt idx="160">
                    <c:v>4</c:v>
                  </c:pt>
                  <c:pt idx="161">
                    <c:v>5</c:v>
                  </c:pt>
                  <c:pt idx="162">
                    <c:v>6</c:v>
                  </c:pt>
                  <c:pt idx="163">
                    <c:v>7</c:v>
                  </c:pt>
                  <c:pt idx="164">
                    <c:v>8</c:v>
                  </c:pt>
                  <c:pt idx="165">
                    <c:v>9</c:v>
                  </c:pt>
                  <c:pt idx="166">
                    <c:v>10</c:v>
                  </c:pt>
                  <c:pt idx="167">
                    <c:v>11</c:v>
                  </c:pt>
                  <c:pt idx="168">
                    <c:v>12</c:v>
                  </c:pt>
                  <c:pt idx="169">
                    <c:v>13</c:v>
                  </c:pt>
                  <c:pt idx="170">
                    <c:v>14</c:v>
                  </c:pt>
                  <c:pt idx="171">
                    <c:v>15</c:v>
                  </c:pt>
                  <c:pt idx="172">
                    <c:v>16</c:v>
                  </c:pt>
                  <c:pt idx="173">
                    <c:v>17</c:v>
                  </c:pt>
                  <c:pt idx="174">
                    <c:v>18</c:v>
                  </c:pt>
                  <c:pt idx="175">
                    <c:v>19</c:v>
                  </c:pt>
                  <c:pt idx="176">
                    <c:v>20</c:v>
                  </c:pt>
                  <c:pt idx="177">
                    <c:v>21</c:v>
                  </c:pt>
                  <c:pt idx="178">
                    <c:v>22</c:v>
                  </c:pt>
                  <c:pt idx="179">
                    <c:v>23</c:v>
                  </c:pt>
                  <c:pt idx="180">
                    <c:v>24</c:v>
                  </c:pt>
                  <c:pt idx="181">
                    <c:v>25</c:v>
                  </c:pt>
                  <c:pt idx="182">
                    <c:v>26</c:v>
                  </c:pt>
                  <c:pt idx="183">
                    <c:v>27</c:v>
                  </c:pt>
                  <c:pt idx="184">
                    <c:v>28</c:v>
                  </c:pt>
                  <c:pt idx="185">
                    <c:v>29</c:v>
                  </c:pt>
                  <c:pt idx="186">
                    <c:v>30</c:v>
                  </c:pt>
                  <c:pt idx="187">
                    <c:v>31</c:v>
                  </c:pt>
                  <c:pt idx="188">
                    <c:v>1</c:v>
                  </c:pt>
                  <c:pt idx="189">
                    <c:v>2</c:v>
                  </c:pt>
                  <c:pt idx="190">
                    <c:v>3</c:v>
                  </c:pt>
                  <c:pt idx="191">
                    <c:v>4</c:v>
                  </c:pt>
                  <c:pt idx="192">
                    <c:v>5</c:v>
                  </c:pt>
                  <c:pt idx="193">
                    <c:v>6</c:v>
                  </c:pt>
                  <c:pt idx="194">
                    <c:v>7</c:v>
                  </c:pt>
                  <c:pt idx="195">
                    <c:v>8</c:v>
                  </c:pt>
                  <c:pt idx="196">
                    <c:v>9</c:v>
                  </c:pt>
                  <c:pt idx="197">
                    <c:v>10</c:v>
                  </c:pt>
                  <c:pt idx="198">
                    <c:v>11</c:v>
                  </c:pt>
                  <c:pt idx="199">
                    <c:v>12</c:v>
                  </c:pt>
                  <c:pt idx="200">
                    <c:v>13</c:v>
                  </c:pt>
                  <c:pt idx="201">
                    <c:v>14</c:v>
                  </c:pt>
                  <c:pt idx="202">
                    <c:v>15</c:v>
                  </c:pt>
                  <c:pt idx="203">
                    <c:v>16</c:v>
                  </c:pt>
                  <c:pt idx="204">
                    <c:v>17</c:v>
                  </c:pt>
                  <c:pt idx="205">
                    <c:v>18</c:v>
                  </c:pt>
                  <c:pt idx="206">
                    <c:v>19</c:v>
                  </c:pt>
                  <c:pt idx="207">
                    <c:v>20</c:v>
                  </c:pt>
                  <c:pt idx="208">
                    <c:v>21</c:v>
                  </c:pt>
                  <c:pt idx="209">
                    <c:v>22</c:v>
                  </c:pt>
                  <c:pt idx="210">
                    <c:v>23</c:v>
                  </c:pt>
                  <c:pt idx="211">
                    <c:v>24</c:v>
                  </c:pt>
                  <c:pt idx="212">
                    <c:v>25</c:v>
                  </c:pt>
                  <c:pt idx="213">
                    <c:v>26</c:v>
                  </c:pt>
                  <c:pt idx="214">
                    <c:v>27</c:v>
                  </c:pt>
                  <c:pt idx="215">
                    <c:v>28</c:v>
                  </c:pt>
                  <c:pt idx="216">
                    <c:v>29</c:v>
                  </c:pt>
                  <c:pt idx="217">
                    <c:v>30</c:v>
                  </c:pt>
                  <c:pt idx="218">
                    <c:v>1</c:v>
                  </c:pt>
                  <c:pt idx="219">
                    <c:v>2</c:v>
                  </c:pt>
                  <c:pt idx="220">
                    <c:v>3</c:v>
                  </c:pt>
                  <c:pt idx="221">
                    <c:v>4</c:v>
                  </c:pt>
                  <c:pt idx="222">
                    <c:v>5</c:v>
                  </c:pt>
                  <c:pt idx="223">
                    <c:v>6</c:v>
                  </c:pt>
                  <c:pt idx="224">
                    <c:v>7</c:v>
                  </c:pt>
                  <c:pt idx="225">
                    <c:v>8</c:v>
                  </c:pt>
                  <c:pt idx="226">
                    <c:v>9</c:v>
                  </c:pt>
                  <c:pt idx="227">
                    <c:v>10</c:v>
                  </c:pt>
                  <c:pt idx="228">
                    <c:v>11</c:v>
                  </c:pt>
                  <c:pt idx="229">
                    <c:v>12</c:v>
                  </c:pt>
                  <c:pt idx="230">
                    <c:v>13</c:v>
                  </c:pt>
                  <c:pt idx="231">
                    <c:v>14</c:v>
                  </c:pt>
                  <c:pt idx="232">
                    <c:v>15</c:v>
                  </c:pt>
                  <c:pt idx="233">
                    <c:v>16</c:v>
                  </c:pt>
                  <c:pt idx="234">
                    <c:v>17</c:v>
                  </c:pt>
                  <c:pt idx="235">
                    <c:v>18</c:v>
                  </c:pt>
                  <c:pt idx="236">
                    <c:v>19</c:v>
                  </c:pt>
                  <c:pt idx="237">
                    <c:v>20</c:v>
                  </c:pt>
                  <c:pt idx="238">
                    <c:v>21</c:v>
                  </c:pt>
                  <c:pt idx="239">
                    <c:v>22</c:v>
                  </c:pt>
                  <c:pt idx="240">
                    <c:v>23</c:v>
                  </c:pt>
                  <c:pt idx="241">
                    <c:v>24</c:v>
                  </c:pt>
                  <c:pt idx="242">
                    <c:v>25</c:v>
                  </c:pt>
                  <c:pt idx="243">
                    <c:v>26</c:v>
                  </c:pt>
                  <c:pt idx="244">
                    <c:v>27</c:v>
                  </c:pt>
                  <c:pt idx="245">
                    <c:v>28</c:v>
                  </c:pt>
                  <c:pt idx="246">
                    <c:v>29</c:v>
                  </c:pt>
                  <c:pt idx="247">
                    <c:v>30</c:v>
                  </c:pt>
                  <c:pt idx="248">
                    <c:v>31</c:v>
                  </c:pt>
                  <c:pt idx="249">
                    <c:v>1</c:v>
                  </c:pt>
                  <c:pt idx="250">
                    <c:v>2</c:v>
                  </c:pt>
                  <c:pt idx="251">
                    <c:v>3</c:v>
                  </c:pt>
                  <c:pt idx="252">
                    <c:v>4</c:v>
                  </c:pt>
                  <c:pt idx="253">
                    <c:v>5</c:v>
                  </c:pt>
                  <c:pt idx="254">
                    <c:v>6</c:v>
                  </c:pt>
                  <c:pt idx="255">
                    <c:v>7</c:v>
                  </c:pt>
                  <c:pt idx="256">
                    <c:v>8</c:v>
                  </c:pt>
                  <c:pt idx="257">
                    <c:v>9</c:v>
                  </c:pt>
                  <c:pt idx="258">
                    <c:v>10</c:v>
                  </c:pt>
                  <c:pt idx="259">
                    <c:v>11</c:v>
                  </c:pt>
                  <c:pt idx="260">
                    <c:v>12</c:v>
                  </c:pt>
                  <c:pt idx="261">
                    <c:v>13</c:v>
                  </c:pt>
                  <c:pt idx="262">
                    <c:v>14</c:v>
                  </c:pt>
                  <c:pt idx="263">
                    <c:v>15</c:v>
                  </c:pt>
                  <c:pt idx="264">
                    <c:v>16</c:v>
                  </c:pt>
                  <c:pt idx="265">
                    <c:v>17</c:v>
                  </c:pt>
                  <c:pt idx="266">
                    <c:v>18</c:v>
                  </c:pt>
                  <c:pt idx="267">
                    <c:v>19</c:v>
                  </c:pt>
                  <c:pt idx="268">
                    <c:v>20</c:v>
                  </c:pt>
                  <c:pt idx="269">
                    <c:v>21</c:v>
                  </c:pt>
                  <c:pt idx="270">
                    <c:v>22</c:v>
                  </c:pt>
                  <c:pt idx="271">
                    <c:v>23</c:v>
                  </c:pt>
                  <c:pt idx="272">
                    <c:v>24</c:v>
                  </c:pt>
                  <c:pt idx="273">
                    <c:v>25</c:v>
                  </c:pt>
                  <c:pt idx="274">
                    <c:v>26</c:v>
                  </c:pt>
                  <c:pt idx="275">
                    <c:v>27</c:v>
                  </c:pt>
                  <c:pt idx="276">
                    <c:v>28</c:v>
                  </c:pt>
                  <c:pt idx="277">
                    <c:v>29</c:v>
                  </c:pt>
                  <c:pt idx="278">
                    <c:v>30</c:v>
                  </c:pt>
                  <c:pt idx="279">
                    <c:v>1</c:v>
                  </c:pt>
                  <c:pt idx="280">
                    <c:v>2</c:v>
                  </c:pt>
                  <c:pt idx="281">
                    <c:v>3</c:v>
                  </c:pt>
                  <c:pt idx="282">
                    <c:v>4</c:v>
                  </c:pt>
                  <c:pt idx="283">
                    <c:v>5</c:v>
                  </c:pt>
                  <c:pt idx="284">
                    <c:v>6</c:v>
                  </c:pt>
                  <c:pt idx="285">
                    <c:v>7</c:v>
                  </c:pt>
                  <c:pt idx="286">
                    <c:v>8</c:v>
                  </c:pt>
                  <c:pt idx="287">
                    <c:v>9</c:v>
                  </c:pt>
                  <c:pt idx="288">
                    <c:v>10</c:v>
                  </c:pt>
                  <c:pt idx="289">
                    <c:v>11</c:v>
                  </c:pt>
                  <c:pt idx="290">
                    <c:v>12</c:v>
                  </c:pt>
                  <c:pt idx="291">
                    <c:v>13</c:v>
                  </c:pt>
                  <c:pt idx="292">
                    <c:v>14</c:v>
                  </c:pt>
                  <c:pt idx="293">
                    <c:v>15</c:v>
                  </c:pt>
                  <c:pt idx="294">
                    <c:v>16</c:v>
                  </c:pt>
                  <c:pt idx="295">
                    <c:v>17</c:v>
                  </c:pt>
                  <c:pt idx="296">
                    <c:v>18</c:v>
                  </c:pt>
                  <c:pt idx="297">
                    <c:v>19</c:v>
                  </c:pt>
                  <c:pt idx="298">
                    <c:v>20</c:v>
                  </c:pt>
                  <c:pt idx="299">
                    <c:v>21</c:v>
                  </c:pt>
                  <c:pt idx="300">
                    <c:v>22</c:v>
                  </c:pt>
                  <c:pt idx="301">
                    <c:v>23</c:v>
                  </c:pt>
                  <c:pt idx="302">
                    <c:v>24</c:v>
                  </c:pt>
                  <c:pt idx="303">
                    <c:v>25</c:v>
                  </c:pt>
                  <c:pt idx="304">
                    <c:v>26</c:v>
                  </c:pt>
                  <c:pt idx="305">
                    <c:v>27</c:v>
                  </c:pt>
                  <c:pt idx="306">
                    <c:v>28</c:v>
                  </c:pt>
                  <c:pt idx="307">
                    <c:v>29</c:v>
                  </c:pt>
                  <c:pt idx="308">
                    <c:v>30</c:v>
                  </c:pt>
                  <c:pt idx="309">
                    <c:v>31</c:v>
                  </c:pt>
                  <c:pt idx="310">
                    <c:v>1</c:v>
                  </c:pt>
                  <c:pt idx="311">
                    <c:v>2</c:v>
                  </c:pt>
                  <c:pt idx="312">
                    <c:v>3</c:v>
                  </c:pt>
                  <c:pt idx="313">
                    <c:v>4</c:v>
                  </c:pt>
                  <c:pt idx="314">
                    <c:v>5</c:v>
                  </c:pt>
                  <c:pt idx="315">
                    <c:v>6</c:v>
                  </c:pt>
                  <c:pt idx="316">
                    <c:v>7</c:v>
                  </c:pt>
                  <c:pt idx="317">
                    <c:v>8</c:v>
                  </c:pt>
                  <c:pt idx="318">
                    <c:v>9</c:v>
                  </c:pt>
                  <c:pt idx="319">
                    <c:v>10</c:v>
                  </c:pt>
                  <c:pt idx="320">
                    <c:v>11</c:v>
                  </c:pt>
                  <c:pt idx="321">
                    <c:v>12</c:v>
                  </c:pt>
                  <c:pt idx="322">
                    <c:v>13</c:v>
                  </c:pt>
                  <c:pt idx="323">
                    <c:v>14</c:v>
                  </c:pt>
                  <c:pt idx="324">
                    <c:v>15</c:v>
                  </c:pt>
                  <c:pt idx="325">
                    <c:v>16</c:v>
                  </c:pt>
                  <c:pt idx="326">
                    <c:v>17</c:v>
                  </c:pt>
                  <c:pt idx="327">
                    <c:v>18</c:v>
                  </c:pt>
                  <c:pt idx="328">
                    <c:v>19</c:v>
                  </c:pt>
                  <c:pt idx="329">
                    <c:v>20</c:v>
                  </c:pt>
                  <c:pt idx="330">
                    <c:v>21</c:v>
                  </c:pt>
                  <c:pt idx="331">
                    <c:v>22</c:v>
                  </c:pt>
                  <c:pt idx="332">
                    <c:v>23</c:v>
                  </c:pt>
                  <c:pt idx="333">
                    <c:v>24</c:v>
                  </c:pt>
                  <c:pt idx="334">
                    <c:v>25</c:v>
                  </c:pt>
                  <c:pt idx="335">
                    <c:v>26</c:v>
                  </c:pt>
                  <c:pt idx="336">
                    <c:v>27</c:v>
                  </c:pt>
                  <c:pt idx="337">
                    <c:v>28</c:v>
                  </c:pt>
                  <c:pt idx="338">
                    <c:v>29</c:v>
                  </c:pt>
                  <c:pt idx="339">
                    <c:v>30</c:v>
                  </c:pt>
                  <c:pt idx="340">
                    <c:v>31</c:v>
                  </c:pt>
                  <c:pt idx="341">
                    <c:v>1</c:v>
                  </c:pt>
                  <c:pt idx="342">
                    <c:v>2</c:v>
                  </c:pt>
                  <c:pt idx="343">
                    <c:v>3</c:v>
                  </c:pt>
                  <c:pt idx="344">
                    <c:v>4</c:v>
                  </c:pt>
                  <c:pt idx="345">
                    <c:v>5</c:v>
                  </c:pt>
                  <c:pt idx="346">
                    <c:v>6</c:v>
                  </c:pt>
                  <c:pt idx="347">
                    <c:v>7</c:v>
                  </c:pt>
                  <c:pt idx="348">
                    <c:v>8</c:v>
                  </c:pt>
                  <c:pt idx="349">
                    <c:v>9</c:v>
                  </c:pt>
                  <c:pt idx="350">
                    <c:v>10</c:v>
                  </c:pt>
                  <c:pt idx="351">
                    <c:v>11</c:v>
                  </c:pt>
                  <c:pt idx="352">
                    <c:v>12</c:v>
                  </c:pt>
                  <c:pt idx="353">
                    <c:v>13</c:v>
                  </c:pt>
                  <c:pt idx="354">
                    <c:v>14</c:v>
                  </c:pt>
                  <c:pt idx="355">
                    <c:v>15</c:v>
                  </c:pt>
                  <c:pt idx="356">
                    <c:v>16</c:v>
                  </c:pt>
                  <c:pt idx="357">
                    <c:v>17</c:v>
                  </c:pt>
                  <c:pt idx="358">
                    <c:v>18</c:v>
                  </c:pt>
                  <c:pt idx="359">
                    <c:v>19</c:v>
                  </c:pt>
                  <c:pt idx="360">
                    <c:v>20</c:v>
                  </c:pt>
                  <c:pt idx="361">
                    <c:v>21</c:v>
                  </c:pt>
                  <c:pt idx="362">
                    <c:v>22</c:v>
                  </c:pt>
                  <c:pt idx="363">
                    <c:v>23</c:v>
                  </c:pt>
                </c:lvl>
                <c:lvl>
                  <c:pt idx="0">
                    <c:v>Fevereiro</c:v>
                  </c:pt>
                  <c:pt idx="4">
                    <c:v>Março</c:v>
                  </c:pt>
                  <c:pt idx="18">
                    <c:v>Março</c:v>
                  </c:pt>
                  <c:pt idx="35">
                    <c:v>Abril</c:v>
                  </c:pt>
                  <c:pt idx="65">
                    <c:v>Maio</c:v>
                  </c:pt>
                  <c:pt idx="96">
                    <c:v>Junho</c:v>
                  </c:pt>
                  <c:pt idx="126">
                    <c:v>Julho</c:v>
                  </c:pt>
                  <c:pt idx="157">
                    <c:v>Agosto</c:v>
                  </c:pt>
                  <c:pt idx="188">
                    <c:v>Setembro</c:v>
                  </c:pt>
                  <c:pt idx="218">
                    <c:v>Outubro</c:v>
                  </c:pt>
                  <c:pt idx="249">
                    <c:v>novembro</c:v>
                  </c:pt>
                  <c:pt idx="279">
                    <c:v>Dez</c:v>
                  </c:pt>
                  <c:pt idx="310">
                    <c:v>Janeiro </c:v>
                  </c:pt>
                  <c:pt idx="341">
                    <c:v>Fevereiro</c:v>
                  </c:pt>
                </c:lvl>
              </c:multiLvlStrCache>
            </c:multiLvlStrRef>
          </c:cat>
          <c:val>
            <c:numRef>
              <c:f>INC.AMERICASUL.data!$J$2:$J$365</c:f>
              <c:numCache>
                <c:formatCode>0.0</c:formatCode>
                <c:ptCount val="36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0.10957106303610109</c:v>
                </c:pt>
                <c:pt idx="7">
                  <c:v>0</c:v>
                </c:pt>
                <c:pt idx="8">
                  <c:v>0</c:v>
                </c:pt>
                <c:pt idx="9">
                  <c:v>8.765685042888087E-2</c:v>
                </c:pt>
                <c:pt idx="10">
                  <c:v>0</c:v>
                </c:pt>
                <c:pt idx="11">
                  <c:v>0.10957106303610109</c:v>
                </c:pt>
                <c:pt idx="12">
                  <c:v>0</c:v>
                </c:pt>
                <c:pt idx="13">
                  <c:v>6.5742637821660649E-2</c:v>
                </c:pt>
                <c:pt idx="14">
                  <c:v>8.765685042888087E-2</c:v>
                </c:pt>
                <c:pt idx="15">
                  <c:v>0.1314852756433213</c:v>
                </c:pt>
                <c:pt idx="16">
                  <c:v>0.43828425214440436</c:v>
                </c:pt>
                <c:pt idx="17">
                  <c:v>0.39445582692996389</c:v>
                </c:pt>
                <c:pt idx="18">
                  <c:v>0</c:v>
                </c:pt>
                <c:pt idx="19">
                  <c:v>0.30679897650108301</c:v>
                </c:pt>
                <c:pt idx="20">
                  <c:v>1.7750512211848375</c:v>
                </c:pt>
                <c:pt idx="21">
                  <c:v>1.7969654337920578</c:v>
                </c:pt>
                <c:pt idx="22">
                  <c:v>2.1914212607220214</c:v>
                </c:pt>
                <c:pt idx="23">
                  <c:v>2.0161075598642602</c:v>
                </c:pt>
                <c:pt idx="24">
                  <c:v>0</c:v>
                </c:pt>
                <c:pt idx="25">
                  <c:v>0</c:v>
                </c:pt>
                <c:pt idx="26">
                  <c:v>4.3390140962296027</c:v>
                </c:pt>
                <c:pt idx="27">
                  <c:v>6.3551216560938624</c:v>
                </c:pt>
                <c:pt idx="28">
                  <c:v>0</c:v>
                </c:pt>
                <c:pt idx="29">
                  <c:v>8.4150576411725631</c:v>
                </c:pt>
                <c:pt idx="30">
                  <c:v>0</c:v>
                </c:pt>
                <c:pt idx="31">
                  <c:v>6.6619206325949456</c:v>
                </c:pt>
                <c:pt idx="32">
                  <c:v>6.552349569558845</c:v>
                </c:pt>
                <c:pt idx="33">
                  <c:v>0</c:v>
                </c:pt>
                <c:pt idx="34">
                  <c:v>11.833674807898916</c:v>
                </c:pt>
                <c:pt idx="35">
                  <c:v>6.3332074434866419</c:v>
                </c:pt>
                <c:pt idx="36">
                  <c:v>6.4208642939155229</c:v>
                </c:pt>
                <c:pt idx="37">
                  <c:v>8.1740013024931404</c:v>
                </c:pt>
                <c:pt idx="38">
                  <c:v>7.2974327982043317</c:v>
                </c:pt>
                <c:pt idx="39">
                  <c:v>9.2916261454613718</c:v>
                </c:pt>
                <c:pt idx="40">
                  <c:v>6.7934059082382667</c:v>
                </c:pt>
                <c:pt idx="41">
                  <c:v>7.5384891368837543</c:v>
                </c:pt>
                <c:pt idx="42">
                  <c:v>6.596177994773285</c:v>
                </c:pt>
                <c:pt idx="43">
                  <c:v>9.4231114211046929</c:v>
                </c:pt>
                <c:pt idx="44">
                  <c:v>9.3354545706758127</c:v>
                </c:pt>
                <c:pt idx="45">
                  <c:v>11.592618469219493</c:v>
                </c:pt>
                <c:pt idx="46">
                  <c:v>9.3354545706758127</c:v>
                </c:pt>
                <c:pt idx="47">
                  <c:v>6.2674648056649813</c:v>
                </c:pt>
                <c:pt idx="48">
                  <c:v>6.8372343334527068</c:v>
                </c:pt>
                <c:pt idx="49">
                  <c:v>8.5903713420303234</c:v>
                </c:pt>
                <c:pt idx="50">
                  <c:v>7.8014596881703975</c:v>
                </c:pt>
                <c:pt idx="51">
                  <c:v>11.702189532255595</c:v>
                </c:pt>
                <c:pt idx="52">
                  <c:v>9.7518246102129957</c:v>
                </c:pt>
                <c:pt idx="53">
                  <c:v>10.474993626251264</c:v>
                </c:pt>
                <c:pt idx="54">
                  <c:v>7.8452881133848384</c:v>
                </c:pt>
                <c:pt idx="55">
                  <c:v>9.1820550824252702</c:v>
                </c:pt>
                <c:pt idx="56">
                  <c:v>7.1221190973465704</c:v>
                </c:pt>
                <c:pt idx="57">
                  <c:v>10.168194649750181</c:v>
                </c:pt>
                <c:pt idx="58">
                  <c:v>11.307733705325631</c:v>
                </c:pt>
                <c:pt idx="59">
                  <c:v>10.825621027966786</c:v>
                </c:pt>
                <c:pt idx="60">
                  <c:v>12.09664535918556</c:v>
                </c:pt>
                <c:pt idx="61">
                  <c:v>10.365422563215162</c:v>
                </c:pt>
                <c:pt idx="62">
                  <c:v>10.562650476680144</c:v>
                </c:pt>
                <c:pt idx="63">
                  <c:v>12.09664535918556</c:v>
                </c:pt>
                <c:pt idx="64">
                  <c:v>11.395390555754512</c:v>
                </c:pt>
                <c:pt idx="65">
                  <c:v>24.938373947016604</c:v>
                </c:pt>
                <c:pt idx="66">
                  <c:v>21.585499418111912</c:v>
                </c:pt>
                <c:pt idx="67">
                  <c:v>31.27158139050325</c:v>
                </c:pt>
                <c:pt idx="68">
                  <c:v>26.910653081666425</c:v>
                </c:pt>
                <c:pt idx="69">
                  <c:v>21.475928355075812</c:v>
                </c:pt>
                <c:pt idx="70">
                  <c:v>30.088213909713353</c:v>
                </c:pt>
                <c:pt idx="71">
                  <c:v>22.615467410651263</c:v>
                </c:pt>
                <c:pt idx="72">
                  <c:v>33.594487926868588</c:v>
                </c:pt>
                <c:pt idx="73">
                  <c:v>30.48266973664332</c:v>
                </c:pt>
                <c:pt idx="74">
                  <c:v>27.327023121203609</c:v>
                </c:pt>
                <c:pt idx="75">
                  <c:v>36.092708164091697</c:v>
                </c:pt>
                <c:pt idx="76">
                  <c:v>26.231312490842601</c:v>
                </c:pt>
                <c:pt idx="77">
                  <c:v>36.333764502771118</c:v>
                </c:pt>
                <c:pt idx="78">
                  <c:v>58.291805535205775</c:v>
                </c:pt>
                <c:pt idx="79">
                  <c:v>58.269891322598554</c:v>
                </c:pt>
                <c:pt idx="80">
                  <c:v>0</c:v>
                </c:pt>
                <c:pt idx="81">
                  <c:v>96.15956492048231</c:v>
                </c:pt>
                <c:pt idx="82">
                  <c:v>51.564142264789169</c:v>
                </c:pt>
                <c:pt idx="83">
                  <c:v>49.920576319247651</c:v>
                </c:pt>
                <c:pt idx="84">
                  <c:v>0</c:v>
                </c:pt>
                <c:pt idx="85">
                  <c:v>165.6276188853704</c:v>
                </c:pt>
                <c:pt idx="86">
                  <c:v>0</c:v>
                </c:pt>
                <c:pt idx="87">
                  <c:v>180.57311188349459</c:v>
                </c:pt>
                <c:pt idx="88">
                  <c:v>77.488655779130681</c:v>
                </c:pt>
                <c:pt idx="89">
                  <c:v>81.279814560179787</c:v>
                </c:pt>
                <c:pt idx="90">
                  <c:v>107.27007071234296</c:v>
                </c:pt>
                <c:pt idx="91">
                  <c:v>86.867938775020932</c:v>
                </c:pt>
                <c:pt idx="92">
                  <c:v>94.844712164049085</c:v>
                </c:pt>
                <c:pt idx="93">
                  <c:v>101.98874547400288</c:v>
                </c:pt>
                <c:pt idx="94">
                  <c:v>80.973015583678702</c:v>
                </c:pt>
                <c:pt idx="95">
                  <c:v>92.477977202469305</c:v>
                </c:pt>
                <c:pt idx="96">
                  <c:v>105.84564689287365</c:v>
                </c:pt>
                <c:pt idx="97">
                  <c:v>119.8926571741018</c:v>
                </c:pt>
                <c:pt idx="98">
                  <c:v>77.291427865665696</c:v>
                </c:pt>
                <c:pt idx="99">
                  <c:v>108.30003870488231</c:v>
                </c:pt>
                <c:pt idx="100">
                  <c:v>102.20788760007508</c:v>
                </c:pt>
                <c:pt idx="101">
                  <c:v>92.193092438575448</c:v>
                </c:pt>
                <c:pt idx="102">
                  <c:v>114.96195933747725</c:v>
                </c:pt>
                <c:pt idx="103">
                  <c:v>140.3605317492455</c:v>
                </c:pt>
                <c:pt idx="104">
                  <c:v>102.90914240350612</c:v>
                </c:pt>
                <c:pt idx="105">
                  <c:v>85.750313932052705</c:v>
                </c:pt>
                <c:pt idx="106">
                  <c:v>125.72183772762237</c:v>
                </c:pt>
                <c:pt idx="107">
                  <c:v>122.63193375000432</c:v>
                </c:pt>
                <c:pt idx="108">
                  <c:v>148.00859194916535</c:v>
                </c:pt>
                <c:pt idx="109">
                  <c:v>142.63960986039638</c:v>
                </c:pt>
                <c:pt idx="110">
                  <c:v>152.04080706889386</c:v>
                </c:pt>
                <c:pt idx="111">
                  <c:v>112.70479543893357</c:v>
                </c:pt>
                <c:pt idx="112">
                  <c:v>109.85594779999494</c:v>
                </c:pt>
                <c:pt idx="113">
                  <c:v>792.83429791662013</c:v>
                </c:pt>
                <c:pt idx="114">
                  <c:v>98.066101417310463</c:v>
                </c:pt>
                <c:pt idx="115">
                  <c:v>137.84039729941514</c:v>
                </c:pt>
                <c:pt idx="116">
                  <c:v>117.35060851166425</c:v>
                </c:pt>
                <c:pt idx="117">
                  <c:v>122.87299008868375</c:v>
                </c:pt>
                <c:pt idx="118">
                  <c:v>100.98069169407076</c:v>
                </c:pt>
                <c:pt idx="119">
                  <c:v>83.361664757865697</c:v>
                </c:pt>
                <c:pt idx="120">
                  <c:v>79.964961803746576</c:v>
                </c:pt>
                <c:pt idx="121">
                  <c:v>101.85726019835955</c:v>
                </c:pt>
                <c:pt idx="122">
                  <c:v>94.143457360618044</c:v>
                </c:pt>
                <c:pt idx="123">
                  <c:v>96.554020747412281</c:v>
                </c:pt>
                <c:pt idx="124">
                  <c:v>92.390320352040433</c:v>
                </c:pt>
                <c:pt idx="125">
                  <c:v>88.029392043203615</c:v>
                </c:pt>
                <c:pt idx="126">
                  <c:v>74.376837588905417</c:v>
                </c:pt>
                <c:pt idx="127">
                  <c:v>58.072663409133575</c:v>
                </c:pt>
                <c:pt idx="128">
                  <c:v>54.741703092836097</c:v>
                </c:pt>
                <c:pt idx="129">
                  <c:v>77.751626330417324</c:v>
                </c:pt>
                <c:pt idx="130">
                  <c:v>82.35361097793357</c:v>
                </c:pt>
                <c:pt idx="131">
                  <c:v>80.753873457606502</c:v>
                </c:pt>
                <c:pt idx="132">
                  <c:v>66.29049313684115</c:v>
                </c:pt>
                <c:pt idx="133">
                  <c:v>53.95279143897617</c:v>
                </c:pt>
                <c:pt idx="134">
                  <c:v>45.230934821302526</c:v>
                </c:pt>
                <c:pt idx="135">
                  <c:v>68.65722809842093</c:v>
                </c:pt>
                <c:pt idx="136">
                  <c:v>67.013662152879419</c:v>
                </c:pt>
                <c:pt idx="137">
                  <c:v>60.373655732891699</c:v>
                </c:pt>
                <c:pt idx="138">
                  <c:v>66.005608372947293</c:v>
                </c:pt>
                <c:pt idx="139">
                  <c:v>57.327580180488084</c:v>
                </c:pt>
                <c:pt idx="140">
                  <c:v>40.234494346856316</c:v>
                </c:pt>
                <c:pt idx="141">
                  <c:v>37.517131983561008</c:v>
                </c:pt>
                <c:pt idx="142">
                  <c:v>54.632132029799997</c:v>
                </c:pt>
                <c:pt idx="143">
                  <c:v>62.258278017112623</c:v>
                </c:pt>
                <c:pt idx="144">
                  <c:v>50.556088484857035</c:v>
                </c:pt>
                <c:pt idx="145">
                  <c:v>45.669219073446932</c:v>
                </c:pt>
                <c:pt idx="146">
                  <c:v>45.997932262555231</c:v>
                </c:pt>
                <c:pt idx="147">
                  <c:v>36.246107652342239</c:v>
                </c:pt>
                <c:pt idx="148">
                  <c:v>37.67053147181155</c:v>
                </c:pt>
                <c:pt idx="149">
                  <c:v>51.651799115218047</c:v>
                </c:pt>
                <c:pt idx="150">
                  <c:v>55.771671085375445</c:v>
                </c:pt>
                <c:pt idx="151">
                  <c:v>50.139718445319851</c:v>
                </c:pt>
                <c:pt idx="152">
                  <c:v>48.167439310670041</c:v>
                </c:pt>
                <c:pt idx="153">
                  <c:v>46.743015491200715</c:v>
                </c:pt>
                <c:pt idx="154">
                  <c:v>41.132977063752342</c:v>
                </c:pt>
                <c:pt idx="155">
                  <c:v>38.897727377815883</c:v>
                </c:pt>
                <c:pt idx="156">
                  <c:v>42.973770922758838</c:v>
                </c:pt>
                <c:pt idx="157">
                  <c:v>46.69918706598628</c:v>
                </c:pt>
                <c:pt idx="158">
                  <c:v>43.631197300975451</c:v>
                </c:pt>
                <c:pt idx="159">
                  <c:v>45.428162734767511</c:v>
                </c:pt>
                <c:pt idx="160">
                  <c:v>38.61284261392202</c:v>
                </c:pt>
                <c:pt idx="161">
                  <c:v>32.191978320006498</c:v>
                </c:pt>
                <c:pt idx="162">
                  <c:v>38.590928401314798</c:v>
                </c:pt>
                <c:pt idx="163">
                  <c:v>42.688886158864982</c:v>
                </c:pt>
                <c:pt idx="164">
                  <c:v>47.203213955952343</c:v>
                </c:pt>
                <c:pt idx="165">
                  <c:v>48.167439310670041</c:v>
                </c:pt>
                <c:pt idx="166">
                  <c:v>44.551594230478699</c:v>
                </c:pt>
                <c:pt idx="167">
                  <c:v>43.565454663153787</c:v>
                </c:pt>
                <c:pt idx="168">
                  <c:v>34.449142218550179</c:v>
                </c:pt>
                <c:pt idx="169">
                  <c:v>34.010857966405773</c:v>
                </c:pt>
                <c:pt idx="170">
                  <c:v>40.891920725072922</c:v>
                </c:pt>
                <c:pt idx="171">
                  <c:v>45.51581958519639</c:v>
                </c:pt>
                <c:pt idx="172">
                  <c:v>39.248354779531404</c:v>
                </c:pt>
                <c:pt idx="173">
                  <c:v>44.79265056915812</c:v>
                </c:pt>
                <c:pt idx="174">
                  <c:v>34.098514816834651</c:v>
                </c:pt>
                <c:pt idx="175">
                  <c:v>29.649929657568951</c:v>
                </c:pt>
                <c:pt idx="176">
                  <c:v>25.902599301734295</c:v>
                </c:pt>
                <c:pt idx="177">
                  <c:v>39.708553244283031</c:v>
                </c:pt>
                <c:pt idx="178">
                  <c:v>42.075288205862812</c:v>
                </c:pt>
                <c:pt idx="179">
                  <c:v>42.491658245399996</c:v>
                </c:pt>
                <c:pt idx="180">
                  <c:v>42.88611407232996</c:v>
                </c:pt>
                <c:pt idx="181">
                  <c:v>41.70274659154007</c:v>
                </c:pt>
                <c:pt idx="182">
                  <c:v>31.052439264431044</c:v>
                </c:pt>
                <c:pt idx="183">
                  <c:v>30.241613397963899</c:v>
                </c:pt>
                <c:pt idx="184">
                  <c:v>38.064987298741514</c:v>
                </c:pt>
                <c:pt idx="185">
                  <c:v>40.979577575501807</c:v>
                </c:pt>
                <c:pt idx="186">
                  <c:v>44.639251080907584</c:v>
                </c:pt>
                <c:pt idx="187">
                  <c:v>43.061427773187724</c:v>
                </c:pt>
                <c:pt idx="188">
                  <c:v>38.39370048784982</c:v>
                </c:pt>
                <c:pt idx="189">
                  <c:v>31.096267689645483</c:v>
                </c:pt>
                <c:pt idx="190">
                  <c:v>34.931254895909021</c:v>
                </c:pt>
                <c:pt idx="191">
                  <c:v>38.61284261392202</c:v>
                </c:pt>
                <c:pt idx="192">
                  <c:v>43.127170411009381</c:v>
                </c:pt>
                <c:pt idx="193">
                  <c:v>43.061427773187724</c:v>
                </c:pt>
                <c:pt idx="194">
                  <c:v>45.493905372589168</c:v>
                </c:pt>
                <c:pt idx="195">
                  <c:v>38.656671039136462</c:v>
                </c:pt>
                <c:pt idx="196">
                  <c:v>27.765307373348012</c:v>
                </c:pt>
                <c:pt idx="197">
                  <c:v>32.56451993432924</c:v>
                </c:pt>
                <c:pt idx="198">
                  <c:v>35.983137101055597</c:v>
                </c:pt>
                <c:pt idx="199">
                  <c:v>40.891920725072922</c:v>
                </c:pt>
                <c:pt idx="200">
                  <c:v>46.69918706598628</c:v>
                </c:pt>
                <c:pt idx="201">
                  <c:v>45.625390648232489</c:v>
                </c:pt>
                <c:pt idx="202">
                  <c:v>36.925448243166066</c:v>
                </c:pt>
                <c:pt idx="203">
                  <c:v>33.96702954119133</c:v>
                </c:pt>
                <c:pt idx="204">
                  <c:v>28.576133239815164</c:v>
                </c:pt>
                <c:pt idx="205">
                  <c:v>40.826178087251265</c:v>
                </c:pt>
                <c:pt idx="206">
                  <c:v>36.750134542308302</c:v>
                </c:pt>
                <c:pt idx="207">
                  <c:v>40.475550685535744</c:v>
                </c:pt>
                <c:pt idx="208">
                  <c:v>35.062740171552342</c:v>
                </c:pt>
                <c:pt idx="209">
                  <c:v>26.165569853020941</c:v>
                </c:pt>
                <c:pt idx="210">
                  <c:v>23.119494300617326</c:v>
                </c:pt>
                <c:pt idx="211">
                  <c:v>30.241613397963899</c:v>
                </c:pt>
                <c:pt idx="212">
                  <c:v>37.933502023098193</c:v>
                </c:pt>
                <c:pt idx="213">
                  <c:v>48.95635096452996</c:v>
                </c:pt>
                <c:pt idx="214">
                  <c:v>46.260902813841874</c:v>
                </c:pt>
                <c:pt idx="215">
                  <c:v>42.119116631077254</c:v>
                </c:pt>
                <c:pt idx="216">
                  <c:v>38.788156314779776</c:v>
                </c:pt>
                <c:pt idx="217">
                  <c:v>35.698252337161733</c:v>
                </c:pt>
                <c:pt idx="218">
                  <c:v>37.056933518809387</c:v>
                </c:pt>
                <c:pt idx="219">
                  <c:v>38.547099976100355</c:v>
                </c:pt>
                <c:pt idx="220">
                  <c:v>40.322151197285201</c:v>
                </c:pt>
                <c:pt idx="221">
                  <c:v>41.220633914181228</c:v>
                </c:pt>
                <c:pt idx="222">
                  <c:v>37.429475133132129</c:v>
                </c:pt>
                <c:pt idx="223">
                  <c:v>34.339571155514079</c:v>
                </c:pt>
                <c:pt idx="224">
                  <c:v>34.186171667263537</c:v>
                </c:pt>
                <c:pt idx="225">
                  <c:v>24.850717096587726</c:v>
                </c:pt>
                <c:pt idx="226">
                  <c:v>34.536799068979057</c:v>
                </c:pt>
                <c:pt idx="227">
                  <c:v>38.415614700457034</c:v>
                </c:pt>
                <c:pt idx="228">
                  <c:v>40.015352220784116</c:v>
                </c:pt>
                <c:pt idx="229">
                  <c:v>38.919641590423097</c:v>
                </c:pt>
                <c:pt idx="230">
                  <c:v>33.243860525153067</c:v>
                </c:pt>
                <c:pt idx="231">
                  <c:v>30.504583949250542</c:v>
                </c:pt>
                <c:pt idx="232">
                  <c:v>23.930320167084478</c:v>
                </c:pt>
                <c:pt idx="233">
                  <c:v>24.631574970515523</c:v>
                </c:pt>
                <c:pt idx="234">
                  <c:v>37.122676156631044</c:v>
                </c:pt>
                <c:pt idx="235">
                  <c:v>39.730467456890253</c:v>
                </c:pt>
                <c:pt idx="236">
                  <c:v>38.50327155088592</c:v>
                </c:pt>
                <c:pt idx="237">
                  <c:v>33.85745847815523</c:v>
                </c:pt>
                <c:pt idx="238">
                  <c:v>25.705371388269313</c:v>
                </c:pt>
                <c:pt idx="239">
                  <c:v>25.398572411768228</c:v>
                </c:pt>
                <c:pt idx="240">
                  <c:v>32.739833635187004</c:v>
                </c:pt>
                <c:pt idx="241">
                  <c:v>38.897727377815883</c:v>
                </c:pt>
                <c:pt idx="242">
                  <c:v>35.851651825412276</c:v>
                </c:pt>
                <c:pt idx="243">
                  <c:v>33.331517375581946</c:v>
                </c:pt>
                <c:pt idx="244">
                  <c:v>33.638316352083031</c:v>
                </c:pt>
                <c:pt idx="245">
                  <c:v>20.31447508689314</c:v>
                </c:pt>
                <c:pt idx="246">
                  <c:v>22.023783670256318</c:v>
                </c:pt>
                <c:pt idx="247">
                  <c:v>33.309603162974732</c:v>
                </c:pt>
                <c:pt idx="248">
                  <c:v>33.331517375581946</c:v>
                </c:pt>
                <c:pt idx="249">
                  <c:v>36.925448243166066</c:v>
                </c:pt>
                <c:pt idx="250">
                  <c:v>35.238053872410106</c:v>
                </c:pt>
                <c:pt idx="251">
                  <c:v>29.014417491959566</c:v>
                </c:pt>
                <c:pt idx="252">
                  <c:v>22.2210115837213</c:v>
                </c:pt>
                <c:pt idx="253">
                  <c:v>18.407938590064983</c:v>
                </c:pt>
                <c:pt idx="254">
                  <c:v>33.747887415119131</c:v>
                </c:pt>
                <c:pt idx="255">
                  <c:v>39.620896393854153</c:v>
                </c:pt>
                <c:pt idx="256">
                  <c:v>34.777855407658478</c:v>
                </c:pt>
                <c:pt idx="257">
                  <c:v>34.646370132015157</c:v>
                </c:pt>
                <c:pt idx="258">
                  <c:v>28.948674854137906</c:v>
                </c:pt>
                <c:pt idx="259">
                  <c:v>22.527810560222381</c:v>
                </c:pt>
                <c:pt idx="260">
                  <c:v>19.65704870867653</c:v>
                </c:pt>
                <c:pt idx="261">
                  <c:v>35.807823400197833</c:v>
                </c:pt>
                <c:pt idx="262">
                  <c:v>34.887426470694578</c:v>
                </c:pt>
                <c:pt idx="263">
                  <c:v>36.070793951484475</c:v>
                </c:pt>
                <c:pt idx="264">
                  <c:v>34.996997533730685</c:v>
                </c:pt>
                <c:pt idx="265">
                  <c:v>29.167816980210109</c:v>
                </c:pt>
                <c:pt idx="266">
                  <c:v>22.045697882863539</c:v>
                </c:pt>
                <c:pt idx="267">
                  <c:v>20.774673551644764</c:v>
                </c:pt>
                <c:pt idx="268">
                  <c:v>31.863265130898196</c:v>
                </c:pt>
                <c:pt idx="269">
                  <c:v>34.4710564311574</c:v>
                </c:pt>
                <c:pt idx="270">
                  <c:v>34.142343242049094</c:v>
                </c:pt>
                <c:pt idx="271">
                  <c:v>32.805576273008661</c:v>
                </c:pt>
                <c:pt idx="272">
                  <c:v>31.556466154397114</c:v>
                </c:pt>
                <c:pt idx="273">
                  <c:v>22.067612095470757</c:v>
                </c:pt>
                <c:pt idx="274">
                  <c:v>22.023783670256318</c:v>
                </c:pt>
                <c:pt idx="275">
                  <c:v>34.405313793335736</c:v>
                </c:pt>
                <c:pt idx="276">
                  <c:v>34.208085879870758</c:v>
                </c:pt>
                <c:pt idx="277">
                  <c:v>37.648617259204329</c:v>
                </c:pt>
                <c:pt idx="278">
                  <c:v>32.630262572150905</c:v>
                </c:pt>
                <c:pt idx="279">
                  <c:v>28.773361153280145</c:v>
                </c:pt>
                <c:pt idx="280">
                  <c:v>24.565832332693862</c:v>
                </c:pt>
                <c:pt idx="281">
                  <c:v>22.659295835865702</c:v>
                </c:pt>
                <c:pt idx="282">
                  <c:v>33.046632611688089</c:v>
                </c:pt>
                <c:pt idx="283">
                  <c:v>37.88967359788375</c:v>
                </c:pt>
                <c:pt idx="284">
                  <c:v>33.594487926868588</c:v>
                </c:pt>
                <c:pt idx="285">
                  <c:v>37.560960408775451</c:v>
                </c:pt>
                <c:pt idx="286">
                  <c:v>38.569014188707577</c:v>
                </c:pt>
                <c:pt idx="287">
                  <c:v>30.504583949250542</c:v>
                </c:pt>
                <c:pt idx="288">
                  <c:v>27.261280483381949</c:v>
                </c:pt>
                <c:pt idx="289">
                  <c:v>36.421421353200003</c:v>
                </c:pt>
                <c:pt idx="290">
                  <c:v>33.616402139475809</c:v>
                </c:pt>
                <c:pt idx="291">
                  <c:v>39.598982181246932</c:v>
                </c:pt>
                <c:pt idx="292">
                  <c:v>46.852586554236822</c:v>
                </c:pt>
                <c:pt idx="293">
                  <c:v>41.878060292397834</c:v>
                </c:pt>
                <c:pt idx="294">
                  <c:v>32.849404698223104</c:v>
                </c:pt>
                <c:pt idx="295">
                  <c:v>30.723726075322741</c:v>
                </c:pt>
                <c:pt idx="296">
                  <c:v>43.850339427047658</c:v>
                </c:pt>
                <c:pt idx="297">
                  <c:v>52.659852895150181</c:v>
                </c:pt>
                <c:pt idx="298">
                  <c:v>48.627637775421661</c:v>
                </c:pt>
                <c:pt idx="299">
                  <c:v>48.014039822419498</c:v>
                </c:pt>
                <c:pt idx="300">
                  <c:v>42.579315095828875</c:v>
                </c:pt>
                <c:pt idx="301">
                  <c:v>37.276075644881587</c:v>
                </c:pt>
                <c:pt idx="302">
                  <c:v>37.802016747454871</c:v>
                </c:pt>
                <c:pt idx="303">
                  <c:v>52.506453406899638</c:v>
                </c:pt>
                <c:pt idx="304">
                  <c:v>55.24572998280216</c:v>
                </c:pt>
                <c:pt idx="305">
                  <c:v>56.166126912305415</c:v>
                </c:pt>
                <c:pt idx="306">
                  <c:v>37.495217770953786</c:v>
                </c:pt>
                <c:pt idx="307">
                  <c:v>42.141030843684476</c:v>
                </c:pt>
                <c:pt idx="308">
                  <c:v>42.908028284937181</c:v>
                </c:pt>
                <c:pt idx="309">
                  <c:v>43.039513560580502</c:v>
                </c:pt>
                <c:pt idx="310">
                  <c:v>66.246664711626707</c:v>
                </c:pt>
                <c:pt idx="311">
                  <c:v>78.693937472527793</c:v>
                </c:pt>
                <c:pt idx="312">
                  <c:v>73.149641682901077</c:v>
                </c:pt>
                <c:pt idx="313">
                  <c:v>50.161632657927072</c:v>
                </c:pt>
                <c:pt idx="314">
                  <c:v>53.689820887689528</c:v>
                </c:pt>
                <c:pt idx="315">
                  <c:v>53.908963013761728</c:v>
                </c:pt>
                <c:pt idx="316">
                  <c:v>52.19965443039856</c:v>
                </c:pt>
                <c:pt idx="317">
                  <c:v>80.929187158464259</c:v>
                </c:pt>
                <c:pt idx="318">
                  <c:v>92.149264013361005</c:v>
                </c:pt>
                <c:pt idx="319">
                  <c:v>95.567881180087355</c:v>
                </c:pt>
                <c:pt idx="320">
                  <c:v>91.623322910787721</c:v>
                </c:pt>
                <c:pt idx="321">
                  <c:v>86.977509838057031</c:v>
                </c:pt>
                <c:pt idx="322">
                  <c:v>71.067791485215167</c:v>
                </c:pt>
                <c:pt idx="323">
                  <c:v>74.289180738476531</c:v>
                </c:pt>
                <c:pt idx="324">
                  <c:v>91.754808186431049</c:v>
                </c:pt>
                <c:pt idx="325">
                  <c:v>97.912701929059921</c:v>
                </c:pt>
                <c:pt idx="326">
                  <c:v>94.515998974940786</c:v>
                </c:pt>
                <c:pt idx="327">
                  <c:v>95.085768502728513</c:v>
                </c:pt>
                <c:pt idx="328">
                  <c:v>85.859884995088805</c:v>
                </c:pt>
                <c:pt idx="329">
                  <c:v>74.530237077155959</c:v>
                </c:pt>
                <c:pt idx="330">
                  <c:v>78.65010904731335</c:v>
                </c:pt>
                <c:pt idx="331">
                  <c:v>95.699366455730683</c:v>
                </c:pt>
                <c:pt idx="332">
                  <c:v>108.67258031920505</c:v>
                </c:pt>
                <c:pt idx="333">
                  <c:v>100.3890079536758</c:v>
                </c:pt>
                <c:pt idx="334">
                  <c:v>97.803130866023821</c:v>
                </c:pt>
                <c:pt idx="335">
                  <c:v>89.147016886171841</c:v>
                </c:pt>
                <c:pt idx="336">
                  <c:v>72.799014281185563</c:v>
                </c:pt>
                <c:pt idx="337">
                  <c:v>74.245352313262089</c:v>
                </c:pt>
                <c:pt idx="338">
                  <c:v>93.244974643722017</c:v>
                </c:pt>
                <c:pt idx="339">
                  <c:v>100.93686326885631</c:v>
                </c:pt>
                <c:pt idx="340">
                  <c:v>90.965896532571122</c:v>
                </c:pt>
                <c:pt idx="341">
                  <c:v>92.236920863789891</c:v>
                </c:pt>
                <c:pt idx="342">
                  <c:v>82.813809442685198</c:v>
                </c:pt>
                <c:pt idx="343">
                  <c:v>68.964027074922015</c:v>
                </c:pt>
                <c:pt idx="344">
                  <c:v>57.196094904844763</c:v>
                </c:pt>
                <c:pt idx="345">
                  <c:v>78.715851685135007</c:v>
                </c:pt>
                <c:pt idx="346">
                  <c:v>82.879552080506855</c:v>
                </c:pt>
                <c:pt idx="347">
                  <c:v>89.037445823135741</c:v>
                </c:pt>
                <c:pt idx="348">
                  <c:v>83.361664757865697</c:v>
                </c:pt>
                <c:pt idx="349">
                  <c:v>75.910832471410828</c:v>
                </c:pt>
                <c:pt idx="350">
                  <c:v>62.214449591898187</c:v>
                </c:pt>
                <c:pt idx="351">
                  <c:v>52.30922549343466</c:v>
                </c:pt>
                <c:pt idx="352">
                  <c:v>81.761927237538629</c:v>
                </c:pt>
                <c:pt idx="353">
                  <c:v>91.250781296464979</c:v>
                </c:pt>
                <c:pt idx="354">
                  <c:v>85.991370270732119</c:v>
                </c:pt>
                <c:pt idx="355">
                  <c:v>83.580806883937896</c:v>
                </c:pt>
                <c:pt idx="356">
                  <c:v>73.018156407257763</c:v>
                </c:pt>
                <c:pt idx="357">
                  <c:v>54.741703092836097</c:v>
                </c:pt>
                <c:pt idx="358">
                  <c:v>49.854833681425994</c:v>
                </c:pt>
                <c:pt idx="359">
                  <c:v>83.887605860438981</c:v>
                </c:pt>
                <c:pt idx="360">
                  <c:v>83.208265269615154</c:v>
                </c:pt>
                <c:pt idx="361">
                  <c:v>85.596914443802163</c:v>
                </c:pt>
                <c:pt idx="362">
                  <c:v>79.219878575101092</c:v>
                </c:pt>
                <c:pt idx="363">
                  <c:v>77.773540543024538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D0C-4ED5-BF57-6AF3835EE79D}"/>
            </c:ext>
          </c:extLst>
        </c:ser>
        <c:ser>
          <c:idx val="10"/>
          <c:order val="8"/>
          <c:tx>
            <c:strRef>
              <c:f>INC.AMERICASUL.data!$K$1</c:f>
              <c:strCache>
                <c:ptCount val="1"/>
                <c:pt idx="0">
                  <c:v>Suriname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multiLvlStrRef>
              <c:f>INC.AMERICASUL.data!$A$2:$B$365</c:f>
              <c:multiLvlStrCache>
                <c:ptCount val="364"/>
                <c:lvl>
                  <c:pt idx="0">
                    <c:v>26</c:v>
                  </c:pt>
                  <c:pt idx="1">
                    <c:v>27</c:v>
                  </c:pt>
                  <c:pt idx="2">
                    <c:v>28</c:v>
                  </c:pt>
                  <c:pt idx="3">
                    <c:v>29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  <c:pt idx="8">
                    <c:v>5</c:v>
                  </c:pt>
                  <c:pt idx="9">
                    <c:v>6</c:v>
                  </c:pt>
                  <c:pt idx="10">
                    <c:v>7</c:v>
                  </c:pt>
                  <c:pt idx="11">
                    <c:v>8</c:v>
                  </c:pt>
                  <c:pt idx="12">
                    <c:v>9</c:v>
                  </c:pt>
                  <c:pt idx="13">
                    <c:v>10</c:v>
                  </c:pt>
                  <c:pt idx="14">
                    <c:v>11</c:v>
                  </c:pt>
                  <c:pt idx="15">
                    <c:v>12</c:v>
                  </c:pt>
                  <c:pt idx="16">
                    <c:v>13</c:v>
                  </c:pt>
                  <c:pt idx="17">
                    <c:v>14</c:v>
                  </c:pt>
                  <c:pt idx="18">
                    <c:v>15</c:v>
                  </c:pt>
                  <c:pt idx="19">
                    <c:v>16</c:v>
                  </c:pt>
                  <c:pt idx="20">
                    <c:v>17</c:v>
                  </c:pt>
                  <c:pt idx="21">
                    <c:v>18</c:v>
                  </c:pt>
                  <c:pt idx="22">
                    <c:v>19</c:v>
                  </c:pt>
                  <c:pt idx="23">
                    <c:v>20</c:v>
                  </c:pt>
                  <c:pt idx="24">
                    <c:v>21</c:v>
                  </c:pt>
                  <c:pt idx="25">
                    <c:v>22</c:v>
                  </c:pt>
                  <c:pt idx="26">
                    <c:v>23</c:v>
                  </c:pt>
                  <c:pt idx="27">
                    <c:v>24</c:v>
                  </c:pt>
                  <c:pt idx="28">
                    <c:v>25</c:v>
                  </c:pt>
                  <c:pt idx="29">
                    <c:v>26</c:v>
                  </c:pt>
                  <c:pt idx="30">
                    <c:v>27</c:v>
                  </c:pt>
                  <c:pt idx="31">
                    <c:v>28</c:v>
                  </c:pt>
                  <c:pt idx="32">
                    <c:v>29</c:v>
                  </c:pt>
                  <c:pt idx="33">
                    <c:v>30</c:v>
                  </c:pt>
                  <c:pt idx="34">
                    <c:v>31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  <c:pt idx="40">
                    <c:v>6</c:v>
                  </c:pt>
                  <c:pt idx="41">
                    <c:v>7</c:v>
                  </c:pt>
                  <c:pt idx="42">
                    <c:v>8</c:v>
                  </c:pt>
                  <c:pt idx="43">
                    <c:v>9</c:v>
                  </c:pt>
                  <c:pt idx="44">
                    <c:v>10</c:v>
                  </c:pt>
                  <c:pt idx="45">
                    <c:v>11</c:v>
                  </c:pt>
                  <c:pt idx="46">
                    <c:v>12</c:v>
                  </c:pt>
                  <c:pt idx="47">
                    <c:v>13</c:v>
                  </c:pt>
                  <c:pt idx="48">
                    <c:v>14</c:v>
                  </c:pt>
                  <c:pt idx="49">
                    <c:v>15</c:v>
                  </c:pt>
                  <c:pt idx="50">
                    <c:v>16</c:v>
                  </c:pt>
                  <c:pt idx="51">
                    <c:v>17</c:v>
                  </c:pt>
                  <c:pt idx="52">
                    <c:v>18</c:v>
                  </c:pt>
                  <c:pt idx="53">
                    <c:v>19</c:v>
                  </c:pt>
                  <c:pt idx="54">
                    <c:v>20</c:v>
                  </c:pt>
                  <c:pt idx="55">
                    <c:v>21</c:v>
                  </c:pt>
                  <c:pt idx="56">
                    <c:v>22</c:v>
                  </c:pt>
                  <c:pt idx="57">
                    <c:v>23</c:v>
                  </c:pt>
                  <c:pt idx="58">
                    <c:v>24</c:v>
                  </c:pt>
                  <c:pt idx="59">
                    <c:v>25</c:v>
                  </c:pt>
                  <c:pt idx="60">
                    <c:v>26</c:v>
                  </c:pt>
                  <c:pt idx="61">
                    <c:v>27</c:v>
                  </c:pt>
                  <c:pt idx="62">
                    <c:v>28</c:v>
                  </c:pt>
                  <c:pt idx="63">
                    <c:v>29</c:v>
                  </c:pt>
                  <c:pt idx="64">
                    <c:v>30</c:v>
                  </c:pt>
                  <c:pt idx="65">
                    <c:v>1</c:v>
                  </c:pt>
                  <c:pt idx="66">
                    <c:v>2</c:v>
                  </c:pt>
                  <c:pt idx="67">
                    <c:v>3</c:v>
                  </c:pt>
                  <c:pt idx="68">
                    <c:v>4</c:v>
                  </c:pt>
                  <c:pt idx="69">
                    <c:v>5</c:v>
                  </c:pt>
                  <c:pt idx="70">
                    <c:v>6</c:v>
                  </c:pt>
                  <c:pt idx="71">
                    <c:v>7</c:v>
                  </c:pt>
                  <c:pt idx="72">
                    <c:v>8</c:v>
                  </c:pt>
                  <c:pt idx="73">
                    <c:v>9</c:v>
                  </c:pt>
                  <c:pt idx="74">
                    <c:v>10</c:v>
                  </c:pt>
                  <c:pt idx="75">
                    <c:v>11</c:v>
                  </c:pt>
                  <c:pt idx="76">
                    <c:v>12</c:v>
                  </c:pt>
                  <c:pt idx="77">
                    <c:v>13</c:v>
                  </c:pt>
                  <c:pt idx="78">
                    <c:v>14</c:v>
                  </c:pt>
                  <c:pt idx="79">
                    <c:v>15</c:v>
                  </c:pt>
                  <c:pt idx="80">
                    <c:v>16</c:v>
                  </c:pt>
                  <c:pt idx="81">
                    <c:v>17</c:v>
                  </c:pt>
                  <c:pt idx="82">
                    <c:v>18</c:v>
                  </c:pt>
                  <c:pt idx="83">
                    <c:v>19</c:v>
                  </c:pt>
                  <c:pt idx="84">
                    <c:v>20</c:v>
                  </c:pt>
                  <c:pt idx="85">
                    <c:v>21</c:v>
                  </c:pt>
                  <c:pt idx="86">
                    <c:v>22</c:v>
                  </c:pt>
                  <c:pt idx="87">
                    <c:v>23</c:v>
                  </c:pt>
                  <c:pt idx="88">
                    <c:v>24</c:v>
                  </c:pt>
                  <c:pt idx="89">
                    <c:v>25</c:v>
                  </c:pt>
                  <c:pt idx="90">
                    <c:v>26</c:v>
                  </c:pt>
                  <c:pt idx="91">
                    <c:v>27</c:v>
                  </c:pt>
                  <c:pt idx="92">
                    <c:v>28</c:v>
                  </c:pt>
                  <c:pt idx="93">
                    <c:v>29</c:v>
                  </c:pt>
                  <c:pt idx="94">
                    <c:v>30</c:v>
                  </c:pt>
                  <c:pt idx="95">
                    <c:v>31</c:v>
                  </c:pt>
                  <c:pt idx="96">
                    <c:v>1</c:v>
                  </c:pt>
                  <c:pt idx="97">
                    <c:v>2</c:v>
                  </c:pt>
                  <c:pt idx="98">
                    <c:v>3</c:v>
                  </c:pt>
                  <c:pt idx="99">
                    <c:v>4</c:v>
                  </c:pt>
                  <c:pt idx="100">
                    <c:v>5</c:v>
                  </c:pt>
                  <c:pt idx="101">
                    <c:v>6</c:v>
                  </c:pt>
                  <c:pt idx="102">
                    <c:v>7</c:v>
                  </c:pt>
                  <c:pt idx="103">
                    <c:v>8</c:v>
                  </c:pt>
                  <c:pt idx="104">
                    <c:v>9</c:v>
                  </c:pt>
                  <c:pt idx="105">
                    <c:v>10</c:v>
                  </c:pt>
                  <c:pt idx="106">
                    <c:v>11</c:v>
                  </c:pt>
                  <c:pt idx="107">
                    <c:v>12</c:v>
                  </c:pt>
                  <c:pt idx="108">
                    <c:v>13</c:v>
                  </c:pt>
                  <c:pt idx="109">
                    <c:v>14</c:v>
                  </c:pt>
                  <c:pt idx="110">
                    <c:v>15</c:v>
                  </c:pt>
                  <c:pt idx="111">
                    <c:v>16</c:v>
                  </c:pt>
                  <c:pt idx="112">
                    <c:v>17</c:v>
                  </c:pt>
                  <c:pt idx="113">
                    <c:v>18</c:v>
                  </c:pt>
                  <c:pt idx="114">
                    <c:v>19</c:v>
                  </c:pt>
                  <c:pt idx="115">
                    <c:v>20</c:v>
                  </c:pt>
                  <c:pt idx="116">
                    <c:v>21</c:v>
                  </c:pt>
                  <c:pt idx="117">
                    <c:v>22</c:v>
                  </c:pt>
                  <c:pt idx="118">
                    <c:v>23</c:v>
                  </c:pt>
                  <c:pt idx="119">
                    <c:v>24</c:v>
                  </c:pt>
                  <c:pt idx="120">
                    <c:v>25</c:v>
                  </c:pt>
                  <c:pt idx="121">
                    <c:v>26</c:v>
                  </c:pt>
                  <c:pt idx="122">
                    <c:v>27</c:v>
                  </c:pt>
                  <c:pt idx="123">
                    <c:v>28</c:v>
                  </c:pt>
                  <c:pt idx="124">
                    <c:v>29</c:v>
                  </c:pt>
                  <c:pt idx="125">
                    <c:v>30</c:v>
                  </c:pt>
                  <c:pt idx="126">
                    <c:v>1</c:v>
                  </c:pt>
                  <c:pt idx="127">
                    <c:v>2</c:v>
                  </c:pt>
                  <c:pt idx="128">
                    <c:v>3</c:v>
                  </c:pt>
                  <c:pt idx="129">
                    <c:v>4</c:v>
                  </c:pt>
                  <c:pt idx="130">
                    <c:v>5</c:v>
                  </c:pt>
                  <c:pt idx="131">
                    <c:v>6</c:v>
                  </c:pt>
                  <c:pt idx="132">
                    <c:v>7</c:v>
                  </c:pt>
                  <c:pt idx="133">
                    <c:v>8</c:v>
                  </c:pt>
                  <c:pt idx="134">
                    <c:v>9</c:v>
                  </c:pt>
                  <c:pt idx="135">
                    <c:v>10</c:v>
                  </c:pt>
                  <c:pt idx="136">
                    <c:v>11</c:v>
                  </c:pt>
                  <c:pt idx="137">
                    <c:v>12</c:v>
                  </c:pt>
                  <c:pt idx="138">
                    <c:v>13</c:v>
                  </c:pt>
                  <c:pt idx="139">
                    <c:v>14</c:v>
                  </c:pt>
                  <c:pt idx="140">
                    <c:v>15</c:v>
                  </c:pt>
                  <c:pt idx="141">
                    <c:v>16</c:v>
                  </c:pt>
                  <c:pt idx="142">
                    <c:v>17</c:v>
                  </c:pt>
                  <c:pt idx="143">
                    <c:v>18</c:v>
                  </c:pt>
                  <c:pt idx="144">
                    <c:v>19</c:v>
                  </c:pt>
                  <c:pt idx="145">
                    <c:v>20</c:v>
                  </c:pt>
                  <c:pt idx="146">
                    <c:v>21</c:v>
                  </c:pt>
                  <c:pt idx="147">
                    <c:v>22</c:v>
                  </c:pt>
                  <c:pt idx="148">
                    <c:v>23</c:v>
                  </c:pt>
                  <c:pt idx="149">
                    <c:v>24</c:v>
                  </c:pt>
                  <c:pt idx="150">
                    <c:v>25</c:v>
                  </c:pt>
                  <c:pt idx="151">
                    <c:v>26</c:v>
                  </c:pt>
                  <c:pt idx="152">
                    <c:v>27</c:v>
                  </c:pt>
                  <c:pt idx="153">
                    <c:v>28</c:v>
                  </c:pt>
                  <c:pt idx="154">
                    <c:v>29</c:v>
                  </c:pt>
                  <c:pt idx="155">
                    <c:v>30</c:v>
                  </c:pt>
                  <c:pt idx="156">
                    <c:v>31</c:v>
                  </c:pt>
                  <c:pt idx="157">
                    <c:v>1</c:v>
                  </c:pt>
                  <c:pt idx="158">
                    <c:v>2</c:v>
                  </c:pt>
                  <c:pt idx="159">
                    <c:v>3</c:v>
                  </c:pt>
                  <c:pt idx="160">
                    <c:v>4</c:v>
                  </c:pt>
                  <c:pt idx="161">
                    <c:v>5</c:v>
                  </c:pt>
                  <c:pt idx="162">
                    <c:v>6</c:v>
                  </c:pt>
                  <c:pt idx="163">
                    <c:v>7</c:v>
                  </c:pt>
                  <c:pt idx="164">
                    <c:v>8</c:v>
                  </c:pt>
                  <c:pt idx="165">
                    <c:v>9</c:v>
                  </c:pt>
                  <c:pt idx="166">
                    <c:v>10</c:v>
                  </c:pt>
                  <c:pt idx="167">
                    <c:v>11</c:v>
                  </c:pt>
                  <c:pt idx="168">
                    <c:v>12</c:v>
                  </c:pt>
                  <c:pt idx="169">
                    <c:v>13</c:v>
                  </c:pt>
                  <c:pt idx="170">
                    <c:v>14</c:v>
                  </c:pt>
                  <c:pt idx="171">
                    <c:v>15</c:v>
                  </c:pt>
                  <c:pt idx="172">
                    <c:v>16</c:v>
                  </c:pt>
                  <c:pt idx="173">
                    <c:v>17</c:v>
                  </c:pt>
                  <c:pt idx="174">
                    <c:v>18</c:v>
                  </c:pt>
                  <c:pt idx="175">
                    <c:v>19</c:v>
                  </c:pt>
                  <c:pt idx="176">
                    <c:v>20</c:v>
                  </c:pt>
                  <c:pt idx="177">
                    <c:v>21</c:v>
                  </c:pt>
                  <c:pt idx="178">
                    <c:v>22</c:v>
                  </c:pt>
                  <c:pt idx="179">
                    <c:v>23</c:v>
                  </c:pt>
                  <c:pt idx="180">
                    <c:v>24</c:v>
                  </c:pt>
                  <c:pt idx="181">
                    <c:v>25</c:v>
                  </c:pt>
                  <c:pt idx="182">
                    <c:v>26</c:v>
                  </c:pt>
                  <c:pt idx="183">
                    <c:v>27</c:v>
                  </c:pt>
                  <c:pt idx="184">
                    <c:v>28</c:v>
                  </c:pt>
                  <c:pt idx="185">
                    <c:v>29</c:v>
                  </c:pt>
                  <c:pt idx="186">
                    <c:v>30</c:v>
                  </c:pt>
                  <c:pt idx="187">
                    <c:v>31</c:v>
                  </c:pt>
                  <c:pt idx="188">
                    <c:v>1</c:v>
                  </c:pt>
                  <c:pt idx="189">
                    <c:v>2</c:v>
                  </c:pt>
                  <c:pt idx="190">
                    <c:v>3</c:v>
                  </c:pt>
                  <c:pt idx="191">
                    <c:v>4</c:v>
                  </c:pt>
                  <c:pt idx="192">
                    <c:v>5</c:v>
                  </c:pt>
                  <c:pt idx="193">
                    <c:v>6</c:v>
                  </c:pt>
                  <c:pt idx="194">
                    <c:v>7</c:v>
                  </c:pt>
                  <c:pt idx="195">
                    <c:v>8</c:v>
                  </c:pt>
                  <c:pt idx="196">
                    <c:v>9</c:v>
                  </c:pt>
                  <c:pt idx="197">
                    <c:v>10</c:v>
                  </c:pt>
                  <c:pt idx="198">
                    <c:v>11</c:v>
                  </c:pt>
                  <c:pt idx="199">
                    <c:v>12</c:v>
                  </c:pt>
                  <c:pt idx="200">
                    <c:v>13</c:v>
                  </c:pt>
                  <c:pt idx="201">
                    <c:v>14</c:v>
                  </c:pt>
                  <c:pt idx="202">
                    <c:v>15</c:v>
                  </c:pt>
                  <c:pt idx="203">
                    <c:v>16</c:v>
                  </c:pt>
                  <c:pt idx="204">
                    <c:v>17</c:v>
                  </c:pt>
                  <c:pt idx="205">
                    <c:v>18</c:v>
                  </c:pt>
                  <c:pt idx="206">
                    <c:v>19</c:v>
                  </c:pt>
                  <c:pt idx="207">
                    <c:v>20</c:v>
                  </c:pt>
                  <c:pt idx="208">
                    <c:v>21</c:v>
                  </c:pt>
                  <c:pt idx="209">
                    <c:v>22</c:v>
                  </c:pt>
                  <c:pt idx="210">
                    <c:v>23</c:v>
                  </c:pt>
                  <c:pt idx="211">
                    <c:v>24</c:v>
                  </c:pt>
                  <c:pt idx="212">
                    <c:v>25</c:v>
                  </c:pt>
                  <c:pt idx="213">
                    <c:v>26</c:v>
                  </c:pt>
                  <c:pt idx="214">
                    <c:v>27</c:v>
                  </c:pt>
                  <c:pt idx="215">
                    <c:v>28</c:v>
                  </c:pt>
                  <c:pt idx="216">
                    <c:v>29</c:v>
                  </c:pt>
                  <c:pt idx="217">
                    <c:v>30</c:v>
                  </c:pt>
                  <c:pt idx="218">
                    <c:v>1</c:v>
                  </c:pt>
                  <c:pt idx="219">
                    <c:v>2</c:v>
                  </c:pt>
                  <c:pt idx="220">
                    <c:v>3</c:v>
                  </c:pt>
                  <c:pt idx="221">
                    <c:v>4</c:v>
                  </c:pt>
                  <c:pt idx="222">
                    <c:v>5</c:v>
                  </c:pt>
                  <c:pt idx="223">
                    <c:v>6</c:v>
                  </c:pt>
                  <c:pt idx="224">
                    <c:v>7</c:v>
                  </c:pt>
                  <c:pt idx="225">
                    <c:v>8</c:v>
                  </c:pt>
                  <c:pt idx="226">
                    <c:v>9</c:v>
                  </c:pt>
                  <c:pt idx="227">
                    <c:v>10</c:v>
                  </c:pt>
                  <c:pt idx="228">
                    <c:v>11</c:v>
                  </c:pt>
                  <c:pt idx="229">
                    <c:v>12</c:v>
                  </c:pt>
                  <c:pt idx="230">
                    <c:v>13</c:v>
                  </c:pt>
                  <c:pt idx="231">
                    <c:v>14</c:v>
                  </c:pt>
                  <c:pt idx="232">
                    <c:v>15</c:v>
                  </c:pt>
                  <c:pt idx="233">
                    <c:v>16</c:v>
                  </c:pt>
                  <c:pt idx="234">
                    <c:v>17</c:v>
                  </c:pt>
                  <c:pt idx="235">
                    <c:v>18</c:v>
                  </c:pt>
                  <c:pt idx="236">
                    <c:v>19</c:v>
                  </c:pt>
                  <c:pt idx="237">
                    <c:v>20</c:v>
                  </c:pt>
                  <c:pt idx="238">
                    <c:v>21</c:v>
                  </c:pt>
                  <c:pt idx="239">
                    <c:v>22</c:v>
                  </c:pt>
                  <c:pt idx="240">
                    <c:v>23</c:v>
                  </c:pt>
                  <c:pt idx="241">
                    <c:v>24</c:v>
                  </c:pt>
                  <c:pt idx="242">
                    <c:v>25</c:v>
                  </c:pt>
                  <c:pt idx="243">
                    <c:v>26</c:v>
                  </c:pt>
                  <c:pt idx="244">
                    <c:v>27</c:v>
                  </c:pt>
                  <c:pt idx="245">
                    <c:v>28</c:v>
                  </c:pt>
                  <c:pt idx="246">
                    <c:v>29</c:v>
                  </c:pt>
                  <c:pt idx="247">
                    <c:v>30</c:v>
                  </c:pt>
                  <c:pt idx="248">
                    <c:v>31</c:v>
                  </c:pt>
                  <c:pt idx="249">
                    <c:v>1</c:v>
                  </c:pt>
                  <c:pt idx="250">
                    <c:v>2</c:v>
                  </c:pt>
                  <c:pt idx="251">
                    <c:v>3</c:v>
                  </c:pt>
                  <c:pt idx="252">
                    <c:v>4</c:v>
                  </c:pt>
                  <c:pt idx="253">
                    <c:v>5</c:v>
                  </c:pt>
                  <c:pt idx="254">
                    <c:v>6</c:v>
                  </c:pt>
                  <c:pt idx="255">
                    <c:v>7</c:v>
                  </c:pt>
                  <c:pt idx="256">
                    <c:v>8</c:v>
                  </c:pt>
                  <c:pt idx="257">
                    <c:v>9</c:v>
                  </c:pt>
                  <c:pt idx="258">
                    <c:v>10</c:v>
                  </c:pt>
                  <c:pt idx="259">
                    <c:v>11</c:v>
                  </c:pt>
                  <c:pt idx="260">
                    <c:v>12</c:v>
                  </c:pt>
                  <c:pt idx="261">
                    <c:v>13</c:v>
                  </c:pt>
                  <c:pt idx="262">
                    <c:v>14</c:v>
                  </c:pt>
                  <c:pt idx="263">
                    <c:v>15</c:v>
                  </c:pt>
                  <c:pt idx="264">
                    <c:v>16</c:v>
                  </c:pt>
                  <c:pt idx="265">
                    <c:v>17</c:v>
                  </c:pt>
                  <c:pt idx="266">
                    <c:v>18</c:v>
                  </c:pt>
                  <c:pt idx="267">
                    <c:v>19</c:v>
                  </c:pt>
                  <c:pt idx="268">
                    <c:v>20</c:v>
                  </c:pt>
                  <c:pt idx="269">
                    <c:v>21</c:v>
                  </c:pt>
                  <c:pt idx="270">
                    <c:v>22</c:v>
                  </c:pt>
                  <c:pt idx="271">
                    <c:v>23</c:v>
                  </c:pt>
                  <c:pt idx="272">
                    <c:v>24</c:v>
                  </c:pt>
                  <c:pt idx="273">
                    <c:v>25</c:v>
                  </c:pt>
                  <c:pt idx="274">
                    <c:v>26</c:v>
                  </c:pt>
                  <c:pt idx="275">
                    <c:v>27</c:v>
                  </c:pt>
                  <c:pt idx="276">
                    <c:v>28</c:v>
                  </c:pt>
                  <c:pt idx="277">
                    <c:v>29</c:v>
                  </c:pt>
                  <c:pt idx="278">
                    <c:v>30</c:v>
                  </c:pt>
                  <c:pt idx="279">
                    <c:v>1</c:v>
                  </c:pt>
                  <c:pt idx="280">
                    <c:v>2</c:v>
                  </c:pt>
                  <c:pt idx="281">
                    <c:v>3</c:v>
                  </c:pt>
                  <c:pt idx="282">
                    <c:v>4</c:v>
                  </c:pt>
                  <c:pt idx="283">
                    <c:v>5</c:v>
                  </c:pt>
                  <c:pt idx="284">
                    <c:v>6</c:v>
                  </c:pt>
                  <c:pt idx="285">
                    <c:v>7</c:v>
                  </c:pt>
                  <c:pt idx="286">
                    <c:v>8</c:v>
                  </c:pt>
                  <c:pt idx="287">
                    <c:v>9</c:v>
                  </c:pt>
                  <c:pt idx="288">
                    <c:v>10</c:v>
                  </c:pt>
                  <c:pt idx="289">
                    <c:v>11</c:v>
                  </c:pt>
                  <c:pt idx="290">
                    <c:v>12</c:v>
                  </c:pt>
                  <c:pt idx="291">
                    <c:v>13</c:v>
                  </c:pt>
                  <c:pt idx="292">
                    <c:v>14</c:v>
                  </c:pt>
                  <c:pt idx="293">
                    <c:v>15</c:v>
                  </c:pt>
                  <c:pt idx="294">
                    <c:v>16</c:v>
                  </c:pt>
                  <c:pt idx="295">
                    <c:v>17</c:v>
                  </c:pt>
                  <c:pt idx="296">
                    <c:v>18</c:v>
                  </c:pt>
                  <c:pt idx="297">
                    <c:v>19</c:v>
                  </c:pt>
                  <c:pt idx="298">
                    <c:v>20</c:v>
                  </c:pt>
                  <c:pt idx="299">
                    <c:v>21</c:v>
                  </c:pt>
                  <c:pt idx="300">
                    <c:v>22</c:v>
                  </c:pt>
                  <c:pt idx="301">
                    <c:v>23</c:v>
                  </c:pt>
                  <c:pt idx="302">
                    <c:v>24</c:v>
                  </c:pt>
                  <c:pt idx="303">
                    <c:v>25</c:v>
                  </c:pt>
                  <c:pt idx="304">
                    <c:v>26</c:v>
                  </c:pt>
                  <c:pt idx="305">
                    <c:v>27</c:v>
                  </c:pt>
                  <c:pt idx="306">
                    <c:v>28</c:v>
                  </c:pt>
                  <c:pt idx="307">
                    <c:v>29</c:v>
                  </c:pt>
                  <c:pt idx="308">
                    <c:v>30</c:v>
                  </c:pt>
                  <c:pt idx="309">
                    <c:v>31</c:v>
                  </c:pt>
                  <c:pt idx="310">
                    <c:v>1</c:v>
                  </c:pt>
                  <c:pt idx="311">
                    <c:v>2</c:v>
                  </c:pt>
                  <c:pt idx="312">
                    <c:v>3</c:v>
                  </c:pt>
                  <c:pt idx="313">
                    <c:v>4</c:v>
                  </c:pt>
                  <c:pt idx="314">
                    <c:v>5</c:v>
                  </c:pt>
                  <c:pt idx="315">
                    <c:v>6</c:v>
                  </c:pt>
                  <c:pt idx="316">
                    <c:v>7</c:v>
                  </c:pt>
                  <c:pt idx="317">
                    <c:v>8</c:v>
                  </c:pt>
                  <c:pt idx="318">
                    <c:v>9</c:v>
                  </c:pt>
                  <c:pt idx="319">
                    <c:v>10</c:v>
                  </c:pt>
                  <c:pt idx="320">
                    <c:v>11</c:v>
                  </c:pt>
                  <c:pt idx="321">
                    <c:v>12</c:v>
                  </c:pt>
                  <c:pt idx="322">
                    <c:v>13</c:v>
                  </c:pt>
                  <c:pt idx="323">
                    <c:v>14</c:v>
                  </c:pt>
                  <c:pt idx="324">
                    <c:v>15</c:v>
                  </c:pt>
                  <c:pt idx="325">
                    <c:v>16</c:v>
                  </c:pt>
                  <c:pt idx="326">
                    <c:v>17</c:v>
                  </c:pt>
                  <c:pt idx="327">
                    <c:v>18</c:v>
                  </c:pt>
                  <c:pt idx="328">
                    <c:v>19</c:v>
                  </c:pt>
                  <c:pt idx="329">
                    <c:v>20</c:v>
                  </c:pt>
                  <c:pt idx="330">
                    <c:v>21</c:v>
                  </c:pt>
                  <c:pt idx="331">
                    <c:v>22</c:v>
                  </c:pt>
                  <c:pt idx="332">
                    <c:v>23</c:v>
                  </c:pt>
                  <c:pt idx="333">
                    <c:v>24</c:v>
                  </c:pt>
                  <c:pt idx="334">
                    <c:v>25</c:v>
                  </c:pt>
                  <c:pt idx="335">
                    <c:v>26</c:v>
                  </c:pt>
                  <c:pt idx="336">
                    <c:v>27</c:v>
                  </c:pt>
                  <c:pt idx="337">
                    <c:v>28</c:v>
                  </c:pt>
                  <c:pt idx="338">
                    <c:v>29</c:v>
                  </c:pt>
                  <c:pt idx="339">
                    <c:v>30</c:v>
                  </c:pt>
                  <c:pt idx="340">
                    <c:v>31</c:v>
                  </c:pt>
                  <c:pt idx="341">
                    <c:v>1</c:v>
                  </c:pt>
                  <c:pt idx="342">
                    <c:v>2</c:v>
                  </c:pt>
                  <c:pt idx="343">
                    <c:v>3</c:v>
                  </c:pt>
                  <c:pt idx="344">
                    <c:v>4</c:v>
                  </c:pt>
                  <c:pt idx="345">
                    <c:v>5</c:v>
                  </c:pt>
                  <c:pt idx="346">
                    <c:v>6</c:v>
                  </c:pt>
                  <c:pt idx="347">
                    <c:v>7</c:v>
                  </c:pt>
                  <c:pt idx="348">
                    <c:v>8</c:v>
                  </c:pt>
                  <c:pt idx="349">
                    <c:v>9</c:v>
                  </c:pt>
                  <c:pt idx="350">
                    <c:v>10</c:v>
                  </c:pt>
                  <c:pt idx="351">
                    <c:v>11</c:v>
                  </c:pt>
                  <c:pt idx="352">
                    <c:v>12</c:v>
                  </c:pt>
                  <c:pt idx="353">
                    <c:v>13</c:v>
                  </c:pt>
                  <c:pt idx="354">
                    <c:v>14</c:v>
                  </c:pt>
                  <c:pt idx="355">
                    <c:v>15</c:v>
                  </c:pt>
                  <c:pt idx="356">
                    <c:v>16</c:v>
                  </c:pt>
                  <c:pt idx="357">
                    <c:v>17</c:v>
                  </c:pt>
                  <c:pt idx="358">
                    <c:v>18</c:v>
                  </c:pt>
                  <c:pt idx="359">
                    <c:v>19</c:v>
                  </c:pt>
                  <c:pt idx="360">
                    <c:v>20</c:v>
                  </c:pt>
                  <c:pt idx="361">
                    <c:v>21</c:v>
                  </c:pt>
                  <c:pt idx="362">
                    <c:v>22</c:v>
                  </c:pt>
                  <c:pt idx="363">
                    <c:v>23</c:v>
                  </c:pt>
                </c:lvl>
                <c:lvl>
                  <c:pt idx="0">
                    <c:v>Fevereiro</c:v>
                  </c:pt>
                  <c:pt idx="4">
                    <c:v>Março</c:v>
                  </c:pt>
                  <c:pt idx="18">
                    <c:v>Março</c:v>
                  </c:pt>
                  <c:pt idx="35">
                    <c:v>Abril</c:v>
                  </c:pt>
                  <c:pt idx="65">
                    <c:v>Maio</c:v>
                  </c:pt>
                  <c:pt idx="96">
                    <c:v>Junho</c:v>
                  </c:pt>
                  <c:pt idx="126">
                    <c:v>Julho</c:v>
                  </c:pt>
                  <c:pt idx="157">
                    <c:v>Agosto</c:v>
                  </c:pt>
                  <c:pt idx="188">
                    <c:v>Setembro</c:v>
                  </c:pt>
                  <c:pt idx="218">
                    <c:v>Outubro</c:v>
                  </c:pt>
                  <c:pt idx="249">
                    <c:v>novembro</c:v>
                  </c:pt>
                  <c:pt idx="279">
                    <c:v>Dez</c:v>
                  </c:pt>
                  <c:pt idx="310">
                    <c:v>Janeiro </c:v>
                  </c:pt>
                  <c:pt idx="341">
                    <c:v>Fevereiro</c:v>
                  </c:pt>
                </c:lvl>
              </c:multiLvlStrCache>
            </c:multiLvlStrRef>
          </c:cat>
          <c:val>
            <c:numRef>
              <c:f>INC.AMERICASUL.data!$K$2:$K$365</c:f>
              <c:numCache>
                <c:formatCode>0.0</c:formatCode>
                <c:ptCount val="36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0.10957106303610109</c:v>
                </c:pt>
                <c:pt idx="10">
                  <c:v>0.10957106303610109</c:v>
                </c:pt>
                <c:pt idx="11">
                  <c:v>0.10957106303610109</c:v>
                </c:pt>
                <c:pt idx="12">
                  <c:v>0.10957106303610109</c:v>
                </c:pt>
                <c:pt idx="13">
                  <c:v>0.1533994882505415</c:v>
                </c:pt>
                <c:pt idx="14">
                  <c:v>0.1533994882505415</c:v>
                </c:pt>
                <c:pt idx="15">
                  <c:v>0.2848847638938628</c:v>
                </c:pt>
                <c:pt idx="16">
                  <c:v>0.43828425214440436</c:v>
                </c:pt>
                <c:pt idx="17">
                  <c:v>0.61359795300216602</c:v>
                </c:pt>
                <c:pt idx="18">
                  <c:v>0.61359795300216602</c:v>
                </c:pt>
                <c:pt idx="19">
                  <c:v>0.8327400790743682</c:v>
                </c:pt>
                <c:pt idx="20">
                  <c:v>1.0737964177537904</c:v>
                </c:pt>
                <c:pt idx="21">
                  <c:v>2.1256786229003608</c:v>
                </c:pt>
                <c:pt idx="22">
                  <c:v>2.3667349615797835</c:v>
                </c:pt>
                <c:pt idx="23">
                  <c:v>3.1775608280469312</c:v>
                </c:pt>
                <c:pt idx="24">
                  <c:v>4.2951856710151617</c:v>
                </c:pt>
                <c:pt idx="25">
                  <c:v>4.2951856710151617</c:v>
                </c:pt>
                <c:pt idx="26">
                  <c:v>4.2951856710151617</c:v>
                </c:pt>
                <c:pt idx="27">
                  <c:v>6.7057490578093866</c:v>
                </c:pt>
                <c:pt idx="28">
                  <c:v>6.7057490578093866</c:v>
                </c:pt>
                <c:pt idx="29">
                  <c:v>10.299679925393502</c:v>
                </c:pt>
                <c:pt idx="30">
                  <c:v>10.299679925393502</c:v>
                </c:pt>
                <c:pt idx="31">
                  <c:v>10.759878390145126</c:v>
                </c:pt>
                <c:pt idx="32">
                  <c:v>11.811760595291696</c:v>
                </c:pt>
                <c:pt idx="33">
                  <c:v>13.323841265189891</c:v>
                </c:pt>
                <c:pt idx="34">
                  <c:v>15.38377725026859</c:v>
                </c:pt>
                <c:pt idx="35">
                  <c:v>17.487541660561732</c:v>
                </c:pt>
                <c:pt idx="36">
                  <c:v>19.854276622141516</c:v>
                </c:pt>
                <c:pt idx="37">
                  <c:v>23.338636426689529</c:v>
                </c:pt>
                <c:pt idx="38">
                  <c:v>25.442400836982671</c:v>
                </c:pt>
                <c:pt idx="39">
                  <c:v>27.765307373348012</c:v>
                </c:pt>
                <c:pt idx="40">
                  <c:v>30.811382925751619</c:v>
                </c:pt>
                <c:pt idx="41">
                  <c:v>32.542605721722019</c:v>
                </c:pt>
                <c:pt idx="42">
                  <c:v>34.602541706800721</c:v>
                </c:pt>
                <c:pt idx="43">
                  <c:v>39.007298440851983</c:v>
                </c:pt>
                <c:pt idx="44">
                  <c:v>45.011792695230326</c:v>
                </c:pt>
                <c:pt idx="45">
                  <c:v>48.715294625850539</c:v>
                </c:pt>
                <c:pt idx="46">
                  <c:v>54.193847777655591</c:v>
                </c:pt>
                <c:pt idx="47">
                  <c:v>59.365601952959565</c:v>
                </c:pt>
                <c:pt idx="48">
                  <c:v>60.833854197643319</c:v>
                </c:pt>
                <c:pt idx="49">
                  <c:v>62.499334355792065</c:v>
                </c:pt>
                <c:pt idx="50">
                  <c:v>65.282439356909023</c:v>
                </c:pt>
                <c:pt idx="51">
                  <c:v>68.043630145418774</c:v>
                </c:pt>
                <c:pt idx="52">
                  <c:v>70.848649359142968</c:v>
                </c:pt>
                <c:pt idx="53">
                  <c:v>75.362977156230315</c:v>
                </c:pt>
                <c:pt idx="54">
                  <c:v>79.351363850744406</c:v>
                </c:pt>
                <c:pt idx="55">
                  <c:v>83.098694206579054</c:v>
                </c:pt>
                <c:pt idx="56">
                  <c:v>87.152823538914788</c:v>
                </c:pt>
                <c:pt idx="57">
                  <c:v>90.922068107356679</c:v>
                </c:pt>
                <c:pt idx="58">
                  <c:v>95.458310117051255</c:v>
                </c:pt>
                <c:pt idx="59">
                  <c:v>99.950723701531402</c:v>
                </c:pt>
                <c:pt idx="60">
                  <c:v>106.96327173584187</c:v>
                </c:pt>
                <c:pt idx="61">
                  <c:v>112.68288122632636</c:v>
                </c:pt>
                <c:pt idx="62">
                  <c:v>117.87654961423753</c:v>
                </c:pt>
                <c:pt idx="63">
                  <c:v>122.65384796261155</c:v>
                </c:pt>
                <c:pt idx="64">
                  <c:v>130.36765080035306</c:v>
                </c:pt>
                <c:pt idx="65">
                  <c:v>136.10917450344476</c:v>
                </c:pt>
                <c:pt idx="66">
                  <c:v>142.59578143518195</c:v>
                </c:pt>
                <c:pt idx="67">
                  <c:v>153.53097352618482</c:v>
                </c:pt>
                <c:pt idx="68">
                  <c:v>159.64503884359928</c:v>
                </c:pt>
                <c:pt idx="69">
                  <c:v>168.03818227216462</c:v>
                </c:pt>
                <c:pt idx="70">
                  <c:v>174.72201711736679</c:v>
                </c:pt>
                <c:pt idx="71">
                  <c:v>188.74711318598773</c:v>
                </c:pt>
                <c:pt idx="72">
                  <c:v>196.32943074808591</c:v>
                </c:pt>
                <c:pt idx="73">
                  <c:v>207.22079441387436</c:v>
                </c:pt>
                <c:pt idx="74">
                  <c:v>220.2597509151704</c:v>
                </c:pt>
                <c:pt idx="75">
                  <c:v>229.98966131277615</c:v>
                </c:pt>
                <c:pt idx="76">
                  <c:v>242.43693407367724</c:v>
                </c:pt>
                <c:pt idx="77">
                  <c:v>254.48975100764838</c:v>
                </c:pt>
                <c:pt idx="78">
                  <c:v>268.93121711580648</c:v>
                </c:pt>
                <c:pt idx="79">
                  <c:v>283.35076901135739</c:v>
                </c:pt>
                <c:pt idx="80">
                  <c:v>298.25243358426712</c:v>
                </c:pt>
                <c:pt idx="81">
                  <c:v>311.53244642424255</c:v>
                </c:pt>
                <c:pt idx="82">
                  <c:v>327.37642213926284</c:v>
                </c:pt>
                <c:pt idx="83">
                  <c:v>341.29194714484765</c:v>
                </c:pt>
                <c:pt idx="84">
                  <c:v>357.0920944346534</c:v>
                </c:pt>
                <c:pt idx="85">
                  <c:v>371.11719050327434</c:v>
                </c:pt>
                <c:pt idx="86">
                  <c:v>387.59667838390396</c:v>
                </c:pt>
                <c:pt idx="87">
                  <c:v>401.6875170903466</c:v>
                </c:pt>
                <c:pt idx="88">
                  <c:v>419.24080138872995</c:v>
                </c:pt>
                <c:pt idx="89">
                  <c:v>442.16306777588233</c:v>
                </c:pt>
                <c:pt idx="90">
                  <c:v>464.03345195788808</c:v>
                </c:pt>
                <c:pt idx="91">
                  <c:v>481.69630731930761</c:v>
                </c:pt>
                <c:pt idx="92">
                  <c:v>504.09263260388661</c:v>
                </c:pt>
                <c:pt idx="93">
                  <c:v>528.22018068443606</c:v>
                </c:pt>
                <c:pt idx="94">
                  <c:v>555.87591699474797</c:v>
                </c:pt>
                <c:pt idx="95">
                  <c:v>584.84650606149319</c:v>
                </c:pt>
                <c:pt idx="96">
                  <c:v>618.76970717747008</c:v>
                </c:pt>
                <c:pt idx="97">
                  <c:v>643.90530903795161</c:v>
                </c:pt>
                <c:pt idx="98">
                  <c:v>668.23008503196604</c:v>
                </c:pt>
                <c:pt idx="99">
                  <c:v>697.59512992564112</c:v>
                </c:pt>
                <c:pt idx="100">
                  <c:v>730.92664730122306</c:v>
                </c:pt>
                <c:pt idx="101">
                  <c:v>769.62714676557403</c:v>
                </c:pt>
                <c:pt idx="102">
                  <c:v>802.82717886551256</c:v>
                </c:pt>
                <c:pt idx="103">
                  <c:v>833.33176281476312</c:v>
                </c:pt>
                <c:pt idx="104">
                  <c:v>859.82604585689239</c:v>
                </c:pt>
                <c:pt idx="105">
                  <c:v>892.32482315339996</c:v>
                </c:pt>
                <c:pt idx="106">
                  <c:v>922.10623808661228</c:v>
                </c:pt>
                <c:pt idx="107">
                  <c:v>957.25663510859351</c:v>
                </c:pt>
                <c:pt idx="108">
                  <c:v>990.78538039764032</c:v>
                </c:pt>
                <c:pt idx="109">
                  <c:v>1026.8561743491248</c:v>
                </c:pt>
                <c:pt idx="110">
                  <c:v>1068.2302077515567</c:v>
                </c:pt>
                <c:pt idx="111">
                  <c:v>1116.2880759991906</c:v>
                </c:pt>
                <c:pt idx="112">
                  <c:v>1162.8338635769264</c:v>
                </c:pt>
                <c:pt idx="113">
                  <c:v>1203.7696127272138</c:v>
                </c:pt>
                <c:pt idx="114">
                  <c:v>1250.1181723914844</c:v>
                </c:pt>
                <c:pt idx="115">
                  <c:v>1319.6081405689797</c:v>
                </c:pt>
                <c:pt idx="116">
                  <c:v>1386.6437169344663</c:v>
                </c:pt>
                <c:pt idx="117">
                  <c:v>1438.2955160496842</c:v>
                </c:pt>
                <c:pt idx="118">
                  <c:v>1504.4545239108822</c:v>
                </c:pt>
                <c:pt idx="119">
                  <c:v>1559.9193960197565</c:v>
                </c:pt>
                <c:pt idx="120">
                  <c:v>1612.2724499384055</c:v>
                </c:pt>
                <c:pt idx="121">
                  <c:v>1689.8706767805725</c:v>
                </c:pt>
                <c:pt idx="122">
                  <c:v>1766.2636219293422</c:v>
                </c:pt>
                <c:pt idx="123">
                  <c:v>1850.4799409788895</c:v>
                </c:pt>
                <c:pt idx="124">
                  <c:v>1941.4020090862462</c:v>
                </c:pt>
                <c:pt idx="125">
                  <c:v>2011.0453767519919</c:v>
                </c:pt>
                <c:pt idx="126">
                  <c:v>2082.7925088280308</c:v>
                </c:pt>
                <c:pt idx="127">
                  <c:v>2144.2180467660692</c:v>
                </c:pt>
                <c:pt idx="128">
                  <c:v>2235.4469138499271</c:v>
                </c:pt>
                <c:pt idx="129">
                  <c:v>2325.317099752137</c:v>
                </c:pt>
                <c:pt idx="130">
                  <c:v>2399.7158515536498</c:v>
                </c:pt>
                <c:pt idx="131">
                  <c:v>2484.830653320093</c:v>
                </c:pt>
                <c:pt idx="132">
                  <c:v>2566.3734384315594</c:v>
                </c:pt>
                <c:pt idx="133">
                  <c:v>2635.8634066090544</c:v>
                </c:pt>
                <c:pt idx="134">
                  <c:v>2728.1879843232737</c:v>
                </c:pt>
                <c:pt idx="135">
                  <c:v>2819.0004813675941</c:v>
                </c:pt>
                <c:pt idx="136">
                  <c:v>2935.9128056271138</c:v>
                </c:pt>
                <c:pt idx="137">
                  <c:v>3084.9951939940333</c:v>
                </c:pt>
                <c:pt idx="138">
                  <c:v>3185.4937730107449</c:v>
                </c:pt>
                <c:pt idx="139">
                  <c:v>3296.8837156932454</c:v>
                </c:pt>
                <c:pt idx="140">
                  <c:v>3380.8589784041133</c:v>
                </c:pt>
                <c:pt idx="141">
                  <c:v>3504.0387674692979</c:v>
                </c:pt>
                <c:pt idx="142">
                  <c:v>3619.5485821219559</c:v>
                </c:pt>
                <c:pt idx="143">
                  <c:v>3795.6731088461847</c:v>
                </c:pt>
                <c:pt idx="144">
                  <c:v>3991.4546842790901</c:v>
                </c:pt>
                <c:pt idx="145">
                  <c:v>4179.0403441968947</c:v>
                </c:pt>
                <c:pt idx="146">
                  <c:v>4323.1920347271898</c:v>
                </c:pt>
                <c:pt idx="147">
                  <c:v>4470.6089429359599</c:v>
                </c:pt>
                <c:pt idx="148">
                  <c:v>4624.73160020254</c:v>
                </c:pt>
                <c:pt idx="149">
                  <c:v>4786.6776313698965</c:v>
                </c:pt>
                <c:pt idx="150">
                  <c:v>4960.7860505342614</c:v>
                </c:pt>
                <c:pt idx="151">
                  <c:v>5117.867126502817</c:v>
                </c:pt>
                <c:pt idx="152">
                  <c:v>5276.8328247555919</c:v>
                </c:pt>
                <c:pt idx="153">
                  <c:v>5456.112998095261</c:v>
                </c:pt>
                <c:pt idx="154">
                  <c:v>5634.1659755289247</c:v>
                </c:pt>
                <c:pt idx="155">
                  <c:v>5859.531737981577</c:v>
                </c:pt>
                <c:pt idx="156">
                  <c:v>6049.5279612861768</c:v>
                </c:pt>
                <c:pt idx="157">
                  <c:v>6267.9030899171257</c:v>
                </c:pt>
                <c:pt idx="158">
                  <c:v>6475.825139134432</c:v>
                </c:pt>
                <c:pt idx="159">
                  <c:v>6709.7155302912934</c:v>
                </c:pt>
                <c:pt idx="160">
                  <c:v>6961.0715488961096</c:v>
                </c:pt>
                <c:pt idx="161">
                  <c:v>7184.5746032771476</c:v>
                </c:pt>
                <c:pt idx="162">
                  <c:v>7340.8010249540212</c:v>
                </c:pt>
                <c:pt idx="163">
                  <c:v>7576.0500972925302</c:v>
                </c:pt>
                <c:pt idx="164">
                  <c:v>7838.9329917287441</c:v>
                </c:pt>
                <c:pt idx="165">
                  <c:v>8046.8112125208354</c:v>
                </c:pt>
                <c:pt idx="166">
                  <c:v>8258.8093052830827</c:v>
                </c:pt>
                <c:pt idx="167">
                  <c:v>8491.3410152582965</c:v>
                </c:pt>
                <c:pt idx="168">
                  <c:v>8713.5949595207239</c:v>
                </c:pt>
                <c:pt idx="169">
                  <c:v>8994.7543072713597</c:v>
                </c:pt>
                <c:pt idx="170">
                  <c:v>9259.1711965900777</c:v>
                </c:pt>
                <c:pt idx="171">
                  <c:v>9506.4950000751651</c:v>
                </c:pt>
                <c:pt idx="172">
                  <c:v>9754.257087812397</c:v>
                </c:pt>
                <c:pt idx="173">
                  <c:v>10007.979841378794</c:v>
                </c:pt>
                <c:pt idx="174">
                  <c:v>10263.127018764659</c:v>
                </c:pt>
                <c:pt idx="175">
                  <c:v>10445.628581357587</c:v>
                </c:pt>
                <c:pt idx="176">
                  <c:v>10718.723498868767</c:v>
                </c:pt>
                <c:pt idx="177">
                  <c:v>11004.835458668633</c:v>
                </c:pt>
                <c:pt idx="178">
                  <c:v>11257.747386368563</c:v>
                </c:pt>
                <c:pt idx="179">
                  <c:v>11442.243142308749</c:v>
                </c:pt>
                <c:pt idx="180">
                  <c:v>11682.532483546918</c:v>
                </c:pt>
                <c:pt idx="181">
                  <c:v>11858.810409759397</c:v>
                </c:pt>
                <c:pt idx="182">
                  <c:v>12089.983438552963</c:v>
                </c:pt>
                <c:pt idx="183">
                  <c:v>12318.592504471486</c:v>
                </c:pt>
                <c:pt idx="184">
                  <c:v>12540.846448733913</c:v>
                </c:pt>
                <c:pt idx="185">
                  <c:v>12754.553850079525</c:v>
                </c:pt>
                <c:pt idx="186">
                  <c:v>12940.780828815681</c:v>
                </c:pt>
                <c:pt idx="187">
                  <c:v>13146.642942047909</c:v>
                </c:pt>
                <c:pt idx="188">
                  <c:v>13322.482584008243</c:v>
                </c:pt>
                <c:pt idx="189">
                  <c:v>13480.922341158446</c:v>
                </c:pt>
                <c:pt idx="190">
                  <c:v>13675.980747575313</c:v>
                </c:pt>
                <c:pt idx="191">
                  <c:v>13879.125498444246</c:v>
                </c:pt>
                <c:pt idx="192">
                  <c:v>14059.589039264703</c:v>
                </c:pt>
                <c:pt idx="193">
                  <c:v>14245.596875874789</c:v>
                </c:pt>
                <c:pt idx="194">
                  <c:v>14429.544776499793</c:v>
                </c:pt>
                <c:pt idx="195">
                  <c:v>14606.282901177025</c:v>
                </c:pt>
                <c:pt idx="196">
                  <c:v>14723.019911735688</c:v>
                </c:pt>
                <c:pt idx="197">
                  <c:v>14890.992351370031</c:v>
                </c:pt>
                <c:pt idx="198">
                  <c:v>15051.798843481813</c:v>
                </c:pt>
                <c:pt idx="199">
                  <c:v>15223.014586582025</c:v>
                </c:pt>
                <c:pt idx="200">
                  <c:v>15385.705700978027</c:v>
                </c:pt>
                <c:pt idx="201">
                  <c:v>15536.387826865273</c:v>
                </c:pt>
                <c:pt idx="202">
                  <c:v>15697.56686059138</c:v>
                </c:pt>
                <c:pt idx="203">
                  <c:v>15819.694767451418</c:v>
                </c:pt>
                <c:pt idx="204">
                  <c:v>15966.476163494575</c:v>
                </c:pt>
                <c:pt idx="205">
                  <c:v>16137.122137067001</c:v>
                </c:pt>
                <c:pt idx="206">
                  <c:v>16302.968898078443</c:v>
                </c:pt>
                <c:pt idx="207">
                  <c:v>16445.981049553164</c:v>
                </c:pt>
                <c:pt idx="208">
                  <c:v>16619.695012890599</c:v>
                </c:pt>
                <c:pt idx="209">
                  <c:v>16766.038124681614</c:v>
                </c:pt>
                <c:pt idx="210">
                  <c:v>16883.476390043706</c:v>
                </c:pt>
                <c:pt idx="211">
                  <c:v>17039.111127980184</c:v>
                </c:pt>
                <c:pt idx="212">
                  <c:v>17186.615693039384</c:v>
                </c:pt>
                <c:pt idx="213">
                  <c:v>17330.263356679712</c:v>
                </c:pt>
                <c:pt idx="214">
                  <c:v>17494.488465958224</c:v>
                </c:pt>
                <c:pt idx="215">
                  <c:v>17663.688101498567</c:v>
                </c:pt>
                <c:pt idx="216">
                  <c:v>17817.482045576038</c:v>
                </c:pt>
                <c:pt idx="217">
                  <c:v>17930.274497865401</c:v>
                </c:pt>
                <c:pt idx="218">
                  <c:v>18058.231585278962</c:v>
                </c:pt>
                <c:pt idx="219">
                  <c:v>18181.762001745861</c:v>
                </c:pt>
                <c:pt idx="220">
                  <c:v>18305.796445102729</c:v>
                </c:pt>
                <c:pt idx="221">
                  <c:v>18441.489249566635</c:v>
                </c:pt>
                <c:pt idx="222">
                  <c:v>18586.473680176005</c:v>
                </c:pt>
                <c:pt idx="223">
                  <c:v>18737.791318228861</c:v>
                </c:pt>
                <c:pt idx="224">
                  <c:v>18893.513713015764</c:v>
                </c:pt>
                <c:pt idx="225">
                  <c:v>19061.157439461</c:v>
                </c:pt>
                <c:pt idx="226">
                  <c:v>19233.731863742862</c:v>
                </c:pt>
                <c:pt idx="227">
                  <c:v>19419.915014053804</c:v>
                </c:pt>
                <c:pt idx="228">
                  <c:v>19597.880334637037</c:v>
                </c:pt>
                <c:pt idx="229">
                  <c:v>19782.989688530226</c:v>
                </c:pt>
                <c:pt idx="230">
                  <c:v>19970.772576361498</c:v>
                </c:pt>
                <c:pt idx="231">
                  <c:v>20140.980265681777</c:v>
                </c:pt>
                <c:pt idx="232">
                  <c:v>20250.880041906988</c:v>
                </c:pt>
                <c:pt idx="233">
                  <c:v>20383.702084519351</c:v>
                </c:pt>
                <c:pt idx="234">
                  <c:v>20533.22275713841</c:v>
                </c:pt>
                <c:pt idx="235">
                  <c:v>20716.688545086061</c:v>
                </c:pt>
                <c:pt idx="236">
                  <c:v>20870.460574950925</c:v>
                </c:pt>
                <c:pt idx="237">
                  <c:v>21028.264819935517</c:v>
                </c:pt>
                <c:pt idx="238">
                  <c:v>21166.565415699686</c:v>
                </c:pt>
                <c:pt idx="239">
                  <c:v>21347.489154984894</c:v>
                </c:pt>
                <c:pt idx="240">
                  <c:v>21513.182516508085</c:v>
                </c:pt>
                <c:pt idx="241">
                  <c:v>21700.987318551965</c:v>
                </c:pt>
                <c:pt idx="242">
                  <c:v>21891.027370281779</c:v>
                </c:pt>
                <c:pt idx="243">
                  <c:v>22083.193100634493</c:v>
                </c:pt>
                <c:pt idx="244">
                  <c:v>22262.319874485911</c:v>
                </c:pt>
                <c:pt idx="245">
                  <c:v>22463.207461456295</c:v>
                </c:pt>
                <c:pt idx="246">
                  <c:v>22642.158921606857</c:v>
                </c:pt>
                <c:pt idx="247">
                  <c:v>22833.185112903993</c:v>
                </c:pt>
                <c:pt idx="248">
                  <c:v>23078.339409340966</c:v>
                </c:pt>
                <c:pt idx="249">
                  <c:v>23298.11704757878</c:v>
                </c:pt>
                <c:pt idx="250">
                  <c:v>23539.896555274241</c:v>
                </c:pt>
                <c:pt idx="251">
                  <c:v>23740.126715866412</c:v>
                </c:pt>
                <c:pt idx="252">
                  <c:v>23957.844418119144</c:v>
                </c:pt>
                <c:pt idx="253">
                  <c:v>24092.310026677049</c:v>
                </c:pt>
                <c:pt idx="254">
                  <c:v>24282.788362659008</c:v>
                </c:pt>
                <c:pt idx="255">
                  <c:v>24499.585667982235</c:v>
                </c:pt>
                <c:pt idx="256">
                  <c:v>24713.380726178279</c:v>
                </c:pt>
                <c:pt idx="257">
                  <c:v>24904.341174837591</c:v>
                </c:pt>
                <c:pt idx="258">
                  <c:v>25067.382916635313</c:v>
                </c:pt>
                <c:pt idx="259">
                  <c:v>25180.810881090281</c:v>
                </c:pt>
                <c:pt idx="260">
                  <c:v>25347.621867456444</c:v>
                </c:pt>
                <c:pt idx="261">
                  <c:v>25537.201720721507</c:v>
                </c:pt>
                <c:pt idx="262">
                  <c:v>25727.548571427822</c:v>
                </c:pt>
                <c:pt idx="263">
                  <c:v>25917.873507921529</c:v>
                </c:pt>
                <c:pt idx="264">
                  <c:v>26099.914872049707</c:v>
                </c:pt>
                <c:pt idx="265">
                  <c:v>26269.574706054806</c:v>
                </c:pt>
                <c:pt idx="266">
                  <c:v>26411.381575836127</c:v>
                </c:pt>
                <c:pt idx="267">
                  <c:v>26540.916486557406</c:v>
                </c:pt>
                <c:pt idx="268">
                  <c:v>26691.576698232042</c:v>
                </c:pt>
                <c:pt idx="269">
                  <c:v>26855.648408022302</c:v>
                </c:pt>
                <c:pt idx="270">
                  <c:v>27029.95405510013</c:v>
                </c:pt>
                <c:pt idx="271">
                  <c:v>27184.427339768426</c:v>
                </c:pt>
                <c:pt idx="272">
                  <c:v>27358.075560468038</c:v>
                </c:pt>
                <c:pt idx="273">
                  <c:v>27501.876623596621</c:v>
                </c:pt>
                <c:pt idx="274">
                  <c:v>27666.561931339878</c:v>
                </c:pt>
                <c:pt idx="275">
                  <c:v>27852.766995863432</c:v>
                </c:pt>
                <c:pt idx="276">
                  <c:v>28060.864358781593</c:v>
                </c:pt>
                <c:pt idx="277">
                  <c:v>28280.51051174376</c:v>
                </c:pt>
                <c:pt idx="278">
                  <c:v>28479.995589107286</c:v>
                </c:pt>
                <c:pt idx="279">
                  <c:v>28672.029834184359</c:v>
                </c:pt>
                <c:pt idx="280">
                  <c:v>28856.766646463224</c:v>
                </c:pt>
                <c:pt idx="281">
                  <c:v>29031.773548344485</c:v>
                </c:pt>
                <c:pt idx="282">
                  <c:v>29235.509982953812</c:v>
                </c:pt>
                <c:pt idx="283">
                  <c:v>29437.843907956274</c:v>
                </c:pt>
                <c:pt idx="284">
                  <c:v>29641.317372014317</c:v>
                </c:pt>
                <c:pt idx="285">
                  <c:v>29852.614209973133</c:v>
                </c:pt>
                <c:pt idx="286">
                  <c:v>30046.642648397457</c:v>
                </c:pt>
                <c:pt idx="287">
                  <c:v>30178.062181402962</c:v>
                </c:pt>
                <c:pt idx="288">
                  <c:v>30342.637918083183</c:v>
                </c:pt>
                <c:pt idx="289">
                  <c:v>30507.498539527303</c:v>
                </c:pt>
                <c:pt idx="290">
                  <c:v>30677.947285186259</c:v>
                </c:pt>
                <c:pt idx="291">
                  <c:v>30875.131370226027</c:v>
                </c:pt>
                <c:pt idx="292">
                  <c:v>31054.017087738768</c:v>
                </c:pt>
                <c:pt idx="293">
                  <c:v>31244.714565846796</c:v>
                </c:pt>
                <c:pt idx="294">
                  <c:v>31436.288612459117</c:v>
                </c:pt>
                <c:pt idx="295">
                  <c:v>31658.279586170254</c:v>
                </c:pt>
                <c:pt idx="296">
                  <c:v>31920.220169464359</c:v>
                </c:pt>
                <c:pt idx="297">
                  <c:v>32187.485906422015</c:v>
                </c:pt>
                <c:pt idx="298">
                  <c:v>32478.440907208078</c:v>
                </c:pt>
                <c:pt idx="299">
                  <c:v>32785.020741583088</c:v>
                </c:pt>
                <c:pt idx="300">
                  <c:v>33029.583354279668</c:v>
                </c:pt>
                <c:pt idx="301">
                  <c:v>33267.242990004968</c:v>
                </c:pt>
                <c:pt idx="302">
                  <c:v>33541.740417123008</c:v>
                </c:pt>
                <c:pt idx="303">
                  <c:v>33853.64540516158</c:v>
                </c:pt>
                <c:pt idx="304">
                  <c:v>34181.043741513451</c:v>
                </c:pt>
                <c:pt idx="305">
                  <c:v>34508.463992077923</c:v>
                </c:pt>
                <c:pt idx="306">
                  <c:v>34731.901303821141</c:v>
                </c:pt>
                <c:pt idx="307">
                  <c:v>34942.146259574816</c:v>
                </c:pt>
                <c:pt idx="308">
                  <c:v>35146.167578948036</c:v>
                </c:pt>
                <c:pt idx="309">
                  <c:v>35387.552630816564</c:v>
                </c:pt>
                <c:pt idx="310">
                  <c:v>35642.612151351997</c:v>
                </c:pt>
                <c:pt idx="311">
                  <c:v>36000.120615826192</c:v>
                </c:pt>
                <c:pt idx="312">
                  <c:v>36265.392159436589</c:v>
                </c:pt>
                <c:pt idx="313">
                  <c:v>36518.019202372627</c:v>
                </c:pt>
                <c:pt idx="314">
                  <c:v>36724.275771431778</c:v>
                </c:pt>
                <c:pt idx="315">
                  <c:v>36950.233217624824</c:v>
                </c:pt>
                <c:pt idx="316">
                  <c:v>37319.158986867384</c:v>
                </c:pt>
                <c:pt idx="317">
                  <c:v>37687.42732973172</c:v>
                </c:pt>
                <c:pt idx="318">
                  <c:v>38072.59153051622</c:v>
                </c:pt>
                <c:pt idx="319">
                  <c:v>38471.890398432377</c:v>
                </c:pt>
                <c:pt idx="320">
                  <c:v>38818.025386563429</c:v>
                </c:pt>
                <c:pt idx="321">
                  <c:v>39158.506507841805</c:v>
                </c:pt>
                <c:pt idx="322">
                  <c:v>39487.285439587926</c:v>
                </c:pt>
                <c:pt idx="323">
                  <c:v>39798.007060145705</c:v>
                </c:pt>
                <c:pt idx="324">
                  <c:v>40146.399212175289</c:v>
                </c:pt>
                <c:pt idx="325">
                  <c:v>40521.592446223513</c:v>
                </c:pt>
                <c:pt idx="326">
                  <c:v>40983.500219558497</c:v>
                </c:pt>
                <c:pt idx="327">
                  <c:v>41440.521123482074</c:v>
                </c:pt>
                <c:pt idx="328">
                  <c:v>41821.368224382953</c:v>
                </c:pt>
                <c:pt idx="329">
                  <c:v>42143.923519748627</c:v>
                </c:pt>
                <c:pt idx="330">
                  <c:v>42493.214154495116</c:v>
                </c:pt>
                <c:pt idx="331">
                  <c:v>42885.653873865209</c:v>
                </c:pt>
                <c:pt idx="332">
                  <c:v>43222.387664787755</c:v>
                </c:pt>
                <c:pt idx="333">
                  <c:v>43552.700591416389</c:v>
                </c:pt>
                <c:pt idx="334">
                  <c:v>43893.488511671268</c:v>
                </c:pt>
                <c:pt idx="335">
                  <c:v>44167.766796663236</c:v>
                </c:pt>
                <c:pt idx="336">
                  <c:v>44436.456957440365</c:v>
                </c:pt>
                <c:pt idx="337">
                  <c:v>44734.621734174201</c:v>
                </c:pt>
                <c:pt idx="338">
                  <c:v>45040.39074268275</c:v>
                </c:pt>
                <c:pt idx="339">
                  <c:v>45309.278131373336</c:v>
                </c:pt>
                <c:pt idx="340">
                  <c:v>45529.691281776759</c:v>
                </c:pt>
                <c:pt idx="341">
                  <c:v>45730.710354022791</c:v>
                </c:pt>
                <c:pt idx="342">
                  <c:v>45907.733363463914</c:v>
                </c:pt>
                <c:pt idx="343">
                  <c:v>46118.59191717059</c:v>
                </c:pt>
                <c:pt idx="344">
                  <c:v>46339.728236590046</c:v>
                </c:pt>
                <c:pt idx="345">
                  <c:v>46581.332430584647</c:v>
                </c:pt>
                <c:pt idx="346">
                  <c:v>46795.872572009335</c:v>
                </c:pt>
                <c:pt idx="347">
                  <c:v>46954.706784986469</c:v>
                </c:pt>
                <c:pt idx="348">
                  <c:v>47142.007560140381</c:v>
                </c:pt>
                <c:pt idx="349">
                  <c:v>47273.690063697162</c:v>
                </c:pt>
                <c:pt idx="350">
                  <c:v>47366.737810427425</c:v>
                </c:pt>
                <c:pt idx="351">
                  <c:v>47485.994955435912</c:v>
                </c:pt>
                <c:pt idx="352">
                  <c:v>47627.18822726424</c:v>
                </c:pt>
                <c:pt idx="353">
                  <c:v>47765.116281414077</c:v>
                </c:pt>
                <c:pt idx="354">
                  <c:v>47886.25804870679</c:v>
                </c:pt>
                <c:pt idx="355">
                  <c:v>47994.667658474711</c:v>
                </c:pt>
                <c:pt idx="356">
                  <c:v>48102.551327140056</c:v>
                </c:pt>
                <c:pt idx="357">
                  <c:v>48179.470213391396</c:v>
                </c:pt>
                <c:pt idx="358">
                  <c:v>48268.20086023803</c:v>
                </c:pt>
                <c:pt idx="359">
                  <c:v>48380.029087172676</c:v>
                </c:pt>
                <c:pt idx="360">
                  <c:v>48485.743248789913</c:v>
                </c:pt>
                <c:pt idx="361">
                  <c:v>48583.83126441983</c:v>
                </c:pt>
                <c:pt idx="362">
                  <c:v>48693.77486907025</c:v>
                </c:pt>
                <c:pt idx="363">
                  <c:v>48786.77878737529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D0C-4ED5-BF57-6AF3835EE79D}"/>
            </c:ext>
          </c:extLst>
        </c:ser>
        <c:ser>
          <c:idx val="11"/>
          <c:order val="9"/>
          <c:tx>
            <c:strRef>
              <c:f>INC.AMERICASUL.data!$L$1</c:f>
              <c:strCache>
                <c:ptCount val="1"/>
                <c:pt idx="0">
                  <c:v>Uruguai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multiLvlStrRef>
              <c:f>INC.AMERICASUL.data!$A$2:$B$365</c:f>
              <c:multiLvlStrCache>
                <c:ptCount val="364"/>
                <c:lvl>
                  <c:pt idx="0">
                    <c:v>26</c:v>
                  </c:pt>
                  <c:pt idx="1">
                    <c:v>27</c:v>
                  </c:pt>
                  <c:pt idx="2">
                    <c:v>28</c:v>
                  </c:pt>
                  <c:pt idx="3">
                    <c:v>29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  <c:pt idx="8">
                    <c:v>5</c:v>
                  </c:pt>
                  <c:pt idx="9">
                    <c:v>6</c:v>
                  </c:pt>
                  <c:pt idx="10">
                    <c:v>7</c:v>
                  </c:pt>
                  <c:pt idx="11">
                    <c:v>8</c:v>
                  </c:pt>
                  <c:pt idx="12">
                    <c:v>9</c:v>
                  </c:pt>
                  <c:pt idx="13">
                    <c:v>10</c:v>
                  </c:pt>
                  <c:pt idx="14">
                    <c:v>11</c:v>
                  </c:pt>
                  <c:pt idx="15">
                    <c:v>12</c:v>
                  </c:pt>
                  <c:pt idx="16">
                    <c:v>13</c:v>
                  </c:pt>
                  <c:pt idx="17">
                    <c:v>14</c:v>
                  </c:pt>
                  <c:pt idx="18">
                    <c:v>15</c:v>
                  </c:pt>
                  <c:pt idx="19">
                    <c:v>16</c:v>
                  </c:pt>
                  <c:pt idx="20">
                    <c:v>17</c:v>
                  </c:pt>
                  <c:pt idx="21">
                    <c:v>18</c:v>
                  </c:pt>
                  <c:pt idx="22">
                    <c:v>19</c:v>
                  </c:pt>
                  <c:pt idx="23">
                    <c:v>20</c:v>
                  </c:pt>
                  <c:pt idx="24">
                    <c:v>21</c:v>
                  </c:pt>
                  <c:pt idx="25">
                    <c:v>22</c:v>
                  </c:pt>
                  <c:pt idx="26">
                    <c:v>23</c:v>
                  </c:pt>
                  <c:pt idx="27">
                    <c:v>24</c:v>
                  </c:pt>
                  <c:pt idx="28">
                    <c:v>25</c:v>
                  </c:pt>
                  <c:pt idx="29">
                    <c:v>26</c:v>
                  </c:pt>
                  <c:pt idx="30">
                    <c:v>27</c:v>
                  </c:pt>
                  <c:pt idx="31">
                    <c:v>28</c:v>
                  </c:pt>
                  <c:pt idx="32">
                    <c:v>29</c:v>
                  </c:pt>
                  <c:pt idx="33">
                    <c:v>30</c:v>
                  </c:pt>
                  <c:pt idx="34">
                    <c:v>31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  <c:pt idx="40">
                    <c:v>6</c:v>
                  </c:pt>
                  <c:pt idx="41">
                    <c:v>7</c:v>
                  </c:pt>
                  <c:pt idx="42">
                    <c:v>8</c:v>
                  </c:pt>
                  <c:pt idx="43">
                    <c:v>9</c:v>
                  </c:pt>
                  <c:pt idx="44">
                    <c:v>10</c:v>
                  </c:pt>
                  <c:pt idx="45">
                    <c:v>11</c:v>
                  </c:pt>
                  <c:pt idx="46">
                    <c:v>12</c:v>
                  </c:pt>
                  <c:pt idx="47">
                    <c:v>13</c:v>
                  </c:pt>
                  <c:pt idx="48">
                    <c:v>14</c:v>
                  </c:pt>
                  <c:pt idx="49">
                    <c:v>15</c:v>
                  </c:pt>
                  <c:pt idx="50">
                    <c:v>16</c:v>
                  </c:pt>
                  <c:pt idx="51">
                    <c:v>17</c:v>
                  </c:pt>
                  <c:pt idx="52">
                    <c:v>18</c:v>
                  </c:pt>
                  <c:pt idx="53">
                    <c:v>19</c:v>
                  </c:pt>
                  <c:pt idx="54">
                    <c:v>20</c:v>
                  </c:pt>
                  <c:pt idx="55">
                    <c:v>21</c:v>
                  </c:pt>
                  <c:pt idx="56">
                    <c:v>22</c:v>
                  </c:pt>
                  <c:pt idx="57">
                    <c:v>23</c:v>
                  </c:pt>
                  <c:pt idx="58">
                    <c:v>24</c:v>
                  </c:pt>
                  <c:pt idx="59">
                    <c:v>25</c:v>
                  </c:pt>
                  <c:pt idx="60">
                    <c:v>26</c:v>
                  </c:pt>
                  <c:pt idx="61">
                    <c:v>27</c:v>
                  </c:pt>
                  <c:pt idx="62">
                    <c:v>28</c:v>
                  </c:pt>
                  <c:pt idx="63">
                    <c:v>29</c:v>
                  </c:pt>
                  <c:pt idx="64">
                    <c:v>30</c:v>
                  </c:pt>
                  <c:pt idx="65">
                    <c:v>1</c:v>
                  </c:pt>
                  <c:pt idx="66">
                    <c:v>2</c:v>
                  </c:pt>
                  <c:pt idx="67">
                    <c:v>3</c:v>
                  </c:pt>
                  <c:pt idx="68">
                    <c:v>4</c:v>
                  </c:pt>
                  <c:pt idx="69">
                    <c:v>5</c:v>
                  </c:pt>
                  <c:pt idx="70">
                    <c:v>6</c:v>
                  </c:pt>
                  <c:pt idx="71">
                    <c:v>7</c:v>
                  </c:pt>
                  <c:pt idx="72">
                    <c:v>8</c:v>
                  </c:pt>
                  <c:pt idx="73">
                    <c:v>9</c:v>
                  </c:pt>
                  <c:pt idx="74">
                    <c:v>10</c:v>
                  </c:pt>
                  <c:pt idx="75">
                    <c:v>11</c:v>
                  </c:pt>
                  <c:pt idx="76">
                    <c:v>12</c:v>
                  </c:pt>
                  <c:pt idx="77">
                    <c:v>13</c:v>
                  </c:pt>
                  <c:pt idx="78">
                    <c:v>14</c:v>
                  </c:pt>
                  <c:pt idx="79">
                    <c:v>15</c:v>
                  </c:pt>
                  <c:pt idx="80">
                    <c:v>16</c:v>
                  </c:pt>
                  <c:pt idx="81">
                    <c:v>17</c:v>
                  </c:pt>
                  <c:pt idx="82">
                    <c:v>18</c:v>
                  </c:pt>
                  <c:pt idx="83">
                    <c:v>19</c:v>
                  </c:pt>
                  <c:pt idx="84">
                    <c:v>20</c:v>
                  </c:pt>
                  <c:pt idx="85">
                    <c:v>21</c:v>
                  </c:pt>
                  <c:pt idx="86">
                    <c:v>22</c:v>
                  </c:pt>
                  <c:pt idx="87">
                    <c:v>23</c:v>
                  </c:pt>
                  <c:pt idx="88">
                    <c:v>24</c:v>
                  </c:pt>
                  <c:pt idx="89">
                    <c:v>25</c:v>
                  </c:pt>
                  <c:pt idx="90">
                    <c:v>26</c:v>
                  </c:pt>
                  <c:pt idx="91">
                    <c:v>27</c:v>
                  </c:pt>
                  <c:pt idx="92">
                    <c:v>28</c:v>
                  </c:pt>
                  <c:pt idx="93">
                    <c:v>29</c:v>
                  </c:pt>
                  <c:pt idx="94">
                    <c:v>30</c:v>
                  </c:pt>
                  <c:pt idx="95">
                    <c:v>31</c:v>
                  </c:pt>
                  <c:pt idx="96">
                    <c:v>1</c:v>
                  </c:pt>
                  <c:pt idx="97">
                    <c:v>2</c:v>
                  </c:pt>
                  <c:pt idx="98">
                    <c:v>3</c:v>
                  </c:pt>
                  <c:pt idx="99">
                    <c:v>4</c:v>
                  </c:pt>
                  <c:pt idx="100">
                    <c:v>5</c:v>
                  </c:pt>
                  <c:pt idx="101">
                    <c:v>6</c:v>
                  </c:pt>
                  <c:pt idx="102">
                    <c:v>7</c:v>
                  </c:pt>
                  <c:pt idx="103">
                    <c:v>8</c:v>
                  </c:pt>
                  <c:pt idx="104">
                    <c:v>9</c:v>
                  </c:pt>
                  <c:pt idx="105">
                    <c:v>10</c:v>
                  </c:pt>
                  <c:pt idx="106">
                    <c:v>11</c:v>
                  </c:pt>
                  <c:pt idx="107">
                    <c:v>12</c:v>
                  </c:pt>
                  <c:pt idx="108">
                    <c:v>13</c:v>
                  </c:pt>
                  <c:pt idx="109">
                    <c:v>14</c:v>
                  </c:pt>
                  <c:pt idx="110">
                    <c:v>15</c:v>
                  </c:pt>
                  <c:pt idx="111">
                    <c:v>16</c:v>
                  </c:pt>
                  <c:pt idx="112">
                    <c:v>17</c:v>
                  </c:pt>
                  <c:pt idx="113">
                    <c:v>18</c:v>
                  </c:pt>
                  <c:pt idx="114">
                    <c:v>19</c:v>
                  </c:pt>
                  <c:pt idx="115">
                    <c:v>20</c:v>
                  </c:pt>
                  <c:pt idx="116">
                    <c:v>21</c:v>
                  </c:pt>
                  <c:pt idx="117">
                    <c:v>22</c:v>
                  </c:pt>
                  <c:pt idx="118">
                    <c:v>23</c:v>
                  </c:pt>
                  <c:pt idx="119">
                    <c:v>24</c:v>
                  </c:pt>
                  <c:pt idx="120">
                    <c:v>25</c:v>
                  </c:pt>
                  <c:pt idx="121">
                    <c:v>26</c:v>
                  </c:pt>
                  <c:pt idx="122">
                    <c:v>27</c:v>
                  </c:pt>
                  <c:pt idx="123">
                    <c:v>28</c:v>
                  </c:pt>
                  <c:pt idx="124">
                    <c:v>29</c:v>
                  </c:pt>
                  <c:pt idx="125">
                    <c:v>30</c:v>
                  </c:pt>
                  <c:pt idx="126">
                    <c:v>1</c:v>
                  </c:pt>
                  <c:pt idx="127">
                    <c:v>2</c:v>
                  </c:pt>
                  <c:pt idx="128">
                    <c:v>3</c:v>
                  </c:pt>
                  <c:pt idx="129">
                    <c:v>4</c:v>
                  </c:pt>
                  <c:pt idx="130">
                    <c:v>5</c:v>
                  </c:pt>
                  <c:pt idx="131">
                    <c:v>6</c:v>
                  </c:pt>
                  <c:pt idx="132">
                    <c:v>7</c:v>
                  </c:pt>
                  <c:pt idx="133">
                    <c:v>8</c:v>
                  </c:pt>
                  <c:pt idx="134">
                    <c:v>9</c:v>
                  </c:pt>
                  <c:pt idx="135">
                    <c:v>10</c:v>
                  </c:pt>
                  <c:pt idx="136">
                    <c:v>11</c:v>
                  </c:pt>
                  <c:pt idx="137">
                    <c:v>12</c:v>
                  </c:pt>
                  <c:pt idx="138">
                    <c:v>13</c:v>
                  </c:pt>
                  <c:pt idx="139">
                    <c:v>14</c:v>
                  </c:pt>
                  <c:pt idx="140">
                    <c:v>15</c:v>
                  </c:pt>
                  <c:pt idx="141">
                    <c:v>16</c:v>
                  </c:pt>
                  <c:pt idx="142">
                    <c:v>17</c:v>
                  </c:pt>
                  <c:pt idx="143">
                    <c:v>18</c:v>
                  </c:pt>
                  <c:pt idx="144">
                    <c:v>19</c:v>
                  </c:pt>
                  <c:pt idx="145">
                    <c:v>20</c:v>
                  </c:pt>
                  <c:pt idx="146">
                    <c:v>21</c:v>
                  </c:pt>
                  <c:pt idx="147">
                    <c:v>22</c:v>
                  </c:pt>
                  <c:pt idx="148">
                    <c:v>23</c:v>
                  </c:pt>
                  <c:pt idx="149">
                    <c:v>24</c:v>
                  </c:pt>
                  <c:pt idx="150">
                    <c:v>25</c:v>
                  </c:pt>
                  <c:pt idx="151">
                    <c:v>26</c:v>
                  </c:pt>
                  <c:pt idx="152">
                    <c:v>27</c:v>
                  </c:pt>
                  <c:pt idx="153">
                    <c:v>28</c:v>
                  </c:pt>
                  <c:pt idx="154">
                    <c:v>29</c:v>
                  </c:pt>
                  <c:pt idx="155">
                    <c:v>30</c:v>
                  </c:pt>
                  <c:pt idx="156">
                    <c:v>31</c:v>
                  </c:pt>
                  <c:pt idx="157">
                    <c:v>1</c:v>
                  </c:pt>
                  <c:pt idx="158">
                    <c:v>2</c:v>
                  </c:pt>
                  <c:pt idx="159">
                    <c:v>3</c:v>
                  </c:pt>
                  <c:pt idx="160">
                    <c:v>4</c:v>
                  </c:pt>
                  <c:pt idx="161">
                    <c:v>5</c:v>
                  </c:pt>
                  <c:pt idx="162">
                    <c:v>6</c:v>
                  </c:pt>
                  <c:pt idx="163">
                    <c:v>7</c:v>
                  </c:pt>
                  <c:pt idx="164">
                    <c:v>8</c:v>
                  </c:pt>
                  <c:pt idx="165">
                    <c:v>9</c:v>
                  </c:pt>
                  <c:pt idx="166">
                    <c:v>10</c:v>
                  </c:pt>
                  <c:pt idx="167">
                    <c:v>11</c:v>
                  </c:pt>
                  <c:pt idx="168">
                    <c:v>12</c:v>
                  </c:pt>
                  <c:pt idx="169">
                    <c:v>13</c:v>
                  </c:pt>
                  <c:pt idx="170">
                    <c:v>14</c:v>
                  </c:pt>
                  <c:pt idx="171">
                    <c:v>15</c:v>
                  </c:pt>
                  <c:pt idx="172">
                    <c:v>16</c:v>
                  </c:pt>
                  <c:pt idx="173">
                    <c:v>17</c:v>
                  </c:pt>
                  <c:pt idx="174">
                    <c:v>18</c:v>
                  </c:pt>
                  <c:pt idx="175">
                    <c:v>19</c:v>
                  </c:pt>
                  <c:pt idx="176">
                    <c:v>20</c:v>
                  </c:pt>
                  <c:pt idx="177">
                    <c:v>21</c:v>
                  </c:pt>
                  <c:pt idx="178">
                    <c:v>22</c:v>
                  </c:pt>
                  <c:pt idx="179">
                    <c:v>23</c:v>
                  </c:pt>
                  <c:pt idx="180">
                    <c:v>24</c:v>
                  </c:pt>
                  <c:pt idx="181">
                    <c:v>25</c:v>
                  </c:pt>
                  <c:pt idx="182">
                    <c:v>26</c:v>
                  </c:pt>
                  <c:pt idx="183">
                    <c:v>27</c:v>
                  </c:pt>
                  <c:pt idx="184">
                    <c:v>28</c:v>
                  </c:pt>
                  <c:pt idx="185">
                    <c:v>29</c:v>
                  </c:pt>
                  <c:pt idx="186">
                    <c:v>30</c:v>
                  </c:pt>
                  <c:pt idx="187">
                    <c:v>31</c:v>
                  </c:pt>
                  <c:pt idx="188">
                    <c:v>1</c:v>
                  </c:pt>
                  <c:pt idx="189">
                    <c:v>2</c:v>
                  </c:pt>
                  <c:pt idx="190">
                    <c:v>3</c:v>
                  </c:pt>
                  <c:pt idx="191">
                    <c:v>4</c:v>
                  </c:pt>
                  <c:pt idx="192">
                    <c:v>5</c:v>
                  </c:pt>
                  <c:pt idx="193">
                    <c:v>6</c:v>
                  </c:pt>
                  <c:pt idx="194">
                    <c:v>7</c:v>
                  </c:pt>
                  <c:pt idx="195">
                    <c:v>8</c:v>
                  </c:pt>
                  <c:pt idx="196">
                    <c:v>9</c:v>
                  </c:pt>
                  <c:pt idx="197">
                    <c:v>10</c:v>
                  </c:pt>
                  <c:pt idx="198">
                    <c:v>11</c:v>
                  </c:pt>
                  <c:pt idx="199">
                    <c:v>12</c:v>
                  </c:pt>
                  <c:pt idx="200">
                    <c:v>13</c:v>
                  </c:pt>
                  <c:pt idx="201">
                    <c:v>14</c:v>
                  </c:pt>
                  <c:pt idx="202">
                    <c:v>15</c:v>
                  </c:pt>
                  <c:pt idx="203">
                    <c:v>16</c:v>
                  </c:pt>
                  <c:pt idx="204">
                    <c:v>17</c:v>
                  </c:pt>
                  <c:pt idx="205">
                    <c:v>18</c:v>
                  </c:pt>
                  <c:pt idx="206">
                    <c:v>19</c:v>
                  </c:pt>
                  <c:pt idx="207">
                    <c:v>20</c:v>
                  </c:pt>
                  <c:pt idx="208">
                    <c:v>21</c:v>
                  </c:pt>
                  <c:pt idx="209">
                    <c:v>22</c:v>
                  </c:pt>
                  <c:pt idx="210">
                    <c:v>23</c:v>
                  </c:pt>
                  <c:pt idx="211">
                    <c:v>24</c:v>
                  </c:pt>
                  <c:pt idx="212">
                    <c:v>25</c:v>
                  </c:pt>
                  <c:pt idx="213">
                    <c:v>26</c:v>
                  </c:pt>
                  <c:pt idx="214">
                    <c:v>27</c:v>
                  </c:pt>
                  <c:pt idx="215">
                    <c:v>28</c:v>
                  </c:pt>
                  <c:pt idx="216">
                    <c:v>29</c:v>
                  </c:pt>
                  <c:pt idx="217">
                    <c:v>30</c:v>
                  </c:pt>
                  <c:pt idx="218">
                    <c:v>1</c:v>
                  </c:pt>
                  <c:pt idx="219">
                    <c:v>2</c:v>
                  </c:pt>
                  <c:pt idx="220">
                    <c:v>3</c:v>
                  </c:pt>
                  <c:pt idx="221">
                    <c:v>4</c:v>
                  </c:pt>
                  <c:pt idx="222">
                    <c:v>5</c:v>
                  </c:pt>
                  <c:pt idx="223">
                    <c:v>6</c:v>
                  </c:pt>
                  <c:pt idx="224">
                    <c:v>7</c:v>
                  </c:pt>
                  <c:pt idx="225">
                    <c:v>8</c:v>
                  </c:pt>
                  <c:pt idx="226">
                    <c:v>9</c:v>
                  </c:pt>
                  <c:pt idx="227">
                    <c:v>10</c:v>
                  </c:pt>
                  <c:pt idx="228">
                    <c:v>11</c:v>
                  </c:pt>
                  <c:pt idx="229">
                    <c:v>12</c:v>
                  </c:pt>
                  <c:pt idx="230">
                    <c:v>13</c:v>
                  </c:pt>
                  <c:pt idx="231">
                    <c:v>14</c:v>
                  </c:pt>
                  <c:pt idx="232">
                    <c:v>15</c:v>
                  </c:pt>
                  <c:pt idx="233">
                    <c:v>16</c:v>
                  </c:pt>
                  <c:pt idx="234">
                    <c:v>17</c:v>
                  </c:pt>
                  <c:pt idx="235">
                    <c:v>18</c:v>
                  </c:pt>
                  <c:pt idx="236">
                    <c:v>19</c:v>
                  </c:pt>
                  <c:pt idx="237">
                    <c:v>20</c:v>
                  </c:pt>
                  <c:pt idx="238">
                    <c:v>21</c:v>
                  </c:pt>
                  <c:pt idx="239">
                    <c:v>22</c:v>
                  </c:pt>
                  <c:pt idx="240">
                    <c:v>23</c:v>
                  </c:pt>
                  <c:pt idx="241">
                    <c:v>24</c:v>
                  </c:pt>
                  <c:pt idx="242">
                    <c:v>25</c:v>
                  </c:pt>
                  <c:pt idx="243">
                    <c:v>26</c:v>
                  </c:pt>
                  <c:pt idx="244">
                    <c:v>27</c:v>
                  </c:pt>
                  <c:pt idx="245">
                    <c:v>28</c:v>
                  </c:pt>
                  <c:pt idx="246">
                    <c:v>29</c:v>
                  </c:pt>
                  <c:pt idx="247">
                    <c:v>30</c:v>
                  </c:pt>
                  <c:pt idx="248">
                    <c:v>31</c:v>
                  </c:pt>
                  <c:pt idx="249">
                    <c:v>1</c:v>
                  </c:pt>
                  <c:pt idx="250">
                    <c:v>2</c:v>
                  </c:pt>
                  <c:pt idx="251">
                    <c:v>3</c:v>
                  </c:pt>
                  <c:pt idx="252">
                    <c:v>4</c:v>
                  </c:pt>
                  <c:pt idx="253">
                    <c:v>5</c:v>
                  </c:pt>
                  <c:pt idx="254">
                    <c:v>6</c:v>
                  </c:pt>
                  <c:pt idx="255">
                    <c:v>7</c:v>
                  </c:pt>
                  <c:pt idx="256">
                    <c:v>8</c:v>
                  </c:pt>
                  <c:pt idx="257">
                    <c:v>9</c:v>
                  </c:pt>
                  <c:pt idx="258">
                    <c:v>10</c:v>
                  </c:pt>
                  <c:pt idx="259">
                    <c:v>11</c:v>
                  </c:pt>
                  <c:pt idx="260">
                    <c:v>12</c:v>
                  </c:pt>
                  <c:pt idx="261">
                    <c:v>13</c:v>
                  </c:pt>
                  <c:pt idx="262">
                    <c:v>14</c:v>
                  </c:pt>
                  <c:pt idx="263">
                    <c:v>15</c:v>
                  </c:pt>
                  <c:pt idx="264">
                    <c:v>16</c:v>
                  </c:pt>
                  <c:pt idx="265">
                    <c:v>17</c:v>
                  </c:pt>
                  <c:pt idx="266">
                    <c:v>18</c:v>
                  </c:pt>
                  <c:pt idx="267">
                    <c:v>19</c:v>
                  </c:pt>
                  <c:pt idx="268">
                    <c:v>20</c:v>
                  </c:pt>
                  <c:pt idx="269">
                    <c:v>21</c:v>
                  </c:pt>
                  <c:pt idx="270">
                    <c:v>22</c:v>
                  </c:pt>
                  <c:pt idx="271">
                    <c:v>23</c:v>
                  </c:pt>
                  <c:pt idx="272">
                    <c:v>24</c:v>
                  </c:pt>
                  <c:pt idx="273">
                    <c:v>25</c:v>
                  </c:pt>
                  <c:pt idx="274">
                    <c:v>26</c:v>
                  </c:pt>
                  <c:pt idx="275">
                    <c:v>27</c:v>
                  </c:pt>
                  <c:pt idx="276">
                    <c:v>28</c:v>
                  </c:pt>
                  <c:pt idx="277">
                    <c:v>29</c:v>
                  </c:pt>
                  <c:pt idx="278">
                    <c:v>30</c:v>
                  </c:pt>
                  <c:pt idx="279">
                    <c:v>1</c:v>
                  </c:pt>
                  <c:pt idx="280">
                    <c:v>2</c:v>
                  </c:pt>
                  <c:pt idx="281">
                    <c:v>3</c:v>
                  </c:pt>
                  <c:pt idx="282">
                    <c:v>4</c:v>
                  </c:pt>
                  <c:pt idx="283">
                    <c:v>5</c:v>
                  </c:pt>
                  <c:pt idx="284">
                    <c:v>6</c:v>
                  </c:pt>
                  <c:pt idx="285">
                    <c:v>7</c:v>
                  </c:pt>
                  <c:pt idx="286">
                    <c:v>8</c:v>
                  </c:pt>
                  <c:pt idx="287">
                    <c:v>9</c:v>
                  </c:pt>
                  <c:pt idx="288">
                    <c:v>10</c:v>
                  </c:pt>
                  <c:pt idx="289">
                    <c:v>11</c:v>
                  </c:pt>
                  <c:pt idx="290">
                    <c:v>12</c:v>
                  </c:pt>
                  <c:pt idx="291">
                    <c:v>13</c:v>
                  </c:pt>
                  <c:pt idx="292">
                    <c:v>14</c:v>
                  </c:pt>
                  <c:pt idx="293">
                    <c:v>15</c:v>
                  </c:pt>
                  <c:pt idx="294">
                    <c:v>16</c:v>
                  </c:pt>
                  <c:pt idx="295">
                    <c:v>17</c:v>
                  </c:pt>
                  <c:pt idx="296">
                    <c:v>18</c:v>
                  </c:pt>
                  <c:pt idx="297">
                    <c:v>19</c:v>
                  </c:pt>
                  <c:pt idx="298">
                    <c:v>20</c:v>
                  </c:pt>
                  <c:pt idx="299">
                    <c:v>21</c:v>
                  </c:pt>
                  <c:pt idx="300">
                    <c:v>22</c:v>
                  </c:pt>
                  <c:pt idx="301">
                    <c:v>23</c:v>
                  </c:pt>
                  <c:pt idx="302">
                    <c:v>24</c:v>
                  </c:pt>
                  <c:pt idx="303">
                    <c:v>25</c:v>
                  </c:pt>
                  <c:pt idx="304">
                    <c:v>26</c:v>
                  </c:pt>
                  <c:pt idx="305">
                    <c:v>27</c:v>
                  </c:pt>
                  <c:pt idx="306">
                    <c:v>28</c:v>
                  </c:pt>
                  <c:pt idx="307">
                    <c:v>29</c:v>
                  </c:pt>
                  <c:pt idx="308">
                    <c:v>30</c:v>
                  </c:pt>
                  <c:pt idx="309">
                    <c:v>31</c:v>
                  </c:pt>
                  <c:pt idx="310">
                    <c:v>1</c:v>
                  </c:pt>
                  <c:pt idx="311">
                    <c:v>2</c:v>
                  </c:pt>
                  <c:pt idx="312">
                    <c:v>3</c:v>
                  </c:pt>
                  <c:pt idx="313">
                    <c:v>4</c:v>
                  </c:pt>
                  <c:pt idx="314">
                    <c:v>5</c:v>
                  </c:pt>
                  <c:pt idx="315">
                    <c:v>6</c:v>
                  </c:pt>
                  <c:pt idx="316">
                    <c:v>7</c:v>
                  </c:pt>
                  <c:pt idx="317">
                    <c:v>8</c:v>
                  </c:pt>
                  <c:pt idx="318">
                    <c:v>9</c:v>
                  </c:pt>
                  <c:pt idx="319">
                    <c:v>10</c:v>
                  </c:pt>
                  <c:pt idx="320">
                    <c:v>11</c:v>
                  </c:pt>
                  <c:pt idx="321">
                    <c:v>12</c:v>
                  </c:pt>
                  <c:pt idx="322">
                    <c:v>13</c:v>
                  </c:pt>
                  <c:pt idx="323">
                    <c:v>14</c:v>
                  </c:pt>
                  <c:pt idx="324">
                    <c:v>15</c:v>
                  </c:pt>
                  <c:pt idx="325">
                    <c:v>16</c:v>
                  </c:pt>
                  <c:pt idx="326">
                    <c:v>17</c:v>
                  </c:pt>
                  <c:pt idx="327">
                    <c:v>18</c:v>
                  </c:pt>
                  <c:pt idx="328">
                    <c:v>19</c:v>
                  </c:pt>
                  <c:pt idx="329">
                    <c:v>20</c:v>
                  </c:pt>
                  <c:pt idx="330">
                    <c:v>21</c:v>
                  </c:pt>
                  <c:pt idx="331">
                    <c:v>22</c:v>
                  </c:pt>
                  <c:pt idx="332">
                    <c:v>23</c:v>
                  </c:pt>
                  <c:pt idx="333">
                    <c:v>24</c:v>
                  </c:pt>
                  <c:pt idx="334">
                    <c:v>25</c:v>
                  </c:pt>
                  <c:pt idx="335">
                    <c:v>26</c:v>
                  </c:pt>
                  <c:pt idx="336">
                    <c:v>27</c:v>
                  </c:pt>
                  <c:pt idx="337">
                    <c:v>28</c:v>
                  </c:pt>
                  <c:pt idx="338">
                    <c:v>29</c:v>
                  </c:pt>
                  <c:pt idx="339">
                    <c:v>30</c:v>
                  </c:pt>
                  <c:pt idx="340">
                    <c:v>31</c:v>
                  </c:pt>
                  <c:pt idx="341">
                    <c:v>1</c:v>
                  </c:pt>
                  <c:pt idx="342">
                    <c:v>2</c:v>
                  </c:pt>
                  <c:pt idx="343">
                    <c:v>3</c:v>
                  </c:pt>
                  <c:pt idx="344">
                    <c:v>4</c:v>
                  </c:pt>
                  <c:pt idx="345">
                    <c:v>5</c:v>
                  </c:pt>
                  <c:pt idx="346">
                    <c:v>6</c:v>
                  </c:pt>
                  <c:pt idx="347">
                    <c:v>7</c:v>
                  </c:pt>
                  <c:pt idx="348">
                    <c:v>8</c:v>
                  </c:pt>
                  <c:pt idx="349">
                    <c:v>9</c:v>
                  </c:pt>
                  <c:pt idx="350">
                    <c:v>10</c:v>
                  </c:pt>
                  <c:pt idx="351">
                    <c:v>11</c:v>
                  </c:pt>
                  <c:pt idx="352">
                    <c:v>12</c:v>
                  </c:pt>
                  <c:pt idx="353">
                    <c:v>13</c:v>
                  </c:pt>
                  <c:pt idx="354">
                    <c:v>14</c:v>
                  </c:pt>
                  <c:pt idx="355">
                    <c:v>15</c:v>
                  </c:pt>
                  <c:pt idx="356">
                    <c:v>16</c:v>
                  </c:pt>
                  <c:pt idx="357">
                    <c:v>17</c:v>
                  </c:pt>
                  <c:pt idx="358">
                    <c:v>18</c:v>
                  </c:pt>
                  <c:pt idx="359">
                    <c:v>19</c:v>
                  </c:pt>
                  <c:pt idx="360">
                    <c:v>20</c:v>
                  </c:pt>
                  <c:pt idx="361">
                    <c:v>21</c:v>
                  </c:pt>
                  <c:pt idx="362">
                    <c:v>22</c:v>
                  </c:pt>
                  <c:pt idx="363">
                    <c:v>23</c:v>
                  </c:pt>
                </c:lvl>
                <c:lvl>
                  <c:pt idx="0">
                    <c:v>Fevereiro</c:v>
                  </c:pt>
                  <c:pt idx="4">
                    <c:v>Março</c:v>
                  </c:pt>
                  <c:pt idx="18">
                    <c:v>Março</c:v>
                  </c:pt>
                  <c:pt idx="35">
                    <c:v>Abril</c:v>
                  </c:pt>
                  <c:pt idx="65">
                    <c:v>Maio</c:v>
                  </c:pt>
                  <c:pt idx="96">
                    <c:v>Junho</c:v>
                  </c:pt>
                  <c:pt idx="126">
                    <c:v>Julho</c:v>
                  </c:pt>
                  <c:pt idx="157">
                    <c:v>Agosto</c:v>
                  </c:pt>
                  <c:pt idx="188">
                    <c:v>Setembro</c:v>
                  </c:pt>
                  <c:pt idx="218">
                    <c:v>Outubro</c:v>
                  </c:pt>
                  <c:pt idx="249">
                    <c:v>novembro</c:v>
                  </c:pt>
                  <c:pt idx="279">
                    <c:v>Dez</c:v>
                  </c:pt>
                  <c:pt idx="310">
                    <c:v>Janeiro </c:v>
                  </c:pt>
                  <c:pt idx="341">
                    <c:v>Fevereiro</c:v>
                  </c:pt>
                </c:lvl>
              </c:multiLvlStrCache>
            </c:multiLvlStrRef>
          </c:cat>
          <c:val>
            <c:numRef>
              <c:f>INC.AMERICASUL.data!$L$2:$L$365</c:f>
              <c:numCache>
                <c:formatCode>0.0</c:formatCode>
                <c:ptCount val="36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0.10957106303610109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4.3828425214440435E-2</c:v>
                </c:pt>
                <c:pt idx="14">
                  <c:v>0</c:v>
                </c:pt>
                <c:pt idx="15">
                  <c:v>0.1314852756433213</c:v>
                </c:pt>
                <c:pt idx="16">
                  <c:v>0.1533994882505415</c:v>
                </c:pt>
                <c:pt idx="17">
                  <c:v>0.17531370085776174</c:v>
                </c:pt>
                <c:pt idx="18">
                  <c:v>0</c:v>
                </c:pt>
                <c:pt idx="19">
                  <c:v>0.21914212607220218</c:v>
                </c:pt>
                <c:pt idx="20">
                  <c:v>0.24105633867942236</c:v>
                </c:pt>
                <c:pt idx="21">
                  <c:v>1.0518822051465704</c:v>
                </c:pt>
                <c:pt idx="22">
                  <c:v>0.24105633867942236</c:v>
                </c:pt>
                <c:pt idx="23">
                  <c:v>0.81082586646714794</c:v>
                </c:pt>
                <c:pt idx="24">
                  <c:v>1.1176248429682312</c:v>
                </c:pt>
                <c:pt idx="25">
                  <c:v>0</c:v>
                </c:pt>
                <c:pt idx="26">
                  <c:v>0</c:v>
                </c:pt>
                <c:pt idx="27">
                  <c:v>2.4105633867942236</c:v>
                </c:pt>
                <c:pt idx="28">
                  <c:v>0</c:v>
                </c:pt>
                <c:pt idx="29">
                  <c:v>3.5939308675841155</c:v>
                </c:pt>
                <c:pt idx="30">
                  <c:v>0</c:v>
                </c:pt>
                <c:pt idx="31">
                  <c:v>0.46019846475162451</c:v>
                </c:pt>
                <c:pt idx="32">
                  <c:v>1.0518822051465704</c:v>
                </c:pt>
                <c:pt idx="33">
                  <c:v>1.512080669898195</c:v>
                </c:pt>
                <c:pt idx="34">
                  <c:v>2.0599359850787002</c:v>
                </c:pt>
                <c:pt idx="35">
                  <c:v>2.1037644102931408</c:v>
                </c:pt>
                <c:pt idx="36">
                  <c:v>2.3667349615797835</c:v>
                </c:pt>
                <c:pt idx="37">
                  <c:v>3.484359804548014</c:v>
                </c:pt>
                <c:pt idx="38">
                  <c:v>2.1037644102931408</c:v>
                </c:pt>
                <c:pt idx="39">
                  <c:v>2.3229065363653429</c:v>
                </c:pt>
                <c:pt idx="40">
                  <c:v>3.0460755524036101</c:v>
                </c:pt>
                <c:pt idx="41">
                  <c:v>1.731222795970397</c:v>
                </c:pt>
                <c:pt idx="42">
                  <c:v>2.0599359850787002</c:v>
                </c:pt>
                <c:pt idx="43">
                  <c:v>4.4047567340512632</c:v>
                </c:pt>
                <c:pt idx="44">
                  <c:v>6.0044942543783399</c:v>
                </c:pt>
                <c:pt idx="45">
                  <c:v>3.7035019306202162</c:v>
                </c:pt>
                <c:pt idx="46">
                  <c:v>5.4785531518050545</c:v>
                </c:pt>
                <c:pt idx="47">
                  <c:v>5.1717541753039713</c:v>
                </c:pt>
                <c:pt idx="48">
                  <c:v>1.4682522446837545</c:v>
                </c:pt>
                <c:pt idx="49">
                  <c:v>1.6654801581487364</c:v>
                </c:pt>
                <c:pt idx="50">
                  <c:v>2.7831050011169673</c:v>
                </c:pt>
                <c:pt idx="51">
                  <c:v>2.7611907885097473</c:v>
                </c:pt>
                <c:pt idx="52">
                  <c:v>2.8050192137241878</c:v>
                </c:pt>
                <c:pt idx="53">
                  <c:v>4.5143277970873648</c:v>
                </c:pt>
                <c:pt idx="54">
                  <c:v>3.9883866945140793</c:v>
                </c:pt>
                <c:pt idx="55">
                  <c:v>3.7473303558346567</c:v>
                </c:pt>
                <c:pt idx="56">
                  <c:v>4.0541293323357399</c:v>
                </c:pt>
                <c:pt idx="57">
                  <c:v>3.7692445684418772</c:v>
                </c:pt>
                <c:pt idx="58">
                  <c:v>4.5362420096945852</c:v>
                </c:pt>
                <c:pt idx="59">
                  <c:v>4.4924135844801443</c:v>
                </c:pt>
                <c:pt idx="60">
                  <c:v>7.0125480343104698</c:v>
                </c:pt>
                <c:pt idx="61">
                  <c:v>5.7196094904844763</c:v>
                </c:pt>
                <c:pt idx="62">
                  <c:v>5.1936683879111909</c:v>
                </c:pt>
                <c:pt idx="63">
                  <c:v>4.777298348374007</c:v>
                </c:pt>
                <c:pt idx="64">
                  <c:v>7.7138028377415155</c:v>
                </c:pt>
                <c:pt idx="65">
                  <c:v>5.7415237030916968</c:v>
                </c:pt>
                <c:pt idx="66">
                  <c:v>6.4866069317371835</c:v>
                </c:pt>
                <c:pt idx="67">
                  <c:v>10.935192091002888</c:v>
                </c:pt>
                <c:pt idx="68">
                  <c:v>6.1140653174144406</c:v>
                </c:pt>
                <c:pt idx="69">
                  <c:v>8.3931434285653417</c:v>
                </c:pt>
                <c:pt idx="70">
                  <c:v>6.6838348452021661</c:v>
                </c:pt>
                <c:pt idx="71">
                  <c:v>14.02509606862094</c:v>
                </c:pt>
                <c:pt idx="72">
                  <c:v>7.5823175620981953</c:v>
                </c:pt>
                <c:pt idx="73">
                  <c:v>10.891363665788447</c:v>
                </c:pt>
                <c:pt idx="74">
                  <c:v>13.038956501296029</c:v>
                </c:pt>
                <c:pt idx="75">
                  <c:v>9.7299103976057744</c:v>
                </c:pt>
                <c:pt idx="76">
                  <c:v>12.447272760901082</c:v>
                </c:pt>
                <c:pt idx="77">
                  <c:v>12.052816933971119</c:v>
                </c:pt>
                <c:pt idx="78">
                  <c:v>14.441466108158123</c:v>
                </c:pt>
                <c:pt idx="79">
                  <c:v>14.419551895550903</c:v>
                </c:pt>
                <c:pt idx="80">
                  <c:v>14.901664572909747</c:v>
                </c:pt>
                <c:pt idx="81">
                  <c:v>13.280012839975452</c:v>
                </c:pt>
                <c:pt idx="82">
                  <c:v>15.843975715020218</c:v>
                </c:pt>
                <c:pt idx="83">
                  <c:v>13.915525005584836</c:v>
                </c:pt>
                <c:pt idx="84">
                  <c:v>15.800147289805777</c:v>
                </c:pt>
                <c:pt idx="85">
                  <c:v>14.02509606862094</c:v>
                </c:pt>
                <c:pt idx="86">
                  <c:v>16.479487880629602</c:v>
                </c:pt>
                <c:pt idx="87">
                  <c:v>14.0908387064426</c:v>
                </c:pt>
                <c:pt idx="88">
                  <c:v>17.553284298383392</c:v>
                </c:pt>
                <c:pt idx="89">
                  <c:v>22.922266387152344</c:v>
                </c:pt>
                <c:pt idx="90">
                  <c:v>21.870384182005775</c:v>
                </c:pt>
                <c:pt idx="91">
                  <c:v>17.662855361419496</c:v>
                </c:pt>
                <c:pt idx="92">
                  <c:v>22.39632528457906</c:v>
                </c:pt>
                <c:pt idx="93">
                  <c:v>24.12754808054946</c:v>
                </c:pt>
                <c:pt idx="94">
                  <c:v>27.655736310311912</c:v>
                </c:pt>
                <c:pt idx="95">
                  <c:v>28.970589066745127</c:v>
                </c:pt>
                <c:pt idx="96">
                  <c:v>33.923201115976894</c:v>
                </c:pt>
                <c:pt idx="97">
                  <c:v>25.135601860481586</c:v>
                </c:pt>
                <c:pt idx="98">
                  <c:v>24.324775994014441</c:v>
                </c:pt>
                <c:pt idx="99">
                  <c:v>29.365044893675091</c:v>
                </c:pt>
                <c:pt idx="100">
                  <c:v>33.331517375581946</c:v>
                </c:pt>
                <c:pt idx="101">
                  <c:v>38.700499464350898</c:v>
                </c:pt>
                <c:pt idx="102">
                  <c:v>33.200032099938625</c:v>
                </c:pt>
                <c:pt idx="103">
                  <c:v>30.504583949250542</c:v>
                </c:pt>
                <c:pt idx="104">
                  <c:v>26.494283042129243</c:v>
                </c:pt>
                <c:pt idx="105">
                  <c:v>32.498777296507583</c:v>
                </c:pt>
                <c:pt idx="106">
                  <c:v>29.781414933212272</c:v>
                </c:pt>
                <c:pt idx="107">
                  <c:v>35.15039702198122</c:v>
                </c:pt>
                <c:pt idx="108">
                  <c:v>33.528745289046931</c:v>
                </c:pt>
                <c:pt idx="109">
                  <c:v>36.070793951484475</c:v>
                </c:pt>
                <c:pt idx="110">
                  <c:v>41.37403340243177</c:v>
                </c:pt>
                <c:pt idx="111">
                  <c:v>48.057868247633934</c:v>
                </c:pt>
                <c:pt idx="112">
                  <c:v>46.545787577735737</c:v>
                </c:pt>
                <c:pt idx="113">
                  <c:v>40.935749150287364</c:v>
                </c:pt>
                <c:pt idx="114">
                  <c:v>46.348559664270752</c:v>
                </c:pt>
                <c:pt idx="115">
                  <c:v>69.4899681774953</c:v>
                </c:pt>
                <c:pt idx="116">
                  <c:v>67.035576365486634</c:v>
                </c:pt>
                <c:pt idx="117">
                  <c:v>51.651799115218047</c:v>
                </c:pt>
                <c:pt idx="118">
                  <c:v>66.159007861197836</c:v>
                </c:pt>
                <c:pt idx="119">
                  <c:v>55.464872108874367</c:v>
                </c:pt>
                <c:pt idx="120">
                  <c:v>52.353053918649096</c:v>
                </c:pt>
                <c:pt idx="121">
                  <c:v>77.598226842166781</c:v>
                </c:pt>
                <c:pt idx="122">
                  <c:v>76.39294514876967</c:v>
                </c:pt>
                <c:pt idx="123">
                  <c:v>84.216319049547295</c:v>
                </c:pt>
                <c:pt idx="124">
                  <c:v>90.922068107356679</c:v>
                </c:pt>
                <c:pt idx="125">
                  <c:v>69.643367665745842</c:v>
                </c:pt>
                <c:pt idx="126">
                  <c:v>71.747132076038994</c:v>
                </c:pt>
                <c:pt idx="127">
                  <c:v>61.425537938038261</c:v>
                </c:pt>
                <c:pt idx="128">
                  <c:v>91.228867083857764</c:v>
                </c:pt>
                <c:pt idx="129">
                  <c:v>89.87018590221011</c:v>
                </c:pt>
                <c:pt idx="130">
                  <c:v>74.398751801512631</c:v>
                </c:pt>
                <c:pt idx="131">
                  <c:v>85.114801766443321</c:v>
                </c:pt>
                <c:pt idx="132">
                  <c:v>81.542785111466429</c:v>
                </c:pt>
                <c:pt idx="133">
                  <c:v>69.4899681774953</c:v>
                </c:pt>
                <c:pt idx="134">
                  <c:v>92.324577714218762</c:v>
                </c:pt>
                <c:pt idx="135">
                  <c:v>90.81249704432058</c:v>
                </c:pt>
                <c:pt idx="136">
                  <c:v>116.91232425951985</c:v>
                </c:pt>
                <c:pt idx="137">
                  <c:v>149.0823883669191</c:v>
                </c:pt>
                <c:pt idx="138">
                  <c:v>100.49857901671191</c:v>
                </c:pt>
                <c:pt idx="139">
                  <c:v>111.38994268250035</c:v>
                </c:pt>
                <c:pt idx="140">
                  <c:v>83.975262710867867</c:v>
                </c:pt>
                <c:pt idx="141">
                  <c:v>123.17978906518483</c:v>
                </c:pt>
                <c:pt idx="142">
                  <c:v>115.50981465265775</c:v>
                </c:pt>
                <c:pt idx="143">
                  <c:v>176.12452672422887</c:v>
                </c:pt>
                <c:pt idx="144">
                  <c:v>195.78157543290541</c:v>
                </c:pt>
                <c:pt idx="145">
                  <c:v>187.58565991780503</c:v>
                </c:pt>
                <c:pt idx="146">
                  <c:v>144.15169053029459</c:v>
                </c:pt>
                <c:pt idx="147">
                  <c:v>147.41690820877039</c:v>
                </c:pt>
                <c:pt idx="148">
                  <c:v>154.12265726657978</c:v>
                </c:pt>
                <c:pt idx="149">
                  <c:v>161.9460311673574</c:v>
                </c:pt>
                <c:pt idx="150">
                  <c:v>174.10841916436462</c:v>
                </c:pt>
                <c:pt idx="151">
                  <c:v>157.0810759685545</c:v>
                </c:pt>
                <c:pt idx="152">
                  <c:v>158.96569825277547</c:v>
                </c:pt>
                <c:pt idx="153">
                  <c:v>179.28017333966858</c:v>
                </c:pt>
                <c:pt idx="154">
                  <c:v>178.05297743366424</c:v>
                </c:pt>
                <c:pt idx="155">
                  <c:v>225.36576245265272</c:v>
                </c:pt>
                <c:pt idx="156">
                  <c:v>189.99622330459925</c:v>
                </c:pt>
                <c:pt idx="157">
                  <c:v>218.37512863094946</c:v>
                </c:pt>
                <c:pt idx="158">
                  <c:v>207.92204921730541</c:v>
                </c:pt>
                <c:pt idx="159">
                  <c:v>233.89039115686137</c:v>
                </c:pt>
                <c:pt idx="160">
                  <c:v>251.35601860481589</c:v>
                </c:pt>
                <c:pt idx="161">
                  <c:v>223.50305438103899</c:v>
                </c:pt>
                <c:pt idx="162">
                  <c:v>156.22642167687292</c:v>
                </c:pt>
                <c:pt idx="163">
                  <c:v>235.24907233850902</c:v>
                </c:pt>
                <c:pt idx="164">
                  <c:v>262.88289443621369</c:v>
                </c:pt>
                <c:pt idx="165">
                  <c:v>207.87822079209099</c:v>
                </c:pt>
                <c:pt idx="166">
                  <c:v>211.99809276224838</c:v>
                </c:pt>
                <c:pt idx="167">
                  <c:v>232.53170997521369</c:v>
                </c:pt>
                <c:pt idx="168">
                  <c:v>222.25394426242741</c:v>
                </c:pt>
                <c:pt idx="169">
                  <c:v>281.15934775063539</c:v>
                </c:pt>
                <c:pt idx="170">
                  <c:v>264.41688931871909</c:v>
                </c:pt>
                <c:pt idx="171">
                  <c:v>247.32380348508735</c:v>
                </c:pt>
                <c:pt idx="172">
                  <c:v>247.76208773723175</c:v>
                </c:pt>
                <c:pt idx="173">
                  <c:v>253.72275356639565</c:v>
                </c:pt>
                <c:pt idx="174">
                  <c:v>255.14717738586495</c:v>
                </c:pt>
                <c:pt idx="175">
                  <c:v>182.50156259292996</c:v>
                </c:pt>
                <c:pt idx="176">
                  <c:v>273.09491751117832</c:v>
                </c:pt>
                <c:pt idx="177">
                  <c:v>286.11195979986718</c:v>
                </c:pt>
                <c:pt idx="178">
                  <c:v>252.91192769992853</c:v>
                </c:pt>
                <c:pt idx="179">
                  <c:v>184.495755940187</c:v>
                </c:pt>
                <c:pt idx="180">
                  <c:v>240.28934123816967</c:v>
                </c:pt>
                <c:pt idx="181">
                  <c:v>176.27792621247943</c:v>
                </c:pt>
                <c:pt idx="182">
                  <c:v>231.17302879356603</c:v>
                </c:pt>
                <c:pt idx="183">
                  <c:v>228.60906591852131</c:v>
                </c:pt>
                <c:pt idx="184">
                  <c:v>222.25394426242741</c:v>
                </c:pt>
                <c:pt idx="185">
                  <c:v>213.70740134561154</c:v>
                </c:pt>
                <c:pt idx="186">
                  <c:v>186.22697873615738</c:v>
                </c:pt>
                <c:pt idx="187">
                  <c:v>205.8621132322267</c:v>
                </c:pt>
                <c:pt idx="188">
                  <c:v>175.83964196033503</c:v>
                </c:pt>
                <c:pt idx="189">
                  <c:v>158.43975715020218</c:v>
                </c:pt>
                <c:pt idx="190">
                  <c:v>195.05840641686714</c:v>
                </c:pt>
                <c:pt idx="191">
                  <c:v>203.1447508689314</c:v>
                </c:pt>
                <c:pt idx="192">
                  <c:v>180.46354082045846</c:v>
                </c:pt>
                <c:pt idx="193">
                  <c:v>186.00783661008518</c:v>
                </c:pt>
                <c:pt idx="194">
                  <c:v>183.9479006250065</c:v>
                </c:pt>
                <c:pt idx="195">
                  <c:v>176.73812467723104</c:v>
                </c:pt>
                <c:pt idx="196">
                  <c:v>116.73701055866209</c:v>
                </c:pt>
                <c:pt idx="197">
                  <c:v>167.97243963434298</c:v>
                </c:pt>
                <c:pt idx="198">
                  <c:v>160.80649211178195</c:v>
                </c:pt>
                <c:pt idx="199">
                  <c:v>171.21574310021154</c:v>
                </c:pt>
                <c:pt idx="200">
                  <c:v>162.69111439600289</c:v>
                </c:pt>
                <c:pt idx="201">
                  <c:v>150.6821258872462</c:v>
                </c:pt>
                <c:pt idx="202">
                  <c:v>161.17903372610468</c:v>
                </c:pt>
                <c:pt idx="203">
                  <c:v>122.12790686003827</c:v>
                </c:pt>
                <c:pt idx="204">
                  <c:v>146.78139604316101</c:v>
                </c:pt>
                <c:pt idx="205">
                  <c:v>170.64597357242383</c:v>
                </c:pt>
                <c:pt idx="206">
                  <c:v>165.8467610114426</c:v>
                </c:pt>
                <c:pt idx="207">
                  <c:v>143.01215147471913</c:v>
                </c:pt>
                <c:pt idx="208">
                  <c:v>173.71396333743465</c:v>
                </c:pt>
                <c:pt idx="209">
                  <c:v>146.34311179101661</c:v>
                </c:pt>
                <c:pt idx="210">
                  <c:v>117.43826536209313</c:v>
                </c:pt>
                <c:pt idx="211">
                  <c:v>155.63473793647796</c:v>
                </c:pt>
                <c:pt idx="212">
                  <c:v>147.50456505919925</c:v>
                </c:pt>
                <c:pt idx="213">
                  <c:v>143.64766364032852</c:v>
                </c:pt>
                <c:pt idx="214">
                  <c:v>164.22510927850831</c:v>
                </c:pt>
                <c:pt idx="215">
                  <c:v>169.19963554034729</c:v>
                </c:pt>
                <c:pt idx="216">
                  <c:v>153.79394407747148</c:v>
                </c:pt>
                <c:pt idx="217">
                  <c:v>112.79245228936246</c:v>
                </c:pt>
                <c:pt idx="218">
                  <c:v>127.95708741355884</c:v>
                </c:pt>
                <c:pt idx="219">
                  <c:v>123.53041646690036</c:v>
                </c:pt>
                <c:pt idx="220">
                  <c:v>124.0344433568664</c:v>
                </c:pt>
                <c:pt idx="221">
                  <c:v>135.69280446390758</c:v>
                </c:pt>
                <c:pt idx="222">
                  <c:v>144.98443060936896</c:v>
                </c:pt>
                <c:pt idx="223">
                  <c:v>151.31763805285561</c:v>
                </c:pt>
                <c:pt idx="224">
                  <c:v>155.72239478690685</c:v>
                </c:pt>
                <c:pt idx="225">
                  <c:v>167.64372644523465</c:v>
                </c:pt>
                <c:pt idx="226">
                  <c:v>172.57442428185919</c:v>
                </c:pt>
                <c:pt idx="227">
                  <c:v>186.18315031094295</c:v>
                </c:pt>
                <c:pt idx="228">
                  <c:v>177.96532058323535</c:v>
                </c:pt>
                <c:pt idx="229">
                  <c:v>185.10935389318917</c:v>
                </c:pt>
                <c:pt idx="230">
                  <c:v>187.78288783127005</c:v>
                </c:pt>
                <c:pt idx="231">
                  <c:v>170.20768932027943</c:v>
                </c:pt>
                <c:pt idx="232">
                  <c:v>109.89977622520938</c:v>
                </c:pt>
                <c:pt idx="233">
                  <c:v>132.82204261236171</c:v>
                </c:pt>
                <c:pt idx="234">
                  <c:v>149.52067261906353</c:v>
                </c:pt>
                <c:pt idx="235">
                  <c:v>183.46578794764764</c:v>
                </c:pt>
                <c:pt idx="236">
                  <c:v>153.77202986486427</c:v>
                </c:pt>
                <c:pt idx="237">
                  <c:v>157.80424498459277</c:v>
                </c:pt>
                <c:pt idx="238">
                  <c:v>138.30059576416679</c:v>
                </c:pt>
                <c:pt idx="239">
                  <c:v>180.9237392852101</c:v>
                </c:pt>
                <c:pt idx="240">
                  <c:v>165.69336152319204</c:v>
                </c:pt>
                <c:pt idx="241">
                  <c:v>187.80480204387723</c:v>
                </c:pt>
                <c:pt idx="242">
                  <c:v>190.04005172981371</c:v>
                </c:pt>
                <c:pt idx="243">
                  <c:v>192.16573035271406</c:v>
                </c:pt>
                <c:pt idx="244">
                  <c:v>179.12677385141805</c:v>
                </c:pt>
                <c:pt idx="245">
                  <c:v>200.88758697038773</c:v>
                </c:pt>
                <c:pt idx="246">
                  <c:v>178.95146015056028</c:v>
                </c:pt>
                <c:pt idx="247">
                  <c:v>191.02619129713861</c:v>
                </c:pt>
                <c:pt idx="248">
                  <c:v>245.15429643697254</c:v>
                </c:pt>
                <c:pt idx="249">
                  <c:v>219.77763823781154</c:v>
                </c:pt>
                <c:pt idx="250">
                  <c:v>241.77950769546064</c:v>
                </c:pt>
                <c:pt idx="251">
                  <c:v>200.23016059217113</c:v>
                </c:pt>
                <c:pt idx="252">
                  <c:v>217.71770225273286</c:v>
                </c:pt>
                <c:pt idx="253">
                  <c:v>134.46560855790324</c:v>
                </c:pt>
                <c:pt idx="254">
                  <c:v>190.47833598195811</c:v>
                </c:pt>
                <c:pt idx="255">
                  <c:v>216.79730532322961</c:v>
                </c:pt>
                <c:pt idx="256">
                  <c:v>213.79505819604043</c:v>
                </c:pt>
                <c:pt idx="257">
                  <c:v>190.96044865931694</c:v>
                </c:pt>
                <c:pt idx="258">
                  <c:v>163.0417417977184</c:v>
                </c:pt>
                <c:pt idx="259">
                  <c:v>113.42796445497184</c:v>
                </c:pt>
                <c:pt idx="260">
                  <c:v>166.81098636616028</c:v>
                </c:pt>
                <c:pt idx="261">
                  <c:v>189.5798532650621</c:v>
                </c:pt>
                <c:pt idx="262">
                  <c:v>190.3468507063148</c:v>
                </c:pt>
                <c:pt idx="263">
                  <c:v>190.32493649370758</c:v>
                </c:pt>
                <c:pt idx="264">
                  <c:v>182.04136412817832</c:v>
                </c:pt>
                <c:pt idx="265">
                  <c:v>169.6598340050989</c:v>
                </c:pt>
                <c:pt idx="266">
                  <c:v>141.80686978132201</c:v>
                </c:pt>
                <c:pt idx="267">
                  <c:v>129.53491072127869</c:v>
                </c:pt>
                <c:pt idx="268">
                  <c:v>150.66021167463899</c:v>
                </c:pt>
                <c:pt idx="269">
                  <c:v>164.07170979025776</c:v>
                </c:pt>
                <c:pt idx="270">
                  <c:v>174.30564707782958</c:v>
                </c:pt>
                <c:pt idx="271">
                  <c:v>154.47328466829532</c:v>
                </c:pt>
                <c:pt idx="272">
                  <c:v>173.64822069961298</c:v>
                </c:pt>
                <c:pt idx="273">
                  <c:v>143.80106312857907</c:v>
                </c:pt>
                <c:pt idx="274">
                  <c:v>164.6853077432599</c:v>
                </c:pt>
                <c:pt idx="275">
                  <c:v>186.20506452355019</c:v>
                </c:pt>
                <c:pt idx="276">
                  <c:v>208.09736291816318</c:v>
                </c:pt>
                <c:pt idx="277">
                  <c:v>219.64615296216823</c:v>
                </c:pt>
                <c:pt idx="278">
                  <c:v>199.48507736352565</c:v>
                </c:pt>
                <c:pt idx="279">
                  <c:v>192.03424507707075</c:v>
                </c:pt>
                <c:pt idx="280">
                  <c:v>184.73681227886641</c:v>
                </c:pt>
                <c:pt idx="281">
                  <c:v>175.00690188126066</c:v>
                </c:pt>
                <c:pt idx="282">
                  <c:v>203.73643460932635</c:v>
                </c:pt>
                <c:pt idx="283">
                  <c:v>202.33392500246427</c:v>
                </c:pt>
                <c:pt idx="284">
                  <c:v>203.47346405803972</c:v>
                </c:pt>
                <c:pt idx="285">
                  <c:v>211.29683795881732</c:v>
                </c:pt>
                <c:pt idx="286">
                  <c:v>194.02843842432779</c:v>
                </c:pt>
                <c:pt idx="287">
                  <c:v>131.41953300549963</c:v>
                </c:pt>
                <c:pt idx="288">
                  <c:v>164.57573668022383</c:v>
                </c:pt>
                <c:pt idx="289">
                  <c:v>164.86062144411767</c:v>
                </c:pt>
                <c:pt idx="290">
                  <c:v>170.44874565895884</c:v>
                </c:pt>
                <c:pt idx="291">
                  <c:v>197.1840850397675</c:v>
                </c:pt>
                <c:pt idx="292">
                  <c:v>178.88571751273861</c:v>
                </c:pt>
                <c:pt idx="293">
                  <c:v>190.69747810803031</c:v>
                </c:pt>
                <c:pt idx="294">
                  <c:v>191.57404661231914</c:v>
                </c:pt>
                <c:pt idx="295">
                  <c:v>221.99097371114078</c:v>
                </c:pt>
                <c:pt idx="296">
                  <c:v>261.94058329410325</c:v>
                </c:pt>
                <c:pt idx="297">
                  <c:v>267.26573695765774</c:v>
                </c:pt>
                <c:pt idx="298">
                  <c:v>290.95500078606278</c:v>
                </c:pt>
                <c:pt idx="299">
                  <c:v>306.57983437501082</c:v>
                </c:pt>
                <c:pt idx="300">
                  <c:v>244.56261269657759</c:v>
                </c:pt>
                <c:pt idx="301">
                  <c:v>237.65963572530325</c:v>
                </c:pt>
                <c:pt idx="302">
                  <c:v>274.49742711804043</c:v>
                </c:pt>
                <c:pt idx="303">
                  <c:v>311.90498803856536</c:v>
                </c:pt>
                <c:pt idx="304">
                  <c:v>327.39833635187006</c:v>
                </c:pt>
                <c:pt idx="305">
                  <c:v>327.42025056447721</c:v>
                </c:pt>
                <c:pt idx="306">
                  <c:v>223.43731174321732</c:v>
                </c:pt>
                <c:pt idx="307">
                  <c:v>210.24495575367075</c:v>
                </c:pt>
                <c:pt idx="308">
                  <c:v>204.02131937322019</c:v>
                </c:pt>
                <c:pt idx="309">
                  <c:v>241.38505186853067</c:v>
                </c:pt>
                <c:pt idx="310">
                  <c:v>255.05952053543606</c:v>
                </c:pt>
                <c:pt idx="311">
                  <c:v>357.50846447419059</c:v>
                </c:pt>
                <c:pt idx="312">
                  <c:v>265.27154361040073</c:v>
                </c:pt>
                <c:pt idx="313">
                  <c:v>252.62704293603468</c:v>
                </c:pt>
                <c:pt idx="314">
                  <c:v>206.25656905915667</c:v>
                </c:pt>
                <c:pt idx="315">
                  <c:v>225.95744619304764</c:v>
                </c:pt>
                <c:pt idx="316">
                  <c:v>368.92576924255235</c:v>
                </c:pt>
                <c:pt idx="317">
                  <c:v>368.26834286433569</c:v>
                </c:pt>
                <c:pt idx="318">
                  <c:v>385.16420078450255</c:v>
                </c:pt>
                <c:pt idx="319">
                  <c:v>399.29886791615957</c:v>
                </c:pt>
                <c:pt idx="320">
                  <c:v>346.13498813104331</c:v>
                </c:pt>
                <c:pt idx="321">
                  <c:v>340.48112127838044</c:v>
                </c:pt>
                <c:pt idx="322">
                  <c:v>328.7789317461249</c:v>
                </c:pt>
                <c:pt idx="323">
                  <c:v>310.72162055777545</c:v>
                </c:pt>
                <c:pt idx="324">
                  <c:v>348.39215202958701</c:v>
                </c:pt>
                <c:pt idx="325">
                  <c:v>375.19323404821733</c:v>
                </c:pt>
                <c:pt idx="326">
                  <c:v>461.90777333498767</c:v>
                </c:pt>
                <c:pt idx="327">
                  <c:v>457.02090392357758</c:v>
                </c:pt>
                <c:pt idx="328">
                  <c:v>380.84710090088009</c:v>
                </c:pt>
                <c:pt idx="329">
                  <c:v>322.55529536567434</c:v>
                </c:pt>
                <c:pt idx="330">
                  <c:v>349.29063474648302</c:v>
                </c:pt>
                <c:pt idx="331">
                  <c:v>392.43971937009962</c:v>
                </c:pt>
                <c:pt idx="332">
                  <c:v>336.73379092254584</c:v>
                </c:pt>
                <c:pt idx="333">
                  <c:v>330.31292662863029</c:v>
                </c:pt>
                <c:pt idx="334">
                  <c:v>340.78792025488156</c:v>
                </c:pt>
                <c:pt idx="335">
                  <c:v>274.27828499196823</c:v>
                </c:pt>
                <c:pt idx="336">
                  <c:v>268.69016077712706</c:v>
                </c:pt>
                <c:pt idx="337">
                  <c:v>298.16477673383821</c:v>
                </c:pt>
                <c:pt idx="338">
                  <c:v>305.76900850854366</c:v>
                </c:pt>
                <c:pt idx="339">
                  <c:v>268.88738869059205</c:v>
                </c:pt>
                <c:pt idx="340">
                  <c:v>220.41315040342093</c:v>
                </c:pt>
                <c:pt idx="341">
                  <c:v>201.01907224603104</c:v>
                </c:pt>
                <c:pt idx="342">
                  <c:v>177.02300944112491</c:v>
                </c:pt>
                <c:pt idx="343">
                  <c:v>210.85855370667292</c:v>
                </c:pt>
                <c:pt idx="344">
                  <c:v>221.1363194194592</c:v>
                </c:pt>
                <c:pt idx="345">
                  <c:v>241.60419399460287</c:v>
                </c:pt>
                <c:pt idx="346">
                  <c:v>214.54014142468591</c:v>
                </c:pt>
                <c:pt idx="347">
                  <c:v>158.83421297713213</c:v>
                </c:pt>
                <c:pt idx="348">
                  <c:v>187.30077515391119</c:v>
                </c:pt>
                <c:pt idx="349">
                  <c:v>131.68250355678626</c:v>
                </c:pt>
                <c:pt idx="350">
                  <c:v>93.047746730257032</c:v>
                </c:pt>
                <c:pt idx="351">
                  <c:v>119.25714500849242</c:v>
                </c:pt>
                <c:pt idx="352">
                  <c:v>141.19327182831984</c:v>
                </c:pt>
                <c:pt idx="353">
                  <c:v>137.92805414984403</c:v>
                </c:pt>
                <c:pt idx="354">
                  <c:v>121.14176729271335</c:v>
                </c:pt>
                <c:pt idx="355">
                  <c:v>108.40960976791841</c:v>
                </c:pt>
                <c:pt idx="356">
                  <c:v>107.88366866534513</c:v>
                </c:pt>
                <c:pt idx="357">
                  <c:v>76.918886251342954</c:v>
                </c:pt>
                <c:pt idx="358">
                  <c:v>88.730646846634656</c:v>
                </c:pt>
                <c:pt idx="359">
                  <c:v>111.82822693464476</c:v>
                </c:pt>
                <c:pt idx="360">
                  <c:v>105.71416161723033</c:v>
                </c:pt>
                <c:pt idx="361">
                  <c:v>98.088015629917692</c:v>
                </c:pt>
                <c:pt idx="362">
                  <c:v>109.94360465042382</c:v>
                </c:pt>
                <c:pt idx="363">
                  <c:v>93.003918305042589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D0C-4ED5-BF57-6AF3835EE79D}"/>
            </c:ext>
          </c:extLst>
        </c:ser>
        <c:ser>
          <c:idx val="12"/>
          <c:order val="10"/>
          <c:tx>
            <c:strRef>
              <c:f>INC.AMERICASUL.data!$M$1</c:f>
              <c:strCache>
                <c:ptCount val="1"/>
                <c:pt idx="0">
                  <c:v>Venezuela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multiLvlStrRef>
              <c:f>INC.AMERICASUL.data!$A$2:$B$365</c:f>
              <c:multiLvlStrCache>
                <c:ptCount val="364"/>
                <c:lvl>
                  <c:pt idx="0">
                    <c:v>26</c:v>
                  </c:pt>
                  <c:pt idx="1">
                    <c:v>27</c:v>
                  </c:pt>
                  <c:pt idx="2">
                    <c:v>28</c:v>
                  </c:pt>
                  <c:pt idx="3">
                    <c:v>29</c:v>
                  </c:pt>
                  <c:pt idx="4">
                    <c:v>1</c:v>
                  </c:pt>
                  <c:pt idx="5">
                    <c:v>2</c:v>
                  </c:pt>
                  <c:pt idx="6">
                    <c:v>3</c:v>
                  </c:pt>
                  <c:pt idx="7">
                    <c:v>4</c:v>
                  </c:pt>
                  <c:pt idx="8">
                    <c:v>5</c:v>
                  </c:pt>
                  <c:pt idx="9">
                    <c:v>6</c:v>
                  </c:pt>
                  <c:pt idx="10">
                    <c:v>7</c:v>
                  </c:pt>
                  <c:pt idx="11">
                    <c:v>8</c:v>
                  </c:pt>
                  <c:pt idx="12">
                    <c:v>9</c:v>
                  </c:pt>
                  <c:pt idx="13">
                    <c:v>10</c:v>
                  </c:pt>
                  <c:pt idx="14">
                    <c:v>11</c:v>
                  </c:pt>
                  <c:pt idx="15">
                    <c:v>12</c:v>
                  </c:pt>
                  <c:pt idx="16">
                    <c:v>13</c:v>
                  </c:pt>
                  <c:pt idx="17">
                    <c:v>14</c:v>
                  </c:pt>
                  <c:pt idx="18">
                    <c:v>15</c:v>
                  </c:pt>
                  <c:pt idx="19">
                    <c:v>16</c:v>
                  </c:pt>
                  <c:pt idx="20">
                    <c:v>17</c:v>
                  </c:pt>
                  <c:pt idx="21">
                    <c:v>18</c:v>
                  </c:pt>
                  <c:pt idx="22">
                    <c:v>19</c:v>
                  </c:pt>
                  <c:pt idx="23">
                    <c:v>20</c:v>
                  </c:pt>
                  <c:pt idx="24">
                    <c:v>21</c:v>
                  </c:pt>
                  <c:pt idx="25">
                    <c:v>22</c:v>
                  </c:pt>
                  <c:pt idx="26">
                    <c:v>23</c:v>
                  </c:pt>
                  <c:pt idx="27">
                    <c:v>24</c:v>
                  </c:pt>
                  <c:pt idx="28">
                    <c:v>25</c:v>
                  </c:pt>
                  <c:pt idx="29">
                    <c:v>26</c:v>
                  </c:pt>
                  <c:pt idx="30">
                    <c:v>27</c:v>
                  </c:pt>
                  <c:pt idx="31">
                    <c:v>28</c:v>
                  </c:pt>
                  <c:pt idx="32">
                    <c:v>29</c:v>
                  </c:pt>
                  <c:pt idx="33">
                    <c:v>30</c:v>
                  </c:pt>
                  <c:pt idx="34">
                    <c:v>31</c:v>
                  </c:pt>
                  <c:pt idx="35">
                    <c:v>1</c:v>
                  </c:pt>
                  <c:pt idx="36">
                    <c:v>2</c:v>
                  </c:pt>
                  <c:pt idx="37">
                    <c:v>3</c:v>
                  </c:pt>
                  <c:pt idx="38">
                    <c:v>4</c:v>
                  </c:pt>
                  <c:pt idx="39">
                    <c:v>5</c:v>
                  </c:pt>
                  <c:pt idx="40">
                    <c:v>6</c:v>
                  </c:pt>
                  <c:pt idx="41">
                    <c:v>7</c:v>
                  </c:pt>
                  <c:pt idx="42">
                    <c:v>8</c:v>
                  </c:pt>
                  <c:pt idx="43">
                    <c:v>9</c:v>
                  </c:pt>
                  <c:pt idx="44">
                    <c:v>10</c:v>
                  </c:pt>
                  <c:pt idx="45">
                    <c:v>11</c:v>
                  </c:pt>
                  <c:pt idx="46">
                    <c:v>12</c:v>
                  </c:pt>
                  <c:pt idx="47">
                    <c:v>13</c:v>
                  </c:pt>
                  <c:pt idx="48">
                    <c:v>14</c:v>
                  </c:pt>
                  <c:pt idx="49">
                    <c:v>15</c:v>
                  </c:pt>
                  <c:pt idx="50">
                    <c:v>16</c:v>
                  </c:pt>
                  <c:pt idx="51">
                    <c:v>17</c:v>
                  </c:pt>
                  <c:pt idx="52">
                    <c:v>18</c:v>
                  </c:pt>
                  <c:pt idx="53">
                    <c:v>19</c:v>
                  </c:pt>
                  <c:pt idx="54">
                    <c:v>20</c:v>
                  </c:pt>
                  <c:pt idx="55">
                    <c:v>21</c:v>
                  </c:pt>
                  <c:pt idx="56">
                    <c:v>22</c:v>
                  </c:pt>
                  <c:pt idx="57">
                    <c:v>23</c:v>
                  </c:pt>
                  <c:pt idx="58">
                    <c:v>24</c:v>
                  </c:pt>
                  <c:pt idx="59">
                    <c:v>25</c:v>
                  </c:pt>
                  <c:pt idx="60">
                    <c:v>26</c:v>
                  </c:pt>
                  <c:pt idx="61">
                    <c:v>27</c:v>
                  </c:pt>
                  <c:pt idx="62">
                    <c:v>28</c:v>
                  </c:pt>
                  <c:pt idx="63">
                    <c:v>29</c:v>
                  </c:pt>
                  <c:pt idx="64">
                    <c:v>30</c:v>
                  </c:pt>
                  <c:pt idx="65">
                    <c:v>1</c:v>
                  </c:pt>
                  <c:pt idx="66">
                    <c:v>2</c:v>
                  </c:pt>
                  <c:pt idx="67">
                    <c:v>3</c:v>
                  </c:pt>
                  <c:pt idx="68">
                    <c:v>4</c:v>
                  </c:pt>
                  <c:pt idx="69">
                    <c:v>5</c:v>
                  </c:pt>
                  <c:pt idx="70">
                    <c:v>6</c:v>
                  </c:pt>
                  <c:pt idx="71">
                    <c:v>7</c:v>
                  </c:pt>
                  <c:pt idx="72">
                    <c:v>8</c:v>
                  </c:pt>
                  <c:pt idx="73">
                    <c:v>9</c:v>
                  </c:pt>
                  <c:pt idx="74">
                    <c:v>10</c:v>
                  </c:pt>
                  <c:pt idx="75">
                    <c:v>11</c:v>
                  </c:pt>
                  <c:pt idx="76">
                    <c:v>12</c:v>
                  </c:pt>
                  <c:pt idx="77">
                    <c:v>13</c:v>
                  </c:pt>
                  <c:pt idx="78">
                    <c:v>14</c:v>
                  </c:pt>
                  <c:pt idx="79">
                    <c:v>15</c:v>
                  </c:pt>
                  <c:pt idx="80">
                    <c:v>16</c:v>
                  </c:pt>
                  <c:pt idx="81">
                    <c:v>17</c:v>
                  </c:pt>
                  <c:pt idx="82">
                    <c:v>18</c:v>
                  </c:pt>
                  <c:pt idx="83">
                    <c:v>19</c:v>
                  </c:pt>
                  <c:pt idx="84">
                    <c:v>20</c:v>
                  </c:pt>
                  <c:pt idx="85">
                    <c:v>21</c:v>
                  </c:pt>
                  <c:pt idx="86">
                    <c:v>22</c:v>
                  </c:pt>
                  <c:pt idx="87">
                    <c:v>23</c:v>
                  </c:pt>
                  <c:pt idx="88">
                    <c:v>24</c:v>
                  </c:pt>
                  <c:pt idx="89">
                    <c:v>25</c:v>
                  </c:pt>
                  <c:pt idx="90">
                    <c:v>26</c:v>
                  </c:pt>
                  <c:pt idx="91">
                    <c:v>27</c:v>
                  </c:pt>
                  <c:pt idx="92">
                    <c:v>28</c:v>
                  </c:pt>
                  <c:pt idx="93">
                    <c:v>29</c:v>
                  </c:pt>
                  <c:pt idx="94">
                    <c:v>30</c:v>
                  </c:pt>
                  <c:pt idx="95">
                    <c:v>31</c:v>
                  </c:pt>
                  <c:pt idx="96">
                    <c:v>1</c:v>
                  </c:pt>
                  <c:pt idx="97">
                    <c:v>2</c:v>
                  </c:pt>
                  <c:pt idx="98">
                    <c:v>3</c:v>
                  </c:pt>
                  <c:pt idx="99">
                    <c:v>4</c:v>
                  </c:pt>
                  <c:pt idx="100">
                    <c:v>5</c:v>
                  </c:pt>
                  <c:pt idx="101">
                    <c:v>6</c:v>
                  </c:pt>
                  <c:pt idx="102">
                    <c:v>7</c:v>
                  </c:pt>
                  <c:pt idx="103">
                    <c:v>8</c:v>
                  </c:pt>
                  <c:pt idx="104">
                    <c:v>9</c:v>
                  </c:pt>
                  <c:pt idx="105">
                    <c:v>10</c:v>
                  </c:pt>
                  <c:pt idx="106">
                    <c:v>11</c:v>
                  </c:pt>
                  <c:pt idx="107">
                    <c:v>12</c:v>
                  </c:pt>
                  <c:pt idx="108">
                    <c:v>13</c:v>
                  </c:pt>
                  <c:pt idx="109">
                    <c:v>14</c:v>
                  </c:pt>
                  <c:pt idx="110">
                    <c:v>15</c:v>
                  </c:pt>
                  <c:pt idx="111">
                    <c:v>16</c:v>
                  </c:pt>
                  <c:pt idx="112">
                    <c:v>17</c:v>
                  </c:pt>
                  <c:pt idx="113">
                    <c:v>18</c:v>
                  </c:pt>
                  <c:pt idx="114">
                    <c:v>19</c:v>
                  </c:pt>
                  <c:pt idx="115">
                    <c:v>20</c:v>
                  </c:pt>
                  <c:pt idx="116">
                    <c:v>21</c:v>
                  </c:pt>
                  <c:pt idx="117">
                    <c:v>22</c:v>
                  </c:pt>
                  <c:pt idx="118">
                    <c:v>23</c:v>
                  </c:pt>
                  <c:pt idx="119">
                    <c:v>24</c:v>
                  </c:pt>
                  <c:pt idx="120">
                    <c:v>25</c:v>
                  </c:pt>
                  <c:pt idx="121">
                    <c:v>26</c:v>
                  </c:pt>
                  <c:pt idx="122">
                    <c:v>27</c:v>
                  </c:pt>
                  <c:pt idx="123">
                    <c:v>28</c:v>
                  </c:pt>
                  <c:pt idx="124">
                    <c:v>29</c:v>
                  </c:pt>
                  <c:pt idx="125">
                    <c:v>30</c:v>
                  </c:pt>
                  <c:pt idx="126">
                    <c:v>1</c:v>
                  </c:pt>
                  <c:pt idx="127">
                    <c:v>2</c:v>
                  </c:pt>
                  <c:pt idx="128">
                    <c:v>3</c:v>
                  </c:pt>
                  <c:pt idx="129">
                    <c:v>4</c:v>
                  </c:pt>
                  <c:pt idx="130">
                    <c:v>5</c:v>
                  </c:pt>
                  <c:pt idx="131">
                    <c:v>6</c:v>
                  </c:pt>
                  <c:pt idx="132">
                    <c:v>7</c:v>
                  </c:pt>
                  <c:pt idx="133">
                    <c:v>8</c:v>
                  </c:pt>
                  <c:pt idx="134">
                    <c:v>9</c:v>
                  </c:pt>
                  <c:pt idx="135">
                    <c:v>10</c:v>
                  </c:pt>
                  <c:pt idx="136">
                    <c:v>11</c:v>
                  </c:pt>
                  <c:pt idx="137">
                    <c:v>12</c:v>
                  </c:pt>
                  <c:pt idx="138">
                    <c:v>13</c:v>
                  </c:pt>
                  <c:pt idx="139">
                    <c:v>14</c:v>
                  </c:pt>
                  <c:pt idx="140">
                    <c:v>15</c:v>
                  </c:pt>
                  <c:pt idx="141">
                    <c:v>16</c:v>
                  </c:pt>
                  <c:pt idx="142">
                    <c:v>17</c:v>
                  </c:pt>
                  <c:pt idx="143">
                    <c:v>18</c:v>
                  </c:pt>
                  <c:pt idx="144">
                    <c:v>19</c:v>
                  </c:pt>
                  <c:pt idx="145">
                    <c:v>20</c:v>
                  </c:pt>
                  <c:pt idx="146">
                    <c:v>21</c:v>
                  </c:pt>
                  <c:pt idx="147">
                    <c:v>22</c:v>
                  </c:pt>
                  <c:pt idx="148">
                    <c:v>23</c:v>
                  </c:pt>
                  <c:pt idx="149">
                    <c:v>24</c:v>
                  </c:pt>
                  <c:pt idx="150">
                    <c:v>25</c:v>
                  </c:pt>
                  <c:pt idx="151">
                    <c:v>26</c:v>
                  </c:pt>
                  <c:pt idx="152">
                    <c:v>27</c:v>
                  </c:pt>
                  <c:pt idx="153">
                    <c:v>28</c:v>
                  </c:pt>
                  <c:pt idx="154">
                    <c:v>29</c:v>
                  </c:pt>
                  <c:pt idx="155">
                    <c:v>30</c:v>
                  </c:pt>
                  <c:pt idx="156">
                    <c:v>31</c:v>
                  </c:pt>
                  <c:pt idx="157">
                    <c:v>1</c:v>
                  </c:pt>
                  <c:pt idx="158">
                    <c:v>2</c:v>
                  </c:pt>
                  <c:pt idx="159">
                    <c:v>3</c:v>
                  </c:pt>
                  <c:pt idx="160">
                    <c:v>4</c:v>
                  </c:pt>
                  <c:pt idx="161">
                    <c:v>5</c:v>
                  </c:pt>
                  <c:pt idx="162">
                    <c:v>6</c:v>
                  </c:pt>
                  <c:pt idx="163">
                    <c:v>7</c:v>
                  </c:pt>
                  <c:pt idx="164">
                    <c:v>8</c:v>
                  </c:pt>
                  <c:pt idx="165">
                    <c:v>9</c:v>
                  </c:pt>
                  <c:pt idx="166">
                    <c:v>10</c:v>
                  </c:pt>
                  <c:pt idx="167">
                    <c:v>11</c:v>
                  </c:pt>
                  <c:pt idx="168">
                    <c:v>12</c:v>
                  </c:pt>
                  <c:pt idx="169">
                    <c:v>13</c:v>
                  </c:pt>
                  <c:pt idx="170">
                    <c:v>14</c:v>
                  </c:pt>
                  <c:pt idx="171">
                    <c:v>15</c:v>
                  </c:pt>
                  <c:pt idx="172">
                    <c:v>16</c:v>
                  </c:pt>
                  <c:pt idx="173">
                    <c:v>17</c:v>
                  </c:pt>
                  <c:pt idx="174">
                    <c:v>18</c:v>
                  </c:pt>
                  <c:pt idx="175">
                    <c:v>19</c:v>
                  </c:pt>
                  <c:pt idx="176">
                    <c:v>20</c:v>
                  </c:pt>
                  <c:pt idx="177">
                    <c:v>21</c:v>
                  </c:pt>
                  <c:pt idx="178">
                    <c:v>22</c:v>
                  </c:pt>
                  <c:pt idx="179">
                    <c:v>23</c:v>
                  </c:pt>
                  <c:pt idx="180">
                    <c:v>24</c:v>
                  </c:pt>
                  <c:pt idx="181">
                    <c:v>25</c:v>
                  </c:pt>
                  <c:pt idx="182">
                    <c:v>26</c:v>
                  </c:pt>
                  <c:pt idx="183">
                    <c:v>27</c:v>
                  </c:pt>
                  <c:pt idx="184">
                    <c:v>28</c:v>
                  </c:pt>
                  <c:pt idx="185">
                    <c:v>29</c:v>
                  </c:pt>
                  <c:pt idx="186">
                    <c:v>30</c:v>
                  </c:pt>
                  <c:pt idx="187">
                    <c:v>31</c:v>
                  </c:pt>
                  <c:pt idx="188">
                    <c:v>1</c:v>
                  </c:pt>
                  <c:pt idx="189">
                    <c:v>2</c:v>
                  </c:pt>
                  <c:pt idx="190">
                    <c:v>3</c:v>
                  </c:pt>
                  <c:pt idx="191">
                    <c:v>4</c:v>
                  </c:pt>
                  <c:pt idx="192">
                    <c:v>5</c:v>
                  </c:pt>
                  <c:pt idx="193">
                    <c:v>6</c:v>
                  </c:pt>
                  <c:pt idx="194">
                    <c:v>7</c:v>
                  </c:pt>
                  <c:pt idx="195">
                    <c:v>8</c:v>
                  </c:pt>
                  <c:pt idx="196">
                    <c:v>9</c:v>
                  </c:pt>
                  <c:pt idx="197">
                    <c:v>10</c:v>
                  </c:pt>
                  <c:pt idx="198">
                    <c:v>11</c:v>
                  </c:pt>
                  <c:pt idx="199">
                    <c:v>12</c:v>
                  </c:pt>
                  <c:pt idx="200">
                    <c:v>13</c:v>
                  </c:pt>
                  <c:pt idx="201">
                    <c:v>14</c:v>
                  </c:pt>
                  <c:pt idx="202">
                    <c:v>15</c:v>
                  </c:pt>
                  <c:pt idx="203">
                    <c:v>16</c:v>
                  </c:pt>
                  <c:pt idx="204">
                    <c:v>17</c:v>
                  </c:pt>
                  <c:pt idx="205">
                    <c:v>18</c:v>
                  </c:pt>
                  <c:pt idx="206">
                    <c:v>19</c:v>
                  </c:pt>
                  <c:pt idx="207">
                    <c:v>20</c:v>
                  </c:pt>
                  <c:pt idx="208">
                    <c:v>21</c:v>
                  </c:pt>
                  <c:pt idx="209">
                    <c:v>22</c:v>
                  </c:pt>
                  <c:pt idx="210">
                    <c:v>23</c:v>
                  </c:pt>
                  <c:pt idx="211">
                    <c:v>24</c:v>
                  </c:pt>
                  <c:pt idx="212">
                    <c:v>25</c:v>
                  </c:pt>
                  <c:pt idx="213">
                    <c:v>26</c:v>
                  </c:pt>
                  <c:pt idx="214">
                    <c:v>27</c:v>
                  </c:pt>
                  <c:pt idx="215">
                    <c:v>28</c:v>
                  </c:pt>
                  <c:pt idx="216">
                    <c:v>29</c:v>
                  </c:pt>
                  <c:pt idx="217">
                    <c:v>30</c:v>
                  </c:pt>
                  <c:pt idx="218">
                    <c:v>1</c:v>
                  </c:pt>
                  <c:pt idx="219">
                    <c:v>2</c:v>
                  </c:pt>
                  <c:pt idx="220">
                    <c:v>3</c:v>
                  </c:pt>
                  <c:pt idx="221">
                    <c:v>4</c:v>
                  </c:pt>
                  <c:pt idx="222">
                    <c:v>5</c:v>
                  </c:pt>
                  <c:pt idx="223">
                    <c:v>6</c:v>
                  </c:pt>
                  <c:pt idx="224">
                    <c:v>7</c:v>
                  </c:pt>
                  <c:pt idx="225">
                    <c:v>8</c:v>
                  </c:pt>
                  <c:pt idx="226">
                    <c:v>9</c:v>
                  </c:pt>
                  <c:pt idx="227">
                    <c:v>10</c:v>
                  </c:pt>
                  <c:pt idx="228">
                    <c:v>11</c:v>
                  </c:pt>
                  <c:pt idx="229">
                    <c:v>12</c:v>
                  </c:pt>
                  <c:pt idx="230">
                    <c:v>13</c:v>
                  </c:pt>
                  <c:pt idx="231">
                    <c:v>14</c:v>
                  </c:pt>
                  <c:pt idx="232">
                    <c:v>15</c:v>
                  </c:pt>
                  <c:pt idx="233">
                    <c:v>16</c:v>
                  </c:pt>
                  <c:pt idx="234">
                    <c:v>17</c:v>
                  </c:pt>
                  <c:pt idx="235">
                    <c:v>18</c:v>
                  </c:pt>
                  <c:pt idx="236">
                    <c:v>19</c:v>
                  </c:pt>
                  <c:pt idx="237">
                    <c:v>20</c:v>
                  </c:pt>
                  <c:pt idx="238">
                    <c:v>21</c:v>
                  </c:pt>
                  <c:pt idx="239">
                    <c:v>22</c:v>
                  </c:pt>
                  <c:pt idx="240">
                    <c:v>23</c:v>
                  </c:pt>
                  <c:pt idx="241">
                    <c:v>24</c:v>
                  </c:pt>
                  <c:pt idx="242">
                    <c:v>25</c:v>
                  </c:pt>
                  <c:pt idx="243">
                    <c:v>26</c:v>
                  </c:pt>
                  <c:pt idx="244">
                    <c:v>27</c:v>
                  </c:pt>
                  <c:pt idx="245">
                    <c:v>28</c:v>
                  </c:pt>
                  <c:pt idx="246">
                    <c:v>29</c:v>
                  </c:pt>
                  <c:pt idx="247">
                    <c:v>30</c:v>
                  </c:pt>
                  <c:pt idx="248">
                    <c:v>31</c:v>
                  </c:pt>
                  <c:pt idx="249">
                    <c:v>1</c:v>
                  </c:pt>
                  <c:pt idx="250">
                    <c:v>2</c:v>
                  </c:pt>
                  <c:pt idx="251">
                    <c:v>3</c:v>
                  </c:pt>
                  <c:pt idx="252">
                    <c:v>4</c:v>
                  </c:pt>
                  <c:pt idx="253">
                    <c:v>5</c:v>
                  </c:pt>
                  <c:pt idx="254">
                    <c:v>6</c:v>
                  </c:pt>
                  <c:pt idx="255">
                    <c:v>7</c:v>
                  </c:pt>
                  <c:pt idx="256">
                    <c:v>8</c:v>
                  </c:pt>
                  <c:pt idx="257">
                    <c:v>9</c:v>
                  </c:pt>
                  <c:pt idx="258">
                    <c:v>10</c:v>
                  </c:pt>
                  <c:pt idx="259">
                    <c:v>11</c:v>
                  </c:pt>
                  <c:pt idx="260">
                    <c:v>12</c:v>
                  </c:pt>
                  <c:pt idx="261">
                    <c:v>13</c:v>
                  </c:pt>
                  <c:pt idx="262">
                    <c:v>14</c:v>
                  </c:pt>
                  <c:pt idx="263">
                    <c:v>15</c:v>
                  </c:pt>
                  <c:pt idx="264">
                    <c:v>16</c:v>
                  </c:pt>
                  <c:pt idx="265">
                    <c:v>17</c:v>
                  </c:pt>
                  <c:pt idx="266">
                    <c:v>18</c:v>
                  </c:pt>
                  <c:pt idx="267">
                    <c:v>19</c:v>
                  </c:pt>
                  <c:pt idx="268">
                    <c:v>20</c:v>
                  </c:pt>
                  <c:pt idx="269">
                    <c:v>21</c:v>
                  </c:pt>
                  <c:pt idx="270">
                    <c:v>22</c:v>
                  </c:pt>
                  <c:pt idx="271">
                    <c:v>23</c:v>
                  </c:pt>
                  <c:pt idx="272">
                    <c:v>24</c:v>
                  </c:pt>
                  <c:pt idx="273">
                    <c:v>25</c:v>
                  </c:pt>
                  <c:pt idx="274">
                    <c:v>26</c:v>
                  </c:pt>
                  <c:pt idx="275">
                    <c:v>27</c:v>
                  </c:pt>
                  <c:pt idx="276">
                    <c:v>28</c:v>
                  </c:pt>
                  <c:pt idx="277">
                    <c:v>29</c:v>
                  </c:pt>
                  <c:pt idx="278">
                    <c:v>30</c:v>
                  </c:pt>
                  <c:pt idx="279">
                    <c:v>1</c:v>
                  </c:pt>
                  <c:pt idx="280">
                    <c:v>2</c:v>
                  </c:pt>
                  <c:pt idx="281">
                    <c:v>3</c:v>
                  </c:pt>
                  <c:pt idx="282">
                    <c:v>4</c:v>
                  </c:pt>
                  <c:pt idx="283">
                    <c:v>5</c:v>
                  </c:pt>
                  <c:pt idx="284">
                    <c:v>6</c:v>
                  </c:pt>
                  <c:pt idx="285">
                    <c:v>7</c:v>
                  </c:pt>
                  <c:pt idx="286">
                    <c:v>8</c:v>
                  </c:pt>
                  <c:pt idx="287">
                    <c:v>9</c:v>
                  </c:pt>
                  <c:pt idx="288">
                    <c:v>10</c:v>
                  </c:pt>
                  <c:pt idx="289">
                    <c:v>11</c:v>
                  </c:pt>
                  <c:pt idx="290">
                    <c:v>12</c:v>
                  </c:pt>
                  <c:pt idx="291">
                    <c:v>13</c:v>
                  </c:pt>
                  <c:pt idx="292">
                    <c:v>14</c:v>
                  </c:pt>
                  <c:pt idx="293">
                    <c:v>15</c:v>
                  </c:pt>
                  <c:pt idx="294">
                    <c:v>16</c:v>
                  </c:pt>
                  <c:pt idx="295">
                    <c:v>17</c:v>
                  </c:pt>
                  <c:pt idx="296">
                    <c:v>18</c:v>
                  </c:pt>
                  <c:pt idx="297">
                    <c:v>19</c:v>
                  </c:pt>
                  <c:pt idx="298">
                    <c:v>20</c:v>
                  </c:pt>
                  <c:pt idx="299">
                    <c:v>21</c:v>
                  </c:pt>
                  <c:pt idx="300">
                    <c:v>22</c:v>
                  </c:pt>
                  <c:pt idx="301">
                    <c:v>23</c:v>
                  </c:pt>
                  <c:pt idx="302">
                    <c:v>24</c:v>
                  </c:pt>
                  <c:pt idx="303">
                    <c:v>25</c:v>
                  </c:pt>
                  <c:pt idx="304">
                    <c:v>26</c:v>
                  </c:pt>
                  <c:pt idx="305">
                    <c:v>27</c:v>
                  </c:pt>
                  <c:pt idx="306">
                    <c:v>28</c:v>
                  </c:pt>
                  <c:pt idx="307">
                    <c:v>29</c:v>
                  </c:pt>
                  <c:pt idx="308">
                    <c:v>30</c:v>
                  </c:pt>
                  <c:pt idx="309">
                    <c:v>31</c:v>
                  </c:pt>
                  <c:pt idx="310">
                    <c:v>1</c:v>
                  </c:pt>
                  <c:pt idx="311">
                    <c:v>2</c:v>
                  </c:pt>
                  <c:pt idx="312">
                    <c:v>3</c:v>
                  </c:pt>
                  <c:pt idx="313">
                    <c:v>4</c:v>
                  </c:pt>
                  <c:pt idx="314">
                    <c:v>5</c:v>
                  </c:pt>
                  <c:pt idx="315">
                    <c:v>6</c:v>
                  </c:pt>
                  <c:pt idx="316">
                    <c:v>7</c:v>
                  </c:pt>
                  <c:pt idx="317">
                    <c:v>8</c:v>
                  </c:pt>
                  <c:pt idx="318">
                    <c:v>9</c:v>
                  </c:pt>
                  <c:pt idx="319">
                    <c:v>10</c:v>
                  </c:pt>
                  <c:pt idx="320">
                    <c:v>11</c:v>
                  </c:pt>
                  <c:pt idx="321">
                    <c:v>12</c:v>
                  </c:pt>
                  <c:pt idx="322">
                    <c:v>13</c:v>
                  </c:pt>
                  <c:pt idx="323">
                    <c:v>14</c:v>
                  </c:pt>
                  <c:pt idx="324">
                    <c:v>15</c:v>
                  </c:pt>
                  <c:pt idx="325">
                    <c:v>16</c:v>
                  </c:pt>
                  <c:pt idx="326">
                    <c:v>17</c:v>
                  </c:pt>
                  <c:pt idx="327">
                    <c:v>18</c:v>
                  </c:pt>
                  <c:pt idx="328">
                    <c:v>19</c:v>
                  </c:pt>
                  <c:pt idx="329">
                    <c:v>20</c:v>
                  </c:pt>
                  <c:pt idx="330">
                    <c:v>21</c:v>
                  </c:pt>
                  <c:pt idx="331">
                    <c:v>22</c:v>
                  </c:pt>
                  <c:pt idx="332">
                    <c:v>23</c:v>
                  </c:pt>
                  <c:pt idx="333">
                    <c:v>24</c:v>
                  </c:pt>
                  <c:pt idx="334">
                    <c:v>25</c:v>
                  </c:pt>
                  <c:pt idx="335">
                    <c:v>26</c:v>
                  </c:pt>
                  <c:pt idx="336">
                    <c:v>27</c:v>
                  </c:pt>
                  <c:pt idx="337">
                    <c:v>28</c:v>
                  </c:pt>
                  <c:pt idx="338">
                    <c:v>29</c:v>
                  </c:pt>
                  <c:pt idx="339">
                    <c:v>30</c:v>
                  </c:pt>
                  <c:pt idx="340">
                    <c:v>31</c:v>
                  </c:pt>
                  <c:pt idx="341">
                    <c:v>1</c:v>
                  </c:pt>
                  <c:pt idx="342">
                    <c:v>2</c:v>
                  </c:pt>
                  <c:pt idx="343">
                    <c:v>3</c:v>
                  </c:pt>
                  <c:pt idx="344">
                    <c:v>4</c:v>
                  </c:pt>
                  <c:pt idx="345">
                    <c:v>5</c:v>
                  </c:pt>
                  <c:pt idx="346">
                    <c:v>6</c:v>
                  </c:pt>
                  <c:pt idx="347">
                    <c:v>7</c:v>
                  </c:pt>
                  <c:pt idx="348">
                    <c:v>8</c:v>
                  </c:pt>
                  <c:pt idx="349">
                    <c:v>9</c:v>
                  </c:pt>
                  <c:pt idx="350">
                    <c:v>10</c:v>
                  </c:pt>
                  <c:pt idx="351">
                    <c:v>11</c:v>
                  </c:pt>
                  <c:pt idx="352">
                    <c:v>12</c:v>
                  </c:pt>
                  <c:pt idx="353">
                    <c:v>13</c:v>
                  </c:pt>
                  <c:pt idx="354">
                    <c:v>14</c:v>
                  </c:pt>
                  <c:pt idx="355">
                    <c:v>15</c:v>
                  </c:pt>
                  <c:pt idx="356">
                    <c:v>16</c:v>
                  </c:pt>
                  <c:pt idx="357">
                    <c:v>17</c:v>
                  </c:pt>
                  <c:pt idx="358">
                    <c:v>18</c:v>
                  </c:pt>
                  <c:pt idx="359">
                    <c:v>19</c:v>
                  </c:pt>
                  <c:pt idx="360">
                    <c:v>20</c:v>
                  </c:pt>
                  <c:pt idx="361">
                    <c:v>21</c:v>
                  </c:pt>
                  <c:pt idx="362">
                    <c:v>22</c:v>
                  </c:pt>
                  <c:pt idx="363">
                    <c:v>23</c:v>
                  </c:pt>
                </c:lvl>
                <c:lvl>
                  <c:pt idx="0">
                    <c:v>Fevereiro</c:v>
                  </c:pt>
                  <c:pt idx="4">
                    <c:v>Março</c:v>
                  </c:pt>
                  <c:pt idx="18">
                    <c:v>Março</c:v>
                  </c:pt>
                  <c:pt idx="35">
                    <c:v>Abril</c:v>
                  </c:pt>
                  <c:pt idx="65">
                    <c:v>Maio</c:v>
                  </c:pt>
                  <c:pt idx="96">
                    <c:v>Junho</c:v>
                  </c:pt>
                  <c:pt idx="126">
                    <c:v>Julho</c:v>
                  </c:pt>
                  <c:pt idx="157">
                    <c:v>Agosto</c:v>
                  </c:pt>
                  <c:pt idx="188">
                    <c:v>Setembro</c:v>
                  </c:pt>
                  <c:pt idx="218">
                    <c:v>Outubro</c:v>
                  </c:pt>
                  <c:pt idx="249">
                    <c:v>novembro</c:v>
                  </c:pt>
                  <c:pt idx="279">
                    <c:v>Dez</c:v>
                  </c:pt>
                  <c:pt idx="310">
                    <c:v>Janeiro </c:v>
                  </c:pt>
                  <c:pt idx="341">
                    <c:v>Fevereiro</c:v>
                  </c:pt>
                </c:lvl>
              </c:multiLvlStrCache>
            </c:multiLvlStrRef>
          </c:cat>
          <c:val>
            <c:numRef>
              <c:f>INC.AMERICASUL.data!$M$2:$M$365</c:f>
              <c:numCache>
                <c:formatCode>0.0</c:formatCode>
                <c:ptCount val="36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0.10957106303610109</c:v>
                </c:pt>
                <c:pt idx="4">
                  <c:v>0.10957106303610109</c:v>
                </c:pt>
                <c:pt idx="5">
                  <c:v>0.21914212607220218</c:v>
                </c:pt>
                <c:pt idx="6">
                  <c:v>0.24105633867942236</c:v>
                </c:pt>
                <c:pt idx="7">
                  <c:v>0.24105633867942236</c:v>
                </c:pt>
                <c:pt idx="8">
                  <c:v>0.37254161432274363</c:v>
                </c:pt>
                <c:pt idx="9">
                  <c:v>0.37254161432274363</c:v>
                </c:pt>
                <c:pt idx="10">
                  <c:v>0.39445582692996389</c:v>
                </c:pt>
                <c:pt idx="11">
                  <c:v>0.39445582692996389</c:v>
                </c:pt>
                <c:pt idx="12">
                  <c:v>0.4163700395371841</c:v>
                </c:pt>
                <c:pt idx="13">
                  <c:v>0.4163700395371841</c:v>
                </c:pt>
                <c:pt idx="14">
                  <c:v>0.4163700395371841</c:v>
                </c:pt>
                <c:pt idx="15">
                  <c:v>0.46019846475162451</c:v>
                </c:pt>
                <c:pt idx="16">
                  <c:v>0.59168374039494587</c:v>
                </c:pt>
                <c:pt idx="17">
                  <c:v>0.59168374039494587</c:v>
                </c:pt>
                <c:pt idx="18">
                  <c:v>0.59168374039494587</c:v>
                </c:pt>
                <c:pt idx="19">
                  <c:v>0.89848271689602888</c:v>
                </c:pt>
                <c:pt idx="20">
                  <c:v>1.3586811816476534</c:v>
                </c:pt>
                <c:pt idx="21">
                  <c:v>3.484359804548014</c:v>
                </c:pt>
                <c:pt idx="22">
                  <c:v>4.3609283088368223</c:v>
                </c:pt>
                <c:pt idx="23">
                  <c:v>8.0425160268498193</c:v>
                </c:pt>
                <c:pt idx="24">
                  <c:v>11.08859157925343</c:v>
                </c:pt>
                <c:pt idx="25">
                  <c:v>11.08859157925343</c:v>
                </c:pt>
                <c:pt idx="26">
                  <c:v>11.658361107041154</c:v>
                </c:pt>
                <c:pt idx="27">
                  <c:v>22.988009024974005</c:v>
                </c:pt>
                <c:pt idx="28">
                  <c:v>22.988009024974005</c:v>
                </c:pt>
                <c:pt idx="29">
                  <c:v>26.538111467343683</c:v>
                </c:pt>
                <c:pt idx="30">
                  <c:v>26.538111467343683</c:v>
                </c:pt>
                <c:pt idx="31">
                  <c:v>34.953169108516242</c:v>
                </c:pt>
                <c:pt idx="32">
                  <c:v>39.949609582962459</c:v>
                </c:pt>
                <c:pt idx="33">
                  <c:v>40.212580134249102</c:v>
                </c:pt>
                <c:pt idx="34">
                  <c:v>42.99568513536606</c:v>
                </c:pt>
                <c:pt idx="35">
                  <c:v>49.087836240173282</c:v>
                </c:pt>
                <c:pt idx="36">
                  <c:v>51.980512304326354</c:v>
                </c:pt>
                <c:pt idx="37">
                  <c:v>69.314654476637543</c:v>
                </c:pt>
                <c:pt idx="38">
                  <c:v>69.314654476637543</c:v>
                </c:pt>
                <c:pt idx="39">
                  <c:v>75.932746684018042</c:v>
                </c:pt>
                <c:pt idx="40">
                  <c:v>75.932746684018042</c:v>
                </c:pt>
                <c:pt idx="41">
                  <c:v>82.112554639254157</c:v>
                </c:pt>
                <c:pt idx="42">
                  <c:v>82.112554639254157</c:v>
                </c:pt>
                <c:pt idx="43">
                  <c:v>97.518246102129964</c:v>
                </c:pt>
                <c:pt idx="44">
                  <c:v>108.80406559484837</c:v>
                </c:pt>
                <c:pt idx="45">
                  <c:v>156.92767648030397</c:v>
                </c:pt>
                <c:pt idx="46">
                  <c:v>159.03144089059711</c:v>
                </c:pt>
                <c:pt idx="47">
                  <c:v>163.61151132550614</c:v>
                </c:pt>
                <c:pt idx="48">
                  <c:v>164.99210671976098</c:v>
                </c:pt>
                <c:pt idx="49">
                  <c:v>166.61375845269532</c:v>
                </c:pt>
                <c:pt idx="50">
                  <c:v>172.20188266753644</c:v>
                </c:pt>
                <c:pt idx="51">
                  <c:v>180.24439869438626</c:v>
                </c:pt>
                <c:pt idx="52">
                  <c:v>185.17509653101081</c:v>
                </c:pt>
                <c:pt idx="53">
                  <c:v>197.71002614234078</c:v>
                </c:pt>
                <c:pt idx="54">
                  <c:v>207.48376496516099</c:v>
                </c:pt>
                <c:pt idx="55">
                  <c:v>221.94714528592633</c:v>
                </c:pt>
                <c:pt idx="56">
                  <c:v>227.86398268987583</c:v>
                </c:pt>
                <c:pt idx="57">
                  <c:v>237.76920678833935</c:v>
                </c:pt>
                <c:pt idx="58">
                  <c:v>245.06663958654366</c:v>
                </c:pt>
                <c:pt idx="59">
                  <c:v>497.86899622343606</c:v>
                </c:pt>
                <c:pt idx="60">
                  <c:v>497.86899622343606</c:v>
                </c:pt>
                <c:pt idx="61">
                  <c:v>497.86899622343606</c:v>
                </c:pt>
                <c:pt idx="62">
                  <c:v>509.28630099179787</c:v>
                </c:pt>
                <c:pt idx="63">
                  <c:v>531.59496942594797</c:v>
                </c:pt>
                <c:pt idx="64">
                  <c:v>540.73319608315887</c:v>
                </c:pt>
                <c:pt idx="65">
                  <c:v>546.4089771484289</c:v>
                </c:pt>
                <c:pt idx="66">
                  <c:v>577.13270322375161</c:v>
                </c:pt>
                <c:pt idx="67">
                  <c:v>601.85193504469601</c:v>
                </c:pt>
                <c:pt idx="68">
                  <c:v>647.30201199207079</c:v>
                </c:pt>
                <c:pt idx="69">
                  <c:v>698.64701213078774</c:v>
                </c:pt>
                <c:pt idx="70">
                  <c:v>698.64701213078774</c:v>
                </c:pt>
                <c:pt idx="71">
                  <c:v>644.71613490441871</c:v>
                </c:pt>
                <c:pt idx="72">
                  <c:v>663.95681357355807</c:v>
                </c:pt>
                <c:pt idx="73">
                  <c:v>663.95681357355807</c:v>
                </c:pt>
                <c:pt idx="74">
                  <c:v>631.5237789148722</c:v>
                </c:pt>
                <c:pt idx="75">
                  <c:v>647.76221045682246</c:v>
                </c:pt>
                <c:pt idx="76">
                  <c:v>646.66649982646129</c:v>
                </c:pt>
                <c:pt idx="77">
                  <c:v>666.60843329903173</c:v>
                </c:pt>
                <c:pt idx="78">
                  <c:v>668.07668554371548</c:v>
                </c:pt>
                <c:pt idx="79">
                  <c:v>668.42731294543103</c:v>
                </c:pt>
                <c:pt idx="80">
                  <c:v>668.42731294543103</c:v>
                </c:pt>
                <c:pt idx="81">
                  <c:v>689.57452811139854</c:v>
                </c:pt>
                <c:pt idx="82">
                  <c:v>717.09877914606716</c:v>
                </c:pt>
                <c:pt idx="83">
                  <c:v>727.15740273278129</c:v>
                </c:pt>
                <c:pt idx="84">
                  <c:v>748.39227474917755</c:v>
                </c:pt>
                <c:pt idx="85">
                  <c:v>748.39227474917755</c:v>
                </c:pt>
                <c:pt idx="86">
                  <c:v>763.79796621205332</c:v>
                </c:pt>
                <c:pt idx="87">
                  <c:v>785.14240929148582</c:v>
                </c:pt>
                <c:pt idx="88">
                  <c:v>794.56552071259057</c:v>
                </c:pt>
                <c:pt idx="89">
                  <c:v>805.47879859098634</c:v>
                </c:pt>
                <c:pt idx="90">
                  <c:v>818.60541194271116</c:v>
                </c:pt>
                <c:pt idx="91">
                  <c:v>825.20158993748441</c:v>
                </c:pt>
                <c:pt idx="92">
                  <c:v>834.99724297291186</c:v>
                </c:pt>
                <c:pt idx="93">
                  <c:v>843.06167321236899</c:v>
                </c:pt>
                <c:pt idx="94">
                  <c:v>845.25309447309098</c:v>
                </c:pt>
                <c:pt idx="95">
                  <c:v>845.25309447309098</c:v>
                </c:pt>
                <c:pt idx="96">
                  <c:v>856.80188451709603</c:v>
                </c:pt>
                <c:pt idx="97">
                  <c:v>856.80188451709603</c:v>
                </c:pt>
                <c:pt idx="98">
                  <c:v>885.64098830819785</c:v>
                </c:pt>
                <c:pt idx="99">
                  <c:v>897.73763366738331</c:v>
                </c:pt>
                <c:pt idx="100">
                  <c:v>897.73763366738331</c:v>
                </c:pt>
                <c:pt idx="101">
                  <c:v>922.71983603961439</c:v>
                </c:pt>
                <c:pt idx="102">
                  <c:v>936.35047628130542</c:v>
                </c:pt>
                <c:pt idx="103">
                  <c:v>944.94084762333569</c:v>
                </c:pt>
                <c:pt idx="104">
                  <c:v>950.59471447599856</c:v>
                </c:pt>
                <c:pt idx="105">
                  <c:v>962.40647507129017</c:v>
                </c:pt>
                <c:pt idx="106">
                  <c:v>973.86760826486648</c:v>
                </c:pt>
                <c:pt idx="107">
                  <c:v>973.86760826486648</c:v>
                </c:pt>
                <c:pt idx="108">
                  <c:v>1003.1888247333271</c:v>
                </c:pt>
                <c:pt idx="109">
                  <c:v>1015.8552396203004</c:v>
                </c:pt>
                <c:pt idx="110">
                  <c:v>1024.5113536001522</c:v>
                </c:pt>
                <c:pt idx="111">
                  <c:v>1037.0243689988749</c:v>
                </c:pt>
                <c:pt idx="112">
                  <c:v>1050.6330950279589</c:v>
                </c:pt>
                <c:pt idx="113">
                  <c:v>1062.6201693241082</c:v>
                </c:pt>
                <c:pt idx="114">
                  <c:v>1075.9220963766909</c:v>
                </c:pt>
                <c:pt idx="115">
                  <c:v>1089.8157071696685</c:v>
                </c:pt>
                <c:pt idx="116">
                  <c:v>1099.7209312681321</c:v>
                </c:pt>
                <c:pt idx="117">
                  <c:v>1109.7357264296318</c:v>
                </c:pt>
                <c:pt idx="118">
                  <c:v>1115.7621348966172</c:v>
                </c:pt>
                <c:pt idx="119">
                  <c:v>1131.7156816746738</c:v>
                </c:pt>
                <c:pt idx="120">
                  <c:v>1146.8584025862626</c:v>
                </c:pt>
                <c:pt idx="121">
                  <c:v>1164.8718853493979</c:v>
                </c:pt>
                <c:pt idx="122">
                  <c:v>1180.211834174452</c:v>
                </c:pt>
                <c:pt idx="123">
                  <c:v>1195.946238826436</c:v>
                </c:pt>
                <c:pt idx="124">
                  <c:v>1210.8698176119531</c:v>
                </c:pt>
                <c:pt idx="125">
                  <c:v>1219.8546447809133</c:v>
                </c:pt>
                <c:pt idx="126">
                  <c:v>1234.6905667160015</c:v>
                </c:pt>
                <c:pt idx="127">
                  <c:v>1234.6905667160015</c:v>
                </c:pt>
                <c:pt idx="128">
                  <c:v>1303.1943953261718</c:v>
                </c:pt>
                <c:pt idx="129">
                  <c:v>1329.2503941161567</c:v>
                </c:pt>
                <c:pt idx="130">
                  <c:v>1348.4910727852962</c:v>
                </c:pt>
                <c:pt idx="131">
                  <c:v>1357.7607847181503</c:v>
                </c:pt>
                <c:pt idx="132">
                  <c:v>1367.0085824383971</c:v>
                </c:pt>
                <c:pt idx="133">
                  <c:v>1385.9643763436427</c:v>
                </c:pt>
                <c:pt idx="134">
                  <c:v>1385.9643763436427</c:v>
                </c:pt>
                <c:pt idx="135">
                  <c:v>1424.8182752962439</c:v>
                </c:pt>
                <c:pt idx="136">
                  <c:v>1441.9771037676974</c:v>
                </c:pt>
                <c:pt idx="137">
                  <c:v>1472.8323151186635</c:v>
                </c:pt>
                <c:pt idx="138">
                  <c:v>1487.317609652036</c:v>
                </c:pt>
                <c:pt idx="139">
                  <c:v>1500.2250808776887</c:v>
                </c:pt>
                <c:pt idx="140">
                  <c:v>1524.5717710843105</c:v>
                </c:pt>
                <c:pt idx="141">
                  <c:v>1541.2046584531906</c:v>
                </c:pt>
                <c:pt idx="142">
                  <c:v>1563.9077827142708</c:v>
                </c:pt>
                <c:pt idx="143">
                  <c:v>1587.5532181174615</c:v>
                </c:pt>
                <c:pt idx="144">
                  <c:v>1608.1087495430338</c:v>
                </c:pt>
                <c:pt idx="145">
                  <c:v>1621.93661769819</c:v>
                </c:pt>
                <c:pt idx="146">
                  <c:v>1635.2385447507725</c:v>
                </c:pt>
                <c:pt idx="147">
                  <c:v>1670.2355422845033</c:v>
                </c:pt>
                <c:pt idx="148">
                  <c:v>1693.0263233960122</c:v>
                </c:pt>
                <c:pt idx="149">
                  <c:v>1712.5518868290453</c:v>
                </c:pt>
                <c:pt idx="150">
                  <c:v>1732.2965923881509</c:v>
                </c:pt>
                <c:pt idx="151">
                  <c:v>1753.925920231477</c:v>
                </c:pt>
                <c:pt idx="152">
                  <c:v>1768.3454721270282</c:v>
                </c:pt>
                <c:pt idx="153">
                  <c:v>1778.5794094145999</c:v>
                </c:pt>
                <c:pt idx="154">
                  <c:v>1803.079499109472</c:v>
                </c:pt>
                <c:pt idx="155">
                  <c:v>1823.1090894324714</c:v>
                </c:pt>
                <c:pt idx="156">
                  <c:v>1848.9021176711697</c:v>
                </c:pt>
                <c:pt idx="157">
                  <c:v>1870.4876170892815</c:v>
                </c:pt>
                <c:pt idx="158">
                  <c:v>1889.7063815458137</c:v>
                </c:pt>
                <c:pt idx="159">
                  <c:v>1889.7063815458137</c:v>
                </c:pt>
                <c:pt idx="160">
                  <c:v>1907.4349795450548</c:v>
                </c:pt>
                <c:pt idx="161">
                  <c:v>1927.639883568912</c:v>
                </c:pt>
                <c:pt idx="162">
                  <c:v>1947.4284175532318</c:v>
                </c:pt>
                <c:pt idx="163">
                  <c:v>1984.0470668198964</c:v>
                </c:pt>
                <c:pt idx="164">
                  <c:v>2015.4282192734358</c:v>
                </c:pt>
                <c:pt idx="165">
                  <c:v>2050.5567020828103</c:v>
                </c:pt>
                <c:pt idx="166">
                  <c:v>2069.9946086654145</c:v>
                </c:pt>
                <c:pt idx="167">
                  <c:v>2075.2978481163618</c:v>
                </c:pt>
                <c:pt idx="168">
                  <c:v>2094.1878993837854</c:v>
                </c:pt>
                <c:pt idx="169">
                  <c:v>2128.0891862871549</c:v>
                </c:pt>
                <c:pt idx="170">
                  <c:v>2155.1094104318577</c:v>
                </c:pt>
                <c:pt idx="171">
                  <c:v>2178.4699610711541</c:v>
                </c:pt>
                <c:pt idx="172">
                  <c:v>2206.4982389957891</c:v>
                </c:pt>
                <c:pt idx="173">
                  <c:v>2225.2129765623549</c:v>
                </c:pt>
                <c:pt idx="174">
                  <c:v>2229.7930469972639</c:v>
                </c:pt>
                <c:pt idx="175">
                  <c:v>2255.870959999856</c:v>
                </c:pt>
                <c:pt idx="176">
                  <c:v>2289.4873621393322</c:v>
                </c:pt>
                <c:pt idx="177">
                  <c:v>2312.1247437625907</c:v>
                </c:pt>
                <c:pt idx="178">
                  <c:v>2333.4472726294157</c:v>
                </c:pt>
                <c:pt idx="179">
                  <c:v>2346.7711138946056</c:v>
                </c:pt>
                <c:pt idx="180">
                  <c:v>2361.6727784675154</c:v>
                </c:pt>
                <c:pt idx="181">
                  <c:v>2373.06816902327</c:v>
                </c:pt>
                <c:pt idx="182">
                  <c:v>2389.3066005652204</c:v>
                </c:pt>
                <c:pt idx="183">
                  <c:v>2422.5942895155877</c:v>
                </c:pt>
                <c:pt idx="184">
                  <c:v>2437.2768119624252</c:v>
                </c:pt>
                <c:pt idx="185">
                  <c:v>2457.4817159862819</c:v>
                </c:pt>
                <c:pt idx="186">
                  <c:v>2474.2460886308058</c:v>
                </c:pt>
                <c:pt idx="187">
                  <c:v>2490.5064343853633</c:v>
                </c:pt>
                <c:pt idx="188">
                  <c:v>2493.1142256856224</c:v>
                </c:pt>
                <c:pt idx="189">
                  <c:v>2504.9917289187356</c:v>
                </c:pt>
                <c:pt idx="190">
                  <c:v>2530.1492449918242</c:v>
                </c:pt>
                <c:pt idx="191">
                  <c:v>2549.9377789761443</c:v>
                </c:pt>
                <c:pt idx="192">
                  <c:v>2567.7978622510291</c:v>
                </c:pt>
                <c:pt idx="193">
                  <c:v>2586.8632272193104</c:v>
                </c:pt>
                <c:pt idx="194">
                  <c:v>2390.5995391090464</c:v>
                </c:pt>
                <c:pt idx="195">
                  <c:v>2412.5794943540877</c:v>
                </c:pt>
                <c:pt idx="196">
                  <c:v>2427.1524457378896</c:v>
                </c:pt>
                <c:pt idx="197">
                  <c:v>2458.029571301463</c:v>
                </c:pt>
                <c:pt idx="198">
                  <c:v>2480.8203524129722</c:v>
                </c:pt>
                <c:pt idx="199">
                  <c:v>2480.8203524129722</c:v>
                </c:pt>
                <c:pt idx="200">
                  <c:v>2514.2614408515897</c:v>
                </c:pt>
                <c:pt idx="201">
                  <c:v>2598.8941299406742</c:v>
                </c:pt>
                <c:pt idx="202">
                  <c:v>2605.840935337163</c:v>
                </c:pt>
                <c:pt idx="203">
                  <c:v>2619.9098598309988</c:v>
                </c:pt>
                <c:pt idx="204">
                  <c:v>2663.1246870924365</c:v>
                </c:pt>
                <c:pt idx="205">
                  <c:v>2679.1658907209217</c:v>
                </c:pt>
                <c:pt idx="206">
                  <c:v>2679.1658907209217</c:v>
                </c:pt>
                <c:pt idx="207">
                  <c:v>2752.8633877190036</c:v>
                </c:pt>
                <c:pt idx="208">
                  <c:v>2770.3728435921726</c:v>
                </c:pt>
                <c:pt idx="209">
                  <c:v>2776.7717936734807</c:v>
                </c:pt>
                <c:pt idx="210">
                  <c:v>2797.1958398234101</c:v>
                </c:pt>
                <c:pt idx="211">
                  <c:v>2848.4531831116979</c:v>
                </c:pt>
                <c:pt idx="212">
                  <c:v>2873.9613265865028</c:v>
                </c:pt>
                <c:pt idx="213">
                  <c:v>2903.0853151414981</c:v>
                </c:pt>
                <c:pt idx="214">
                  <c:v>2936.088119327972</c:v>
                </c:pt>
                <c:pt idx="215">
                  <c:v>2952.8744061851025</c:v>
                </c:pt>
                <c:pt idx="216">
                  <c:v>2957.6517045334767</c:v>
                </c:pt>
                <c:pt idx="217">
                  <c:v>2974.8324472175373</c:v>
                </c:pt>
                <c:pt idx="218">
                  <c:v>3003.2770951817088</c:v>
                </c:pt>
                <c:pt idx="219">
                  <c:v>3036.9592399590065</c:v>
                </c:pt>
                <c:pt idx="220">
                  <c:v>3057.7777419358654</c:v>
                </c:pt>
                <c:pt idx="221">
                  <c:v>3075.6816536359647</c:v>
                </c:pt>
                <c:pt idx="222">
                  <c:v>3090.6490608466956</c:v>
                </c:pt>
                <c:pt idx="223">
                  <c:v>3097.3328956918981</c:v>
                </c:pt>
                <c:pt idx="224">
                  <c:v>3113.0453861312749</c:v>
                </c:pt>
                <c:pt idx="225">
                  <c:v>3145.3688497269245</c:v>
                </c:pt>
                <c:pt idx="226">
                  <c:v>3178.5469676142561</c:v>
                </c:pt>
                <c:pt idx="227">
                  <c:v>3178.5469676142561</c:v>
                </c:pt>
                <c:pt idx="228">
                  <c:v>3217.6200086929298</c:v>
                </c:pt>
                <c:pt idx="229">
                  <c:v>3217.6200086929298</c:v>
                </c:pt>
                <c:pt idx="230">
                  <c:v>3228.292230232646</c:v>
                </c:pt>
                <c:pt idx="231">
                  <c:v>3247.0507962244269</c:v>
                </c:pt>
                <c:pt idx="232">
                  <c:v>3267.0365581222113</c:v>
                </c:pt>
                <c:pt idx="233">
                  <c:v>3295.0210076216317</c:v>
                </c:pt>
                <c:pt idx="234">
                  <c:v>3323.4875697984107</c:v>
                </c:pt>
                <c:pt idx="235">
                  <c:v>3340.2081140177197</c:v>
                </c:pt>
                <c:pt idx="236">
                  <c:v>3359.2077363481799</c:v>
                </c:pt>
                <c:pt idx="237">
                  <c:v>3362.1442408375469</c:v>
                </c:pt>
                <c:pt idx="238">
                  <c:v>3377.3088759617435</c:v>
                </c:pt>
                <c:pt idx="239">
                  <c:v>3410.399336998646</c:v>
                </c:pt>
                <c:pt idx="240">
                  <c:v>3428.5004766122097</c:v>
                </c:pt>
                <c:pt idx="241">
                  <c:v>3428.5004766122097</c:v>
                </c:pt>
                <c:pt idx="242">
                  <c:v>3497.8151310888479</c:v>
                </c:pt>
                <c:pt idx="243">
                  <c:v>3542.1037547680398</c:v>
                </c:pt>
                <c:pt idx="244">
                  <c:v>3554.0031722137601</c:v>
                </c:pt>
                <c:pt idx="245">
                  <c:v>3576.2241837974816</c:v>
                </c:pt>
                <c:pt idx="246">
                  <c:v>3613.8289726314715</c:v>
                </c:pt>
                <c:pt idx="247">
                  <c:v>3644.3773850059365</c:v>
                </c:pt>
                <c:pt idx="248">
                  <c:v>3662.8948946590372</c:v>
                </c:pt>
                <c:pt idx="249">
                  <c:v>3685.7952468335825</c:v>
                </c:pt>
                <c:pt idx="250">
                  <c:v>3707.7532878660172</c:v>
                </c:pt>
                <c:pt idx="251">
                  <c:v>3715.8177181054743</c:v>
                </c:pt>
                <c:pt idx="252">
                  <c:v>3727.8267066142307</c:v>
                </c:pt>
                <c:pt idx="253">
                  <c:v>3756.8192098935833</c:v>
                </c:pt>
                <c:pt idx="254">
                  <c:v>3764.4891843061105</c:v>
                </c:pt>
                <c:pt idx="255">
                  <c:v>3780.376988446345</c:v>
                </c:pt>
                <c:pt idx="256">
                  <c:v>3801.8090883762061</c:v>
                </c:pt>
                <c:pt idx="257">
                  <c:v>3832.9491844910667</c:v>
                </c:pt>
                <c:pt idx="258">
                  <c:v>3840.8821294548798</c:v>
                </c:pt>
                <c:pt idx="259">
                  <c:v>3850.5682114272713</c:v>
                </c:pt>
                <c:pt idx="260">
                  <c:v>3870.7073728133068</c:v>
                </c:pt>
                <c:pt idx="261">
                  <c:v>3890.0576225454824</c:v>
                </c:pt>
                <c:pt idx="262">
                  <c:v>3915.5000233824649</c:v>
                </c:pt>
                <c:pt idx="263">
                  <c:v>3936.3842679971453</c:v>
                </c:pt>
                <c:pt idx="264">
                  <c:v>3951.0229620187688</c:v>
                </c:pt>
                <c:pt idx="265">
                  <c:v>3959.3722770221198</c:v>
                </c:pt>
                <c:pt idx="266">
                  <c:v>3968.75156001801</c:v>
                </c:pt>
                <c:pt idx="267">
                  <c:v>3993.8652476658845</c:v>
                </c:pt>
                <c:pt idx="268">
                  <c:v>4015.6918034226755</c:v>
                </c:pt>
                <c:pt idx="269">
                  <c:v>4028.7088457113646</c:v>
                </c:pt>
                <c:pt idx="270">
                  <c:v>4051.4119699724447</c:v>
                </c:pt>
                <c:pt idx="271">
                  <c:v>4068.2201710421823</c:v>
                </c:pt>
                <c:pt idx="272">
                  <c:v>4074.8163490369557</c:v>
                </c:pt>
                <c:pt idx="273">
                  <c:v>4085.598141639708</c:v>
                </c:pt>
                <c:pt idx="274">
                  <c:v>4102.9980264498408</c:v>
                </c:pt>
                <c:pt idx="275">
                  <c:v>4122.8961314971966</c:v>
                </c:pt>
                <c:pt idx="276">
                  <c:v>4153.4883722968771</c:v>
                </c:pt>
                <c:pt idx="277">
                  <c:v>4183.6204146318041</c:v>
                </c:pt>
                <c:pt idx="278">
                  <c:v>4210.0927834613267</c:v>
                </c:pt>
                <c:pt idx="279">
                  <c:v>4222.5400562222276</c:v>
                </c:pt>
                <c:pt idx="280">
                  <c:v>4244.1912982781605</c:v>
                </c:pt>
                <c:pt idx="281">
                  <c:v>4270.554096044646</c:v>
                </c:pt>
                <c:pt idx="282">
                  <c:v>4292.6436223527244</c:v>
                </c:pt>
                <c:pt idx="283">
                  <c:v>4292.6436223527244</c:v>
                </c:pt>
                <c:pt idx="284">
                  <c:v>4325.6683407518058</c:v>
                </c:pt>
                <c:pt idx="285">
                  <c:v>4338.9702678043886</c:v>
                </c:pt>
                <c:pt idx="286">
                  <c:v>4344.3611641057641</c:v>
                </c:pt>
                <c:pt idx="287">
                  <c:v>4355.4935841102324</c:v>
                </c:pt>
                <c:pt idx="288">
                  <c:v>4365.9247493112698</c:v>
                </c:pt>
                <c:pt idx="289">
                  <c:v>4391.1480080221791</c:v>
                </c:pt>
                <c:pt idx="290">
                  <c:v>4399.6068940885662</c:v>
                </c:pt>
                <c:pt idx="291">
                  <c:v>4416.239781457447</c:v>
                </c:pt>
                <c:pt idx="292">
                  <c:v>4429.0815100452783</c:v>
                </c:pt>
                <c:pt idx="293">
                  <c:v>4430.6155049277831</c:v>
                </c:pt>
                <c:pt idx="294">
                  <c:v>4434.4724063466547</c:v>
                </c:pt>
                <c:pt idx="295">
                  <c:v>4458.6876112776317</c:v>
                </c:pt>
                <c:pt idx="296">
                  <c:v>4475.9560108121213</c:v>
                </c:pt>
                <c:pt idx="297">
                  <c:v>4475.9560108121213</c:v>
                </c:pt>
                <c:pt idx="298">
                  <c:v>4512.574660078787</c:v>
                </c:pt>
                <c:pt idx="299">
                  <c:v>4519.9597497274208</c:v>
                </c:pt>
                <c:pt idx="300">
                  <c:v>4521.5375730351398</c:v>
                </c:pt>
                <c:pt idx="301">
                  <c:v>4522.3045704763927</c:v>
                </c:pt>
                <c:pt idx="302">
                  <c:v>4538.0828035535915</c:v>
                </c:pt>
                <c:pt idx="303">
                  <c:v>4558.3753644278768</c:v>
                </c:pt>
                <c:pt idx="304">
                  <c:v>4576.3011903405832</c:v>
                </c:pt>
                <c:pt idx="305">
                  <c:v>4586.0749291634029</c:v>
                </c:pt>
                <c:pt idx="306">
                  <c:v>4587.849980384588</c:v>
                </c:pt>
                <c:pt idx="307">
                  <c:v>4596.6814080652975</c:v>
                </c:pt>
                <c:pt idx="308">
                  <c:v>4609.1286808261993</c:v>
                </c:pt>
                <c:pt idx="309">
                  <c:v>4635.1189369783624</c:v>
                </c:pt>
                <c:pt idx="310">
                  <c:v>4657.0331495855826</c:v>
                </c:pt>
                <c:pt idx="311">
                  <c:v>4676.0108577034352</c:v>
                </c:pt>
                <c:pt idx="312">
                  <c:v>4700.88348901263</c:v>
                </c:pt>
                <c:pt idx="313">
                  <c:v>4703.0968244859587</c:v>
                </c:pt>
                <c:pt idx="314">
                  <c:v>4713.3088475609238</c:v>
                </c:pt>
                <c:pt idx="315">
                  <c:v>4735.288802805966</c:v>
                </c:pt>
                <c:pt idx="316">
                  <c:v>4763.6457939197089</c:v>
                </c:pt>
                <c:pt idx="317">
                  <c:v>4785.7353202277873</c:v>
                </c:pt>
                <c:pt idx="318">
                  <c:v>4802.4558644470962</c:v>
                </c:pt>
                <c:pt idx="319">
                  <c:v>4828.7748337883677</c:v>
                </c:pt>
                <c:pt idx="320">
                  <c:v>4844.5749810781736</c:v>
                </c:pt>
                <c:pt idx="321">
                  <c:v>4854.129577774921</c:v>
                </c:pt>
                <c:pt idx="322">
                  <c:v>4877.3805573511818</c:v>
                </c:pt>
                <c:pt idx="323">
                  <c:v>4915.6866009886025</c:v>
                </c:pt>
                <c:pt idx="324">
                  <c:v>4952.6558776569827</c:v>
                </c:pt>
                <c:pt idx="325">
                  <c:v>4971.5897573496213</c:v>
                </c:pt>
                <c:pt idx="326">
                  <c:v>5057.9755834472835</c:v>
                </c:pt>
                <c:pt idx="327">
                  <c:v>5072.7457627445501</c:v>
                </c:pt>
                <c:pt idx="328">
                  <c:v>5076.2958651869194</c:v>
                </c:pt>
                <c:pt idx="329">
                  <c:v>5096.5445976359906</c:v>
                </c:pt>
                <c:pt idx="330">
                  <c:v>5134.8287270608052</c:v>
                </c:pt>
                <c:pt idx="331">
                  <c:v>5175.8959614867354</c:v>
                </c:pt>
                <c:pt idx="332">
                  <c:v>5197.1308335031326</c:v>
                </c:pt>
                <c:pt idx="333">
                  <c:v>5220.6666978432859</c:v>
                </c:pt>
                <c:pt idx="334">
                  <c:v>5287.7241884213809</c:v>
                </c:pt>
                <c:pt idx="335">
                  <c:v>5293.7505968883661</c:v>
                </c:pt>
                <c:pt idx="336">
                  <c:v>5306.4389259879463</c:v>
                </c:pt>
                <c:pt idx="337">
                  <c:v>5336.8777672993756</c:v>
                </c:pt>
                <c:pt idx="338">
                  <c:v>5390.8963013761731</c:v>
                </c:pt>
                <c:pt idx="339">
                  <c:v>5390.8963013761731</c:v>
                </c:pt>
                <c:pt idx="340">
                  <c:v>5473.7101108188581</c:v>
                </c:pt>
                <c:pt idx="341">
                  <c:v>5496.6981198438325</c:v>
                </c:pt>
                <c:pt idx="342">
                  <c:v>5500.1605654357736</c:v>
                </c:pt>
                <c:pt idx="343">
                  <c:v>5506.5814297296884</c:v>
                </c:pt>
                <c:pt idx="344">
                  <c:v>5530.9281199363104</c:v>
                </c:pt>
                <c:pt idx="345">
                  <c:v>5551.7247077005622</c:v>
                </c:pt>
                <c:pt idx="346">
                  <c:v>5597.1528704353295</c:v>
                </c:pt>
                <c:pt idx="347">
                  <c:v>5634.4727745054261</c:v>
                </c:pt>
                <c:pt idx="348">
                  <c:v>5660.0466606180516</c:v>
                </c:pt>
                <c:pt idx="349">
                  <c:v>5667.1687797153982</c:v>
                </c:pt>
                <c:pt idx="350">
                  <c:v>5692.939893741489</c:v>
                </c:pt>
                <c:pt idx="351">
                  <c:v>5699.3607580354046</c:v>
                </c:pt>
                <c:pt idx="352">
                  <c:v>5748.3828516377571</c:v>
                </c:pt>
                <c:pt idx="353">
                  <c:v>5774.7675636168497</c:v>
                </c:pt>
                <c:pt idx="354">
                  <c:v>5818.8151309573623</c:v>
                </c:pt>
                <c:pt idx="355">
                  <c:v>5855.9816355392077</c:v>
                </c:pt>
                <c:pt idx="356">
                  <c:v>5866.4566291654592</c:v>
                </c:pt>
                <c:pt idx="357">
                  <c:v>5874.6087162553449</c:v>
                </c:pt>
                <c:pt idx="358">
                  <c:v>5877.8081912959988</c:v>
                </c:pt>
                <c:pt idx="359">
                  <c:v>5913.7694141844477</c:v>
                </c:pt>
                <c:pt idx="360">
                  <c:v>5944.7999392362708</c:v>
                </c:pt>
                <c:pt idx="361">
                  <c:v>5984.7057203940194</c:v>
                </c:pt>
                <c:pt idx="362">
                  <c:v>6019.2425194629977</c:v>
                </c:pt>
                <c:pt idx="363">
                  <c:v>6025.7072121821284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D0C-4ED5-BF57-6AF3835EE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1121152"/>
        <c:axId val="131123072"/>
      </c:lineChart>
      <c:catAx>
        <c:axId val="1311211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1050" b="1">
                    <a:solidFill>
                      <a:sysClr val="windowText" lastClr="000000"/>
                    </a:solidFill>
                  </a:rPr>
                  <a:t>Dia/Mês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1123072"/>
        <c:crosses val="autoZero"/>
        <c:auto val="1"/>
        <c:lblAlgn val="ctr"/>
        <c:lblOffset val="100"/>
        <c:noMultiLvlLbl val="0"/>
      </c:catAx>
      <c:valAx>
        <c:axId val="1311230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sz="1200" b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Incidência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112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37816534891903"/>
          <c:y val="4.4201027665983245E-2"/>
          <c:w val="0.88396266703888926"/>
          <c:h val="0.60953438631128665"/>
        </c:manualLayout>
      </c:layout>
      <c:lineChart>
        <c:grouping val="standard"/>
        <c:varyColors val="0"/>
        <c:ser>
          <c:idx val="0"/>
          <c:order val="0"/>
          <c:tx>
            <c:strRef>
              <c:f>'Óbitos Americas.Data'!$C$1</c:f>
              <c:strCache>
                <c:ptCount val="1"/>
                <c:pt idx="0">
                  <c:v>Argentina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multiLvlStrRef>
              <c:f>'Óbitos Americas.Data'!$A$37:$B$365</c:f>
              <c:multiLvlStrCache>
                <c:ptCount val="329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1</c:v>
                  </c:pt>
                  <c:pt idx="92">
                    <c:v>2</c:v>
                  </c:pt>
                  <c:pt idx="93">
                    <c:v>3</c:v>
                  </c:pt>
                  <c:pt idx="94">
                    <c:v>4</c:v>
                  </c:pt>
                  <c:pt idx="95">
                    <c:v>5</c:v>
                  </c:pt>
                  <c:pt idx="96">
                    <c:v>6</c:v>
                  </c:pt>
                  <c:pt idx="97">
                    <c:v>7</c:v>
                  </c:pt>
                  <c:pt idx="98">
                    <c:v>8</c:v>
                  </c:pt>
                  <c:pt idx="99">
                    <c:v>9</c:v>
                  </c:pt>
                  <c:pt idx="100">
                    <c:v>10</c:v>
                  </c:pt>
                  <c:pt idx="101">
                    <c:v>11</c:v>
                  </c:pt>
                  <c:pt idx="102">
                    <c:v>12</c:v>
                  </c:pt>
                  <c:pt idx="103">
                    <c:v>13</c:v>
                  </c:pt>
                  <c:pt idx="104">
                    <c:v>14</c:v>
                  </c:pt>
                  <c:pt idx="105">
                    <c:v>15</c:v>
                  </c:pt>
                  <c:pt idx="106">
                    <c:v>16</c:v>
                  </c:pt>
                  <c:pt idx="107">
                    <c:v>17</c:v>
                  </c:pt>
                  <c:pt idx="108">
                    <c:v>18</c:v>
                  </c:pt>
                  <c:pt idx="109">
                    <c:v>19</c:v>
                  </c:pt>
                  <c:pt idx="110">
                    <c:v>20</c:v>
                  </c:pt>
                  <c:pt idx="111">
                    <c:v>21</c:v>
                  </c:pt>
                  <c:pt idx="112">
                    <c:v>22</c:v>
                  </c:pt>
                  <c:pt idx="113">
                    <c:v>23</c:v>
                  </c:pt>
                  <c:pt idx="114">
                    <c:v>24</c:v>
                  </c:pt>
                  <c:pt idx="115">
                    <c:v>25</c:v>
                  </c:pt>
                  <c:pt idx="116">
                    <c:v>26</c:v>
                  </c:pt>
                  <c:pt idx="117">
                    <c:v>27</c:v>
                  </c:pt>
                  <c:pt idx="118">
                    <c:v>28</c:v>
                  </c:pt>
                  <c:pt idx="119">
                    <c:v>29</c:v>
                  </c:pt>
                  <c:pt idx="120">
                    <c:v>30</c:v>
                  </c:pt>
                  <c:pt idx="121">
                    <c:v>31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1</c:v>
                  </c:pt>
                  <c:pt idx="245">
                    <c:v>2</c:v>
                  </c:pt>
                  <c:pt idx="246">
                    <c:v>3</c:v>
                  </c:pt>
                  <c:pt idx="247">
                    <c:v>4</c:v>
                  </c:pt>
                  <c:pt idx="248">
                    <c:v>5</c:v>
                  </c:pt>
                  <c:pt idx="249">
                    <c:v>6</c:v>
                  </c:pt>
                  <c:pt idx="250">
                    <c:v>7</c:v>
                  </c:pt>
                  <c:pt idx="251">
                    <c:v>8</c:v>
                  </c:pt>
                  <c:pt idx="252">
                    <c:v>9</c:v>
                  </c:pt>
                  <c:pt idx="253">
                    <c:v>10</c:v>
                  </c:pt>
                  <c:pt idx="254">
                    <c:v>11</c:v>
                  </c:pt>
                  <c:pt idx="255">
                    <c:v>12</c:v>
                  </c:pt>
                  <c:pt idx="256">
                    <c:v>13</c:v>
                  </c:pt>
                  <c:pt idx="257">
                    <c:v>14</c:v>
                  </c:pt>
                  <c:pt idx="258">
                    <c:v>15</c:v>
                  </c:pt>
                  <c:pt idx="259">
                    <c:v>16</c:v>
                  </c:pt>
                  <c:pt idx="260">
                    <c:v>17</c:v>
                  </c:pt>
                  <c:pt idx="261">
                    <c:v>18</c:v>
                  </c:pt>
                  <c:pt idx="262">
                    <c:v>19</c:v>
                  </c:pt>
                  <c:pt idx="263">
                    <c:v>20</c:v>
                  </c:pt>
                  <c:pt idx="264">
                    <c:v>21</c:v>
                  </c:pt>
                  <c:pt idx="265">
                    <c:v>22</c:v>
                  </c:pt>
                  <c:pt idx="266">
                    <c:v>23</c:v>
                  </c:pt>
                  <c:pt idx="267">
                    <c:v>24</c:v>
                  </c:pt>
                  <c:pt idx="268">
                    <c:v>25</c:v>
                  </c:pt>
                  <c:pt idx="269">
                    <c:v>26</c:v>
                  </c:pt>
                  <c:pt idx="270">
                    <c:v>27</c:v>
                  </c:pt>
                  <c:pt idx="271">
                    <c:v>28</c:v>
                  </c:pt>
                  <c:pt idx="272">
                    <c:v>29</c:v>
                  </c:pt>
                  <c:pt idx="273">
                    <c:v>30</c:v>
                  </c:pt>
                  <c:pt idx="274">
                    <c:v>31</c:v>
                  </c:pt>
                  <c:pt idx="275">
                    <c:v>1</c:v>
                  </c:pt>
                  <c:pt idx="276">
                    <c:v>2</c:v>
                  </c:pt>
                  <c:pt idx="277">
                    <c:v>3</c:v>
                  </c:pt>
                  <c:pt idx="278">
                    <c:v>4</c:v>
                  </c:pt>
                  <c:pt idx="279">
                    <c:v>5</c:v>
                  </c:pt>
                  <c:pt idx="280">
                    <c:v>6</c:v>
                  </c:pt>
                  <c:pt idx="281">
                    <c:v>7</c:v>
                  </c:pt>
                  <c:pt idx="282">
                    <c:v>8</c:v>
                  </c:pt>
                  <c:pt idx="283">
                    <c:v>9</c:v>
                  </c:pt>
                  <c:pt idx="284">
                    <c:v>10</c:v>
                  </c:pt>
                  <c:pt idx="285">
                    <c:v>11</c:v>
                  </c:pt>
                  <c:pt idx="286">
                    <c:v>12</c:v>
                  </c:pt>
                  <c:pt idx="287">
                    <c:v>13</c:v>
                  </c:pt>
                  <c:pt idx="288">
                    <c:v>14</c:v>
                  </c:pt>
                  <c:pt idx="289">
                    <c:v>15</c:v>
                  </c:pt>
                  <c:pt idx="290">
                    <c:v>16</c:v>
                  </c:pt>
                  <c:pt idx="291">
                    <c:v>17</c:v>
                  </c:pt>
                  <c:pt idx="292">
                    <c:v>18</c:v>
                  </c:pt>
                  <c:pt idx="293">
                    <c:v>19</c:v>
                  </c:pt>
                  <c:pt idx="294">
                    <c:v>20</c:v>
                  </c:pt>
                  <c:pt idx="295">
                    <c:v>21</c:v>
                  </c:pt>
                  <c:pt idx="296">
                    <c:v>22</c:v>
                  </c:pt>
                  <c:pt idx="297">
                    <c:v>23</c:v>
                  </c:pt>
                  <c:pt idx="298">
                    <c:v>24</c:v>
                  </c:pt>
                  <c:pt idx="299">
                    <c:v>25</c:v>
                  </c:pt>
                  <c:pt idx="300">
                    <c:v>26</c:v>
                  </c:pt>
                  <c:pt idx="301">
                    <c:v>27</c:v>
                  </c:pt>
                  <c:pt idx="302">
                    <c:v>28</c:v>
                  </c:pt>
                  <c:pt idx="303">
                    <c:v>29</c:v>
                  </c:pt>
                  <c:pt idx="304">
                    <c:v>30</c:v>
                  </c:pt>
                  <c:pt idx="305">
                    <c:v>31</c:v>
                  </c:pt>
                  <c:pt idx="306">
                    <c:v>1</c:v>
                  </c:pt>
                  <c:pt idx="307">
                    <c:v>2</c:v>
                  </c:pt>
                  <c:pt idx="308">
                    <c:v>3</c:v>
                  </c:pt>
                  <c:pt idx="309">
                    <c:v>4</c:v>
                  </c:pt>
                  <c:pt idx="310">
                    <c:v>5</c:v>
                  </c:pt>
                  <c:pt idx="311">
                    <c:v>6</c:v>
                  </c:pt>
                  <c:pt idx="312">
                    <c:v>7</c:v>
                  </c:pt>
                  <c:pt idx="313">
                    <c:v>8</c:v>
                  </c:pt>
                  <c:pt idx="314">
                    <c:v>9</c:v>
                  </c:pt>
                  <c:pt idx="315">
                    <c:v>10</c:v>
                  </c:pt>
                  <c:pt idx="316">
                    <c:v>11</c:v>
                  </c:pt>
                  <c:pt idx="317">
                    <c:v>12</c:v>
                  </c:pt>
                  <c:pt idx="318">
                    <c:v>13</c:v>
                  </c:pt>
                  <c:pt idx="319">
                    <c:v>14</c:v>
                  </c:pt>
                  <c:pt idx="320">
                    <c:v>15</c:v>
                  </c:pt>
                  <c:pt idx="321">
                    <c:v>16</c:v>
                  </c:pt>
                  <c:pt idx="322">
                    <c:v>17</c:v>
                  </c:pt>
                  <c:pt idx="323">
                    <c:v>18</c:v>
                  </c:pt>
                  <c:pt idx="324">
                    <c:v>19</c:v>
                  </c:pt>
                  <c:pt idx="325">
                    <c:v>20</c:v>
                  </c:pt>
                  <c:pt idx="326">
                    <c:v>21</c:v>
                  </c:pt>
                  <c:pt idx="327">
                    <c:v>22</c:v>
                  </c:pt>
                  <c:pt idx="328">
                    <c:v>23</c:v>
                  </c:pt>
                </c:lvl>
                <c:lvl>
                  <c:pt idx="0">
                    <c:v>Abril</c:v>
                  </c:pt>
                  <c:pt idx="30">
                    <c:v>Maio</c:v>
                  </c:pt>
                  <c:pt idx="61">
                    <c:v>Junho</c:v>
                  </c:pt>
                  <c:pt idx="91">
                    <c:v>Julho</c:v>
                  </c:pt>
                  <c:pt idx="122">
                    <c:v>Agosto</c:v>
                  </c:pt>
                  <c:pt idx="153">
                    <c:v>Setembro</c:v>
                  </c:pt>
                  <c:pt idx="183">
                    <c:v>Outubro</c:v>
                  </c:pt>
                  <c:pt idx="214">
                    <c:v>Novembro</c:v>
                  </c:pt>
                  <c:pt idx="244">
                    <c:v>Dez</c:v>
                  </c:pt>
                  <c:pt idx="275">
                    <c:v>Janeiro </c:v>
                  </c:pt>
                  <c:pt idx="306">
                    <c:v>Fevereiro </c:v>
                  </c:pt>
                </c:lvl>
              </c:multiLvlStrCache>
            </c:multiLvlStrRef>
          </c:cat>
          <c:val>
            <c:numRef>
              <c:f>'Óbitos Americas.Data'!$C$37:$C$365</c:f>
              <c:numCache>
                <c:formatCode>General</c:formatCode>
                <c:ptCount val="329"/>
                <c:pt idx="0">
                  <c:v>24</c:v>
                </c:pt>
                <c:pt idx="1">
                  <c:v>27</c:v>
                </c:pt>
                <c:pt idx="2">
                  <c:v>31</c:v>
                </c:pt>
                <c:pt idx="3">
                  <c:v>37</c:v>
                </c:pt>
                <c:pt idx="4">
                  <c:v>42</c:v>
                </c:pt>
                <c:pt idx="5">
                  <c:v>44</c:v>
                </c:pt>
                <c:pt idx="6">
                  <c:v>46</c:v>
                </c:pt>
                <c:pt idx="7">
                  <c:v>53</c:v>
                </c:pt>
                <c:pt idx="8">
                  <c:v>60</c:v>
                </c:pt>
                <c:pt idx="9">
                  <c:v>67</c:v>
                </c:pt>
                <c:pt idx="10">
                  <c:v>79</c:v>
                </c:pt>
                <c:pt idx="11">
                  <c:v>82</c:v>
                </c:pt>
                <c:pt idx="12">
                  <c:v>82</c:v>
                </c:pt>
                <c:pt idx="13">
                  <c:v>95</c:v>
                </c:pt>
                <c:pt idx="14">
                  <c:v>101</c:v>
                </c:pt>
                <c:pt idx="15">
                  <c:v>108</c:v>
                </c:pt>
                <c:pt idx="16">
                  <c:v>115</c:v>
                </c:pt>
                <c:pt idx="17">
                  <c:v>122</c:v>
                </c:pt>
                <c:pt idx="18">
                  <c:v>129</c:v>
                </c:pt>
                <c:pt idx="19">
                  <c:v>132</c:v>
                </c:pt>
                <c:pt idx="20">
                  <c:v>136</c:v>
                </c:pt>
                <c:pt idx="21">
                  <c:v>145</c:v>
                </c:pt>
                <c:pt idx="22">
                  <c:v>152</c:v>
                </c:pt>
                <c:pt idx="23">
                  <c:v>159</c:v>
                </c:pt>
                <c:pt idx="24">
                  <c:v>167</c:v>
                </c:pt>
                <c:pt idx="25">
                  <c:v>179</c:v>
                </c:pt>
                <c:pt idx="26">
                  <c:v>179</c:v>
                </c:pt>
                <c:pt idx="27">
                  <c:v>192</c:v>
                </c:pt>
                <c:pt idx="28">
                  <c:v>197</c:v>
                </c:pt>
                <c:pt idx="29">
                  <c:v>207</c:v>
                </c:pt>
                <c:pt idx="30">
                  <c:v>215</c:v>
                </c:pt>
                <c:pt idx="31">
                  <c:v>220</c:v>
                </c:pt>
                <c:pt idx="32">
                  <c:v>229</c:v>
                </c:pt>
                <c:pt idx="33">
                  <c:v>241</c:v>
                </c:pt>
                <c:pt idx="34">
                  <c:v>250</c:v>
                </c:pt>
                <c:pt idx="35">
                  <c:v>262</c:v>
                </c:pt>
                <c:pt idx="36">
                  <c:v>264</c:v>
                </c:pt>
                <c:pt idx="37">
                  <c:v>275</c:v>
                </c:pt>
                <c:pt idx="38">
                  <c:v>289</c:v>
                </c:pt>
                <c:pt idx="39">
                  <c:v>297</c:v>
                </c:pt>
                <c:pt idx="40">
                  <c:v>300</c:v>
                </c:pt>
                <c:pt idx="41">
                  <c:v>305</c:v>
                </c:pt>
                <c:pt idx="42">
                  <c:v>317</c:v>
                </c:pt>
                <c:pt idx="43">
                  <c:v>321</c:v>
                </c:pt>
                <c:pt idx="44">
                  <c:v>345</c:v>
                </c:pt>
                <c:pt idx="45">
                  <c:v>353</c:v>
                </c:pt>
                <c:pt idx="46">
                  <c:v>363</c:v>
                </c:pt>
                <c:pt idx="47">
                  <c:v>366</c:v>
                </c:pt>
                <c:pt idx="48">
                  <c:v>373</c:v>
                </c:pt>
                <c:pt idx="49">
                  <c:v>382</c:v>
                </c:pt>
                <c:pt idx="50">
                  <c:v>393</c:v>
                </c:pt>
                <c:pt idx="51">
                  <c:v>403</c:v>
                </c:pt>
                <c:pt idx="52">
                  <c:v>419</c:v>
                </c:pt>
                <c:pt idx="53">
                  <c:v>439</c:v>
                </c:pt>
                <c:pt idx="54">
                  <c:v>445</c:v>
                </c:pt>
                <c:pt idx="55">
                  <c:v>452</c:v>
                </c:pt>
                <c:pt idx="56">
                  <c:v>471</c:v>
                </c:pt>
                <c:pt idx="57">
                  <c:v>492</c:v>
                </c:pt>
                <c:pt idx="58">
                  <c:v>501</c:v>
                </c:pt>
                <c:pt idx="59">
                  <c:v>510</c:v>
                </c:pt>
                <c:pt idx="60">
                  <c:v>510</c:v>
                </c:pt>
                <c:pt idx="61">
                  <c:v>530</c:v>
                </c:pt>
                <c:pt idx="62">
                  <c:v>541</c:v>
                </c:pt>
                <c:pt idx="63">
                  <c:v>560</c:v>
                </c:pt>
                <c:pt idx="64">
                  <c:v>570</c:v>
                </c:pt>
                <c:pt idx="65">
                  <c:v>588</c:v>
                </c:pt>
                <c:pt idx="66">
                  <c:v>615</c:v>
                </c:pt>
                <c:pt idx="67">
                  <c:v>642</c:v>
                </c:pt>
                <c:pt idx="68">
                  <c:v>656</c:v>
                </c:pt>
                <c:pt idx="69">
                  <c:v>670</c:v>
                </c:pt>
                <c:pt idx="70">
                  <c:v>698</c:v>
                </c:pt>
                <c:pt idx="71">
                  <c:v>717</c:v>
                </c:pt>
                <c:pt idx="72">
                  <c:v>741</c:v>
                </c:pt>
                <c:pt idx="73">
                  <c:v>772</c:v>
                </c:pt>
                <c:pt idx="74">
                  <c:v>802</c:v>
                </c:pt>
                <c:pt idx="75">
                  <c:v>819</c:v>
                </c:pt>
                <c:pt idx="76">
                  <c:v>842</c:v>
                </c:pt>
                <c:pt idx="77">
                  <c:v>862</c:v>
                </c:pt>
                <c:pt idx="78">
                  <c:v>886</c:v>
                </c:pt>
                <c:pt idx="79">
                  <c:v>929</c:v>
                </c:pt>
                <c:pt idx="80">
                  <c:v>954</c:v>
                </c:pt>
                <c:pt idx="81">
                  <c:v>979</c:v>
                </c:pt>
                <c:pt idx="82">
                  <c:v>992</c:v>
                </c:pt>
                <c:pt idx="83">
                  <c:v>1016</c:v>
                </c:pt>
                <c:pt idx="84">
                  <c:v>1049</c:v>
                </c:pt>
                <c:pt idx="85">
                  <c:v>1085</c:v>
                </c:pt>
                <c:pt idx="86">
                  <c:v>1124</c:v>
                </c:pt>
                <c:pt idx="87">
                  <c:v>1167</c:v>
                </c:pt>
                <c:pt idx="88">
                  <c:v>1192</c:v>
                </c:pt>
                <c:pt idx="89">
                  <c:v>1217</c:v>
                </c:pt>
                <c:pt idx="90">
                  <c:v>1245</c:v>
                </c:pt>
                <c:pt idx="91">
                  <c:v>1283</c:v>
                </c:pt>
                <c:pt idx="92">
                  <c:v>1310</c:v>
                </c:pt>
                <c:pt idx="93">
                  <c:v>1363</c:v>
                </c:pt>
                <c:pt idx="94">
                  <c:v>1403</c:v>
                </c:pt>
                <c:pt idx="95">
                  <c:v>1453</c:v>
                </c:pt>
                <c:pt idx="96">
                  <c:v>1490</c:v>
                </c:pt>
                <c:pt idx="97">
                  <c:v>1523</c:v>
                </c:pt>
                <c:pt idx="98">
                  <c:v>1602</c:v>
                </c:pt>
                <c:pt idx="99">
                  <c:v>1654</c:v>
                </c:pt>
                <c:pt idx="100">
                  <c:v>1707</c:v>
                </c:pt>
                <c:pt idx="101">
                  <c:v>1749</c:v>
                </c:pt>
                <c:pt idx="102">
                  <c:v>1787</c:v>
                </c:pt>
                <c:pt idx="103">
                  <c:v>1818</c:v>
                </c:pt>
                <c:pt idx="104">
                  <c:v>1859</c:v>
                </c:pt>
                <c:pt idx="105">
                  <c:v>1926</c:v>
                </c:pt>
                <c:pt idx="106">
                  <c:v>1987</c:v>
                </c:pt>
                <c:pt idx="107">
                  <c:v>2072</c:v>
                </c:pt>
                <c:pt idx="108">
                  <c:v>2133</c:v>
                </c:pt>
                <c:pt idx="109">
                  <c:v>2204</c:v>
                </c:pt>
                <c:pt idx="110">
                  <c:v>2246</c:v>
                </c:pt>
                <c:pt idx="111">
                  <c:v>2281</c:v>
                </c:pt>
                <c:pt idx="112">
                  <c:v>2426</c:v>
                </c:pt>
                <c:pt idx="113">
                  <c:v>2506</c:v>
                </c:pt>
                <c:pt idx="114">
                  <c:v>2617</c:v>
                </c:pt>
                <c:pt idx="115">
                  <c:v>2722</c:v>
                </c:pt>
                <c:pt idx="116">
                  <c:v>2847</c:v>
                </c:pt>
                <c:pt idx="117">
                  <c:v>2913</c:v>
                </c:pt>
                <c:pt idx="118">
                  <c:v>2956</c:v>
                </c:pt>
                <c:pt idx="119">
                  <c:v>3082</c:v>
                </c:pt>
                <c:pt idx="120">
                  <c:v>3200</c:v>
                </c:pt>
                <c:pt idx="121">
                  <c:v>3311</c:v>
                </c:pt>
                <c:pt idx="122">
                  <c:v>3466</c:v>
                </c:pt>
                <c:pt idx="123">
                  <c:v>3543</c:v>
                </c:pt>
                <c:pt idx="124">
                  <c:v>3612</c:v>
                </c:pt>
                <c:pt idx="125">
                  <c:v>3667</c:v>
                </c:pt>
                <c:pt idx="126">
                  <c:v>3863</c:v>
                </c:pt>
                <c:pt idx="127">
                  <c:v>4009</c:v>
                </c:pt>
                <c:pt idx="128">
                  <c:v>4135</c:v>
                </c:pt>
                <c:pt idx="129">
                  <c:v>4291</c:v>
                </c:pt>
                <c:pt idx="130">
                  <c:v>4450</c:v>
                </c:pt>
                <c:pt idx="131">
                  <c:v>4556</c:v>
                </c:pt>
                <c:pt idx="132">
                  <c:v>4634</c:v>
                </c:pt>
                <c:pt idx="133">
                  <c:v>4785</c:v>
                </c:pt>
                <c:pt idx="134">
                  <c:v>5088</c:v>
                </c:pt>
                <c:pt idx="135">
                  <c:v>5246</c:v>
                </c:pt>
                <c:pt idx="136">
                  <c:v>5428</c:v>
                </c:pt>
                <c:pt idx="137">
                  <c:v>5565</c:v>
                </c:pt>
                <c:pt idx="138">
                  <c:v>5657</c:v>
                </c:pt>
                <c:pt idx="139">
                  <c:v>5750</c:v>
                </c:pt>
                <c:pt idx="140">
                  <c:v>5877</c:v>
                </c:pt>
                <c:pt idx="141">
                  <c:v>6114</c:v>
                </c:pt>
                <c:pt idx="142">
                  <c:v>6406</c:v>
                </c:pt>
                <c:pt idx="143">
                  <c:v>6567</c:v>
                </c:pt>
                <c:pt idx="144">
                  <c:v>6795</c:v>
                </c:pt>
                <c:pt idx="145">
                  <c:v>6947</c:v>
                </c:pt>
                <c:pt idx="146">
                  <c:v>7079</c:v>
                </c:pt>
                <c:pt idx="147">
                  <c:v>7402</c:v>
                </c:pt>
                <c:pt idx="148">
                  <c:v>7661</c:v>
                </c:pt>
                <c:pt idx="149">
                  <c:v>7944</c:v>
                </c:pt>
                <c:pt idx="150">
                  <c:v>8129</c:v>
                </c:pt>
                <c:pt idx="151">
                  <c:v>8305</c:v>
                </c:pt>
                <c:pt idx="152">
                  <c:v>8401</c:v>
                </c:pt>
                <c:pt idx="153">
                  <c:v>8498</c:v>
                </c:pt>
                <c:pt idx="154">
                  <c:v>8730</c:v>
                </c:pt>
                <c:pt idx="155">
                  <c:v>8730</c:v>
                </c:pt>
                <c:pt idx="156">
                  <c:v>9155</c:v>
                </c:pt>
                <c:pt idx="157">
                  <c:v>9468</c:v>
                </c:pt>
                <c:pt idx="158">
                  <c:v>9685</c:v>
                </c:pt>
                <c:pt idx="159">
                  <c:v>9807</c:v>
                </c:pt>
                <c:pt idx="160">
                  <c:v>9912</c:v>
                </c:pt>
                <c:pt idx="161">
                  <c:v>10179</c:v>
                </c:pt>
                <c:pt idx="162">
                  <c:v>10457</c:v>
                </c:pt>
                <c:pt idx="163">
                  <c:v>10713</c:v>
                </c:pt>
                <c:pt idx="164">
                  <c:v>10994</c:v>
                </c:pt>
                <c:pt idx="165">
                  <c:v>11206</c:v>
                </c:pt>
                <c:pt idx="166">
                  <c:v>11307</c:v>
                </c:pt>
                <c:pt idx="167">
                  <c:v>11412</c:v>
                </c:pt>
                <c:pt idx="168">
                  <c:v>11710</c:v>
                </c:pt>
                <c:pt idx="169">
                  <c:v>11910</c:v>
                </c:pt>
                <c:pt idx="170">
                  <c:v>12229</c:v>
                </c:pt>
                <c:pt idx="171">
                  <c:v>12491</c:v>
                </c:pt>
                <c:pt idx="172">
                  <c:v>12705</c:v>
                </c:pt>
                <c:pt idx="173">
                  <c:v>12909</c:v>
                </c:pt>
                <c:pt idx="174">
                  <c:v>13053</c:v>
                </c:pt>
                <c:pt idx="175">
                  <c:v>13482</c:v>
                </c:pt>
                <c:pt idx="176">
                  <c:v>13952</c:v>
                </c:pt>
                <c:pt idx="177">
                  <c:v>14376</c:v>
                </c:pt>
                <c:pt idx="178">
                  <c:v>14766</c:v>
                </c:pt>
                <c:pt idx="179">
                  <c:v>15208</c:v>
                </c:pt>
                <c:pt idx="180">
                  <c:v>15543</c:v>
                </c:pt>
                <c:pt idx="181">
                  <c:v>15749</c:v>
                </c:pt>
                <c:pt idx="182">
                  <c:v>16113</c:v>
                </c:pt>
                <c:pt idx="183">
                  <c:v>16519</c:v>
                </c:pt>
                <c:pt idx="184">
                  <c:v>16937</c:v>
                </c:pt>
                <c:pt idx="185">
                  <c:v>20288</c:v>
                </c:pt>
                <c:pt idx="186">
                  <c:v>20599</c:v>
                </c:pt>
                <c:pt idx="187">
                  <c:v>20795</c:v>
                </c:pt>
                <c:pt idx="188">
                  <c:v>21018</c:v>
                </c:pt>
                <c:pt idx="189">
                  <c:v>21468</c:v>
                </c:pt>
                <c:pt idx="190">
                  <c:v>21827</c:v>
                </c:pt>
                <c:pt idx="191">
                  <c:v>22226</c:v>
                </c:pt>
                <c:pt idx="192">
                  <c:v>22710</c:v>
                </c:pt>
                <c:pt idx="193">
                  <c:v>23225</c:v>
                </c:pt>
                <c:pt idx="194">
                  <c:v>23581</c:v>
                </c:pt>
                <c:pt idx="195">
                  <c:v>23868</c:v>
                </c:pt>
                <c:pt idx="196">
                  <c:v>24186</c:v>
                </c:pt>
                <c:pt idx="197">
                  <c:v>24572</c:v>
                </c:pt>
                <c:pt idx="198">
                  <c:v>24921</c:v>
                </c:pt>
                <c:pt idx="199">
                  <c:v>25342</c:v>
                </c:pt>
                <c:pt idx="200">
                  <c:v>25723</c:v>
                </c:pt>
                <c:pt idx="201">
                  <c:v>26107</c:v>
                </c:pt>
                <c:pt idx="202">
                  <c:v>26267</c:v>
                </c:pt>
                <c:pt idx="203">
                  <c:v>26716</c:v>
                </c:pt>
                <c:pt idx="204">
                  <c:v>27175</c:v>
                </c:pt>
                <c:pt idx="205">
                  <c:v>27519</c:v>
                </c:pt>
                <c:pt idx="206">
                  <c:v>27957</c:v>
                </c:pt>
                <c:pt idx="207">
                  <c:v>28338</c:v>
                </c:pt>
                <c:pt idx="208">
                  <c:v>28613</c:v>
                </c:pt>
                <c:pt idx="209">
                  <c:v>28896</c:v>
                </c:pt>
                <c:pt idx="210">
                  <c:v>29301</c:v>
                </c:pt>
                <c:pt idx="211">
                  <c:v>29730</c:v>
                </c:pt>
                <c:pt idx="212">
                  <c:v>30071</c:v>
                </c:pt>
                <c:pt idx="213">
                  <c:v>30442</c:v>
                </c:pt>
                <c:pt idx="214">
                  <c:v>30792</c:v>
                </c:pt>
                <c:pt idx="215">
                  <c:v>31002</c:v>
                </c:pt>
                <c:pt idx="216">
                  <c:v>31140</c:v>
                </c:pt>
                <c:pt idx="217">
                  <c:v>31623</c:v>
                </c:pt>
                <c:pt idx="218">
                  <c:v>32052</c:v>
                </c:pt>
                <c:pt idx="219">
                  <c:v>32520</c:v>
                </c:pt>
                <c:pt idx="220">
                  <c:v>32766</c:v>
                </c:pt>
                <c:pt idx="221">
                  <c:v>33136</c:v>
                </c:pt>
                <c:pt idx="222">
                  <c:v>33348</c:v>
                </c:pt>
                <c:pt idx="223">
                  <c:v>33560</c:v>
                </c:pt>
                <c:pt idx="224">
                  <c:v>33907</c:v>
                </c:pt>
                <c:pt idx="225">
                  <c:v>34183</c:v>
                </c:pt>
                <c:pt idx="226">
                  <c:v>34531</c:v>
                </c:pt>
                <c:pt idx="227">
                  <c:v>34782</c:v>
                </c:pt>
                <c:pt idx="228">
                  <c:v>35045</c:v>
                </c:pt>
                <c:pt idx="229">
                  <c:v>35307</c:v>
                </c:pt>
                <c:pt idx="230">
                  <c:v>35436</c:v>
                </c:pt>
                <c:pt idx="231">
                  <c:v>35727</c:v>
                </c:pt>
                <c:pt idx="232">
                  <c:v>36106</c:v>
                </c:pt>
                <c:pt idx="233">
                  <c:v>36347</c:v>
                </c:pt>
                <c:pt idx="234">
                  <c:v>36532</c:v>
                </c:pt>
                <c:pt idx="235">
                  <c:v>36790</c:v>
                </c:pt>
                <c:pt idx="236">
                  <c:v>37002</c:v>
                </c:pt>
                <c:pt idx="237">
                  <c:v>37002</c:v>
                </c:pt>
                <c:pt idx="238">
                  <c:v>37122</c:v>
                </c:pt>
                <c:pt idx="239">
                  <c:v>37432</c:v>
                </c:pt>
                <c:pt idx="240">
                  <c:v>37714</c:v>
                </c:pt>
                <c:pt idx="241">
                  <c:v>37941</c:v>
                </c:pt>
                <c:pt idx="242">
                  <c:v>38216</c:v>
                </c:pt>
                <c:pt idx="243">
                  <c:v>38322</c:v>
                </c:pt>
                <c:pt idx="244">
                  <c:v>38473</c:v>
                </c:pt>
                <c:pt idx="245">
                  <c:v>38730</c:v>
                </c:pt>
                <c:pt idx="246">
                  <c:v>38928</c:v>
                </c:pt>
                <c:pt idx="247">
                  <c:v>39156</c:v>
                </c:pt>
                <c:pt idx="248">
                  <c:v>39305</c:v>
                </c:pt>
                <c:pt idx="249">
                  <c:v>39512</c:v>
                </c:pt>
                <c:pt idx="250">
                  <c:v>39632</c:v>
                </c:pt>
                <c:pt idx="251">
                  <c:v>39770</c:v>
                </c:pt>
                <c:pt idx="252">
                  <c:v>39888</c:v>
                </c:pt>
                <c:pt idx="253">
                  <c:v>40009</c:v>
                </c:pt>
                <c:pt idx="254">
                  <c:v>40222</c:v>
                </c:pt>
                <c:pt idx="255">
                  <c:v>40442</c:v>
                </c:pt>
                <c:pt idx="256">
                  <c:v>40606</c:v>
                </c:pt>
                <c:pt idx="257">
                  <c:v>40668</c:v>
                </c:pt>
                <c:pt idx="258">
                  <c:v>40766</c:v>
                </c:pt>
                <c:pt idx="259">
                  <c:v>41041</c:v>
                </c:pt>
                <c:pt idx="260">
                  <c:v>41204</c:v>
                </c:pt>
                <c:pt idx="261">
                  <c:v>41365</c:v>
                </c:pt>
                <c:pt idx="262">
                  <c:v>41534</c:v>
                </c:pt>
                <c:pt idx="263">
                  <c:v>41672</c:v>
                </c:pt>
                <c:pt idx="264">
                  <c:v>41763</c:v>
                </c:pt>
                <c:pt idx="265">
                  <c:v>41813</c:v>
                </c:pt>
                <c:pt idx="266">
                  <c:v>41997</c:v>
                </c:pt>
                <c:pt idx="267">
                  <c:v>42254</c:v>
                </c:pt>
                <c:pt idx="268">
                  <c:v>42314</c:v>
                </c:pt>
                <c:pt idx="269">
                  <c:v>42392</c:v>
                </c:pt>
                <c:pt idx="270">
                  <c:v>42422</c:v>
                </c:pt>
                <c:pt idx="271">
                  <c:v>42501</c:v>
                </c:pt>
                <c:pt idx="272">
                  <c:v>42650</c:v>
                </c:pt>
                <c:pt idx="273">
                  <c:v>42868</c:v>
                </c:pt>
                <c:pt idx="274">
                  <c:v>43018</c:v>
                </c:pt>
                <c:pt idx="275">
                  <c:v>43163</c:v>
                </c:pt>
                <c:pt idx="276">
                  <c:v>43245</c:v>
                </c:pt>
                <c:pt idx="277">
                  <c:v>43319</c:v>
                </c:pt>
                <c:pt idx="278">
                  <c:v>43375</c:v>
                </c:pt>
                <c:pt idx="279">
                  <c:v>43482</c:v>
                </c:pt>
                <c:pt idx="280">
                  <c:v>43634</c:v>
                </c:pt>
                <c:pt idx="281">
                  <c:v>43785</c:v>
                </c:pt>
                <c:pt idx="282">
                  <c:v>43976</c:v>
                </c:pt>
                <c:pt idx="283">
                  <c:v>44122</c:v>
                </c:pt>
                <c:pt idx="284">
                  <c:v>44273</c:v>
                </c:pt>
                <c:pt idx="285">
                  <c:v>44417</c:v>
                </c:pt>
                <c:pt idx="286">
                  <c:v>44495</c:v>
                </c:pt>
                <c:pt idx="287">
                  <c:v>44654</c:v>
                </c:pt>
                <c:pt idx="288">
                  <c:v>44848</c:v>
                </c:pt>
                <c:pt idx="289">
                  <c:v>44983</c:v>
                </c:pt>
                <c:pt idx="290">
                  <c:v>45125</c:v>
                </c:pt>
                <c:pt idx="291">
                  <c:v>45227</c:v>
                </c:pt>
                <c:pt idx="292">
                  <c:v>45295</c:v>
                </c:pt>
                <c:pt idx="293">
                  <c:v>45407</c:v>
                </c:pt>
                <c:pt idx="294">
                  <c:v>45832</c:v>
                </c:pt>
                <c:pt idx="295">
                  <c:v>46066</c:v>
                </c:pt>
                <c:pt idx="296">
                  <c:v>46216</c:v>
                </c:pt>
                <c:pt idx="297">
                  <c:v>46355</c:v>
                </c:pt>
                <c:pt idx="298">
                  <c:v>46575</c:v>
                </c:pt>
                <c:pt idx="299">
                  <c:v>46737</c:v>
                </c:pt>
                <c:pt idx="300">
                  <c:v>46827</c:v>
                </c:pt>
                <c:pt idx="301">
                  <c:v>47034</c:v>
                </c:pt>
                <c:pt idx="302">
                  <c:v>47253</c:v>
                </c:pt>
                <c:pt idx="303">
                  <c:v>47435</c:v>
                </c:pt>
                <c:pt idx="304">
                  <c:v>47601</c:v>
                </c:pt>
                <c:pt idx="305">
                  <c:v>47775</c:v>
                </c:pt>
                <c:pt idx="306">
                  <c:v>47931</c:v>
                </c:pt>
                <c:pt idx="307">
                  <c:v>47974</c:v>
                </c:pt>
                <c:pt idx="308">
                  <c:v>48249</c:v>
                </c:pt>
                <c:pt idx="309">
                  <c:v>48426</c:v>
                </c:pt>
                <c:pt idx="310">
                  <c:v>48539</c:v>
                </c:pt>
                <c:pt idx="311">
                  <c:v>48700</c:v>
                </c:pt>
                <c:pt idx="312">
                  <c:v>48985</c:v>
                </c:pt>
                <c:pt idx="313">
                  <c:v>49110</c:v>
                </c:pt>
                <c:pt idx="314">
                  <c:v>49171</c:v>
                </c:pt>
                <c:pt idx="315">
                  <c:v>49398</c:v>
                </c:pt>
                <c:pt idx="316">
                  <c:v>49556</c:v>
                </c:pt>
                <c:pt idx="317">
                  <c:v>49674</c:v>
                </c:pt>
                <c:pt idx="318">
                  <c:v>49874</c:v>
                </c:pt>
                <c:pt idx="319">
                  <c:v>50188</c:v>
                </c:pt>
                <c:pt idx="320">
                  <c:v>50236</c:v>
                </c:pt>
                <c:pt idx="321">
                  <c:v>50236</c:v>
                </c:pt>
                <c:pt idx="322">
                  <c:v>50327</c:v>
                </c:pt>
                <c:pt idx="323">
                  <c:v>50432</c:v>
                </c:pt>
                <c:pt idx="324">
                  <c:v>50616</c:v>
                </c:pt>
                <c:pt idx="325">
                  <c:v>50857</c:v>
                </c:pt>
                <c:pt idx="326">
                  <c:v>51000</c:v>
                </c:pt>
                <c:pt idx="327">
                  <c:v>51122</c:v>
                </c:pt>
                <c:pt idx="328">
                  <c:v>51359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19-487A-BC85-319B86F2D5DF}"/>
            </c:ext>
          </c:extLst>
        </c:ser>
        <c:ser>
          <c:idx val="1"/>
          <c:order val="1"/>
          <c:tx>
            <c:strRef>
              <c:f>'Óbitos Americas.Data'!$D$1</c:f>
              <c:strCache>
                <c:ptCount val="1"/>
                <c:pt idx="0">
                  <c:v>Bolívia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'Óbitos Americas.Data'!$A$37:$B$365</c:f>
              <c:multiLvlStrCache>
                <c:ptCount val="329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1</c:v>
                  </c:pt>
                  <c:pt idx="92">
                    <c:v>2</c:v>
                  </c:pt>
                  <c:pt idx="93">
                    <c:v>3</c:v>
                  </c:pt>
                  <c:pt idx="94">
                    <c:v>4</c:v>
                  </c:pt>
                  <c:pt idx="95">
                    <c:v>5</c:v>
                  </c:pt>
                  <c:pt idx="96">
                    <c:v>6</c:v>
                  </c:pt>
                  <c:pt idx="97">
                    <c:v>7</c:v>
                  </c:pt>
                  <c:pt idx="98">
                    <c:v>8</c:v>
                  </c:pt>
                  <c:pt idx="99">
                    <c:v>9</c:v>
                  </c:pt>
                  <c:pt idx="100">
                    <c:v>10</c:v>
                  </c:pt>
                  <c:pt idx="101">
                    <c:v>11</c:v>
                  </c:pt>
                  <c:pt idx="102">
                    <c:v>12</c:v>
                  </c:pt>
                  <c:pt idx="103">
                    <c:v>13</c:v>
                  </c:pt>
                  <c:pt idx="104">
                    <c:v>14</c:v>
                  </c:pt>
                  <c:pt idx="105">
                    <c:v>15</c:v>
                  </c:pt>
                  <c:pt idx="106">
                    <c:v>16</c:v>
                  </c:pt>
                  <c:pt idx="107">
                    <c:v>17</c:v>
                  </c:pt>
                  <c:pt idx="108">
                    <c:v>18</c:v>
                  </c:pt>
                  <c:pt idx="109">
                    <c:v>19</c:v>
                  </c:pt>
                  <c:pt idx="110">
                    <c:v>20</c:v>
                  </c:pt>
                  <c:pt idx="111">
                    <c:v>21</c:v>
                  </c:pt>
                  <c:pt idx="112">
                    <c:v>22</c:v>
                  </c:pt>
                  <c:pt idx="113">
                    <c:v>23</c:v>
                  </c:pt>
                  <c:pt idx="114">
                    <c:v>24</c:v>
                  </c:pt>
                  <c:pt idx="115">
                    <c:v>25</c:v>
                  </c:pt>
                  <c:pt idx="116">
                    <c:v>26</c:v>
                  </c:pt>
                  <c:pt idx="117">
                    <c:v>27</c:v>
                  </c:pt>
                  <c:pt idx="118">
                    <c:v>28</c:v>
                  </c:pt>
                  <c:pt idx="119">
                    <c:v>29</c:v>
                  </c:pt>
                  <c:pt idx="120">
                    <c:v>30</c:v>
                  </c:pt>
                  <c:pt idx="121">
                    <c:v>31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1</c:v>
                  </c:pt>
                  <c:pt idx="245">
                    <c:v>2</c:v>
                  </c:pt>
                  <c:pt idx="246">
                    <c:v>3</c:v>
                  </c:pt>
                  <c:pt idx="247">
                    <c:v>4</c:v>
                  </c:pt>
                  <c:pt idx="248">
                    <c:v>5</c:v>
                  </c:pt>
                  <c:pt idx="249">
                    <c:v>6</c:v>
                  </c:pt>
                  <c:pt idx="250">
                    <c:v>7</c:v>
                  </c:pt>
                  <c:pt idx="251">
                    <c:v>8</c:v>
                  </c:pt>
                  <c:pt idx="252">
                    <c:v>9</c:v>
                  </c:pt>
                  <c:pt idx="253">
                    <c:v>10</c:v>
                  </c:pt>
                  <c:pt idx="254">
                    <c:v>11</c:v>
                  </c:pt>
                  <c:pt idx="255">
                    <c:v>12</c:v>
                  </c:pt>
                  <c:pt idx="256">
                    <c:v>13</c:v>
                  </c:pt>
                  <c:pt idx="257">
                    <c:v>14</c:v>
                  </c:pt>
                  <c:pt idx="258">
                    <c:v>15</c:v>
                  </c:pt>
                  <c:pt idx="259">
                    <c:v>16</c:v>
                  </c:pt>
                  <c:pt idx="260">
                    <c:v>17</c:v>
                  </c:pt>
                  <c:pt idx="261">
                    <c:v>18</c:v>
                  </c:pt>
                  <c:pt idx="262">
                    <c:v>19</c:v>
                  </c:pt>
                  <c:pt idx="263">
                    <c:v>20</c:v>
                  </c:pt>
                  <c:pt idx="264">
                    <c:v>21</c:v>
                  </c:pt>
                  <c:pt idx="265">
                    <c:v>22</c:v>
                  </c:pt>
                  <c:pt idx="266">
                    <c:v>23</c:v>
                  </c:pt>
                  <c:pt idx="267">
                    <c:v>24</c:v>
                  </c:pt>
                  <c:pt idx="268">
                    <c:v>25</c:v>
                  </c:pt>
                  <c:pt idx="269">
                    <c:v>26</c:v>
                  </c:pt>
                  <c:pt idx="270">
                    <c:v>27</c:v>
                  </c:pt>
                  <c:pt idx="271">
                    <c:v>28</c:v>
                  </c:pt>
                  <c:pt idx="272">
                    <c:v>29</c:v>
                  </c:pt>
                  <c:pt idx="273">
                    <c:v>30</c:v>
                  </c:pt>
                  <c:pt idx="274">
                    <c:v>31</c:v>
                  </c:pt>
                  <c:pt idx="275">
                    <c:v>1</c:v>
                  </c:pt>
                  <c:pt idx="276">
                    <c:v>2</c:v>
                  </c:pt>
                  <c:pt idx="277">
                    <c:v>3</c:v>
                  </c:pt>
                  <c:pt idx="278">
                    <c:v>4</c:v>
                  </c:pt>
                  <c:pt idx="279">
                    <c:v>5</c:v>
                  </c:pt>
                  <c:pt idx="280">
                    <c:v>6</c:v>
                  </c:pt>
                  <c:pt idx="281">
                    <c:v>7</c:v>
                  </c:pt>
                  <c:pt idx="282">
                    <c:v>8</c:v>
                  </c:pt>
                  <c:pt idx="283">
                    <c:v>9</c:v>
                  </c:pt>
                  <c:pt idx="284">
                    <c:v>10</c:v>
                  </c:pt>
                  <c:pt idx="285">
                    <c:v>11</c:v>
                  </c:pt>
                  <c:pt idx="286">
                    <c:v>12</c:v>
                  </c:pt>
                  <c:pt idx="287">
                    <c:v>13</c:v>
                  </c:pt>
                  <c:pt idx="288">
                    <c:v>14</c:v>
                  </c:pt>
                  <c:pt idx="289">
                    <c:v>15</c:v>
                  </c:pt>
                  <c:pt idx="290">
                    <c:v>16</c:v>
                  </c:pt>
                  <c:pt idx="291">
                    <c:v>17</c:v>
                  </c:pt>
                  <c:pt idx="292">
                    <c:v>18</c:v>
                  </c:pt>
                  <c:pt idx="293">
                    <c:v>19</c:v>
                  </c:pt>
                  <c:pt idx="294">
                    <c:v>20</c:v>
                  </c:pt>
                  <c:pt idx="295">
                    <c:v>21</c:v>
                  </c:pt>
                  <c:pt idx="296">
                    <c:v>22</c:v>
                  </c:pt>
                  <c:pt idx="297">
                    <c:v>23</c:v>
                  </c:pt>
                  <c:pt idx="298">
                    <c:v>24</c:v>
                  </c:pt>
                  <c:pt idx="299">
                    <c:v>25</c:v>
                  </c:pt>
                  <c:pt idx="300">
                    <c:v>26</c:v>
                  </c:pt>
                  <c:pt idx="301">
                    <c:v>27</c:v>
                  </c:pt>
                  <c:pt idx="302">
                    <c:v>28</c:v>
                  </c:pt>
                  <c:pt idx="303">
                    <c:v>29</c:v>
                  </c:pt>
                  <c:pt idx="304">
                    <c:v>30</c:v>
                  </c:pt>
                  <c:pt idx="305">
                    <c:v>31</c:v>
                  </c:pt>
                  <c:pt idx="306">
                    <c:v>1</c:v>
                  </c:pt>
                  <c:pt idx="307">
                    <c:v>2</c:v>
                  </c:pt>
                  <c:pt idx="308">
                    <c:v>3</c:v>
                  </c:pt>
                  <c:pt idx="309">
                    <c:v>4</c:v>
                  </c:pt>
                  <c:pt idx="310">
                    <c:v>5</c:v>
                  </c:pt>
                  <c:pt idx="311">
                    <c:v>6</c:v>
                  </c:pt>
                  <c:pt idx="312">
                    <c:v>7</c:v>
                  </c:pt>
                  <c:pt idx="313">
                    <c:v>8</c:v>
                  </c:pt>
                  <c:pt idx="314">
                    <c:v>9</c:v>
                  </c:pt>
                  <c:pt idx="315">
                    <c:v>10</c:v>
                  </c:pt>
                  <c:pt idx="316">
                    <c:v>11</c:v>
                  </c:pt>
                  <c:pt idx="317">
                    <c:v>12</c:v>
                  </c:pt>
                  <c:pt idx="318">
                    <c:v>13</c:v>
                  </c:pt>
                  <c:pt idx="319">
                    <c:v>14</c:v>
                  </c:pt>
                  <c:pt idx="320">
                    <c:v>15</c:v>
                  </c:pt>
                  <c:pt idx="321">
                    <c:v>16</c:v>
                  </c:pt>
                  <c:pt idx="322">
                    <c:v>17</c:v>
                  </c:pt>
                  <c:pt idx="323">
                    <c:v>18</c:v>
                  </c:pt>
                  <c:pt idx="324">
                    <c:v>19</c:v>
                  </c:pt>
                  <c:pt idx="325">
                    <c:v>20</c:v>
                  </c:pt>
                  <c:pt idx="326">
                    <c:v>21</c:v>
                  </c:pt>
                  <c:pt idx="327">
                    <c:v>22</c:v>
                  </c:pt>
                  <c:pt idx="328">
                    <c:v>23</c:v>
                  </c:pt>
                </c:lvl>
                <c:lvl>
                  <c:pt idx="0">
                    <c:v>Abril</c:v>
                  </c:pt>
                  <c:pt idx="30">
                    <c:v>Maio</c:v>
                  </c:pt>
                  <c:pt idx="61">
                    <c:v>Junho</c:v>
                  </c:pt>
                  <c:pt idx="91">
                    <c:v>Julho</c:v>
                  </c:pt>
                  <c:pt idx="122">
                    <c:v>Agosto</c:v>
                  </c:pt>
                  <c:pt idx="153">
                    <c:v>Setembro</c:v>
                  </c:pt>
                  <c:pt idx="183">
                    <c:v>Outubro</c:v>
                  </c:pt>
                  <c:pt idx="214">
                    <c:v>Novembro</c:v>
                  </c:pt>
                  <c:pt idx="244">
                    <c:v>Dez</c:v>
                  </c:pt>
                  <c:pt idx="275">
                    <c:v>Janeiro </c:v>
                  </c:pt>
                  <c:pt idx="306">
                    <c:v>Fevereiro </c:v>
                  </c:pt>
                </c:lvl>
              </c:multiLvlStrCache>
            </c:multiLvlStrRef>
          </c:cat>
          <c:val>
            <c:numRef>
              <c:f>'Óbitos Americas.Data'!$D$37:$D$365</c:f>
              <c:numCache>
                <c:formatCode>General</c:formatCode>
                <c:ptCount val="329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10</c:v>
                </c:pt>
                <c:pt idx="6">
                  <c:v>11</c:v>
                </c:pt>
                <c:pt idx="7">
                  <c:v>14</c:v>
                </c:pt>
                <c:pt idx="8">
                  <c:v>15</c:v>
                </c:pt>
                <c:pt idx="9">
                  <c:v>18</c:v>
                </c:pt>
                <c:pt idx="10">
                  <c:v>19</c:v>
                </c:pt>
                <c:pt idx="11">
                  <c:v>20</c:v>
                </c:pt>
                <c:pt idx="12">
                  <c:v>24</c:v>
                </c:pt>
                <c:pt idx="13">
                  <c:v>27</c:v>
                </c:pt>
                <c:pt idx="14">
                  <c:v>28</c:v>
                </c:pt>
                <c:pt idx="15">
                  <c:v>28</c:v>
                </c:pt>
                <c:pt idx="16">
                  <c:v>29</c:v>
                </c:pt>
                <c:pt idx="17">
                  <c:v>31</c:v>
                </c:pt>
                <c:pt idx="18">
                  <c:v>31</c:v>
                </c:pt>
                <c:pt idx="19">
                  <c:v>32</c:v>
                </c:pt>
                <c:pt idx="20">
                  <c:v>33</c:v>
                </c:pt>
                <c:pt idx="21">
                  <c:v>34</c:v>
                </c:pt>
                <c:pt idx="22">
                  <c:v>37</c:v>
                </c:pt>
                <c:pt idx="23">
                  <c:v>40</c:v>
                </c:pt>
                <c:pt idx="24">
                  <c:v>43</c:v>
                </c:pt>
                <c:pt idx="25">
                  <c:v>44</c:v>
                </c:pt>
                <c:pt idx="26">
                  <c:v>46</c:v>
                </c:pt>
                <c:pt idx="27">
                  <c:v>50</c:v>
                </c:pt>
                <c:pt idx="28">
                  <c:v>53</c:v>
                </c:pt>
                <c:pt idx="29">
                  <c:v>55</c:v>
                </c:pt>
                <c:pt idx="30">
                  <c:v>59</c:v>
                </c:pt>
                <c:pt idx="31">
                  <c:v>62</c:v>
                </c:pt>
                <c:pt idx="32">
                  <c:v>66</c:v>
                </c:pt>
                <c:pt idx="33">
                  <c:v>71</c:v>
                </c:pt>
                <c:pt idx="34">
                  <c:v>76</c:v>
                </c:pt>
                <c:pt idx="35">
                  <c:v>82</c:v>
                </c:pt>
                <c:pt idx="36">
                  <c:v>86</c:v>
                </c:pt>
                <c:pt idx="37">
                  <c:v>91</c:v>
                </c:pt>
                <c:pt idx="38">
                  <c:v>102</c:v>
                </c:pt>
                <c:pt idx="39">
                  <c:v>106</c:v>
                </c:pt>
                <c:pt idx="40">
                  <c:v>114</c:v>
                </c:pt>
                <c:pt idx="41">
                  <c:v>118</c:v>
                </c:pt>
                <c:pt idx="42">
                  <c:v>122</c:v>
                </c:pt>
                <c:pt idx="43">
                  <c:v>128</c:v>
                </c:pt>
                <c:pt idx="44">
                  <c:v>142</c:v>
                </c:pt>
                <c:pt idx="45">
                  <c:v>152</c:v>
                </c:pt>
                <c:pt idx="46">
                  <c:v>164</c:v>
                </c:pt>
                <c:pt idx="47">
                  <c:v>165</c:v>
                </c:pt>
                <c:pt idx="48">
                  <c:v>169</c:v>
                </c:pt>
                <c:pt idx="49">
                  <c:v>174</c:v>
                </c:pt>
                <c:pt idx="50">
                  <c:v>189</c:v>
                </c:pt>
                <c:pt idx="51">
                  <c:v>199</c:v>
                </c:pt>
                <c:pt idx="52">
                  <c:v>215</c:v>
                </c:pt>
                <c:pt idx="53">
                  <c:v>230</c:v>
                </c:pt>
                <c:pt idx="54">
                  <c:v>240</c:v>
                </c:pt>
                <c:pt idx="55">
                  <c:v>250</c:v>
                </c:pt>
                <c:pt idx="56">
                  <c:v>261</c:v>
                </c:pt>
                <c:pt idx="57">
                  <c:v>274</c:v>
                </c:pt>
                <c:pt idx="58">
                  <c:v>280</c:v>
                </c:pt>
                <c:pt idx="59">
                  <c:v>293</c:v>
                </c:pt>
                <c:pt idx="60">
                  <c:v>300</c:v>
                </c:pt>
                <c:pt idx="61">
                  <c:v>310</c:v>
                </c:pt>
                <c:pt idx="62">
                  <c:v>313</c:v>
                </c:pt>
                <c:pt idx="63">
                  <c:v>343</c:v>
                </c:pt>
                <c:pt idx="64">
                  <c:v>376</c:v>
                </c:pt>
                <c:pt idx="65">
                  <c:v>400</c:v>
                </c:pt>
                <c:pt idx="66">
                  <c:v>415</c:v>
                </c:pt>
                <c:pt idx="67">
                  <c:v>427</c:v>
                </c:pt>
                <c:pt idx="68">
                  <c:v>454</c:v>
                </c:pt>
                <c:pt idx="69">
                  <c:v>465</c:v>
                </c:pt>
                <c:pt idx="70">
                  <c:v>475</c:v>
                </c:pt>
                <c:pt idx="71">
                  <c:v>487</c:v>
                </c:pt>
                <c:pt idx="72">
                  <c:v>512</c:v>
                </c:pt>
                <c:pt idx="73">
                  <c:v>533</c:v>
                </c:pt>
                <c:pt idx="74">
                  <c:v>559</c:v>
                </c:pt>
                <c:pt idx="75">
                  <c:v>585</c:v>
                </c:pt>
                <c:pt idx="76">
                  <c:v>611</c:v>
                </c:pt>
                <c:pt idx="77">
                  <c:v>632</c:v>
                </c:pt>
                <c:pt idx="78">
                  <c:v>659</c:v>
                </c:pt>
                <c:pt idx="79">
                  <c:v>679</c:v>
                </c:pt>
                <c:pt idx="80">
                  <c:v>697</c:v>
                </c:pt>
                <c:pt idx="81">
                  <c:v>715</c:v>
                </c:pt>
                <c:pt idx="82">
                  <c:v>740</c:v>
                </c:pt>
                <c:pt idx="83">
                  <c:v>773</c:v>
                </c:pt>
                <c:pt idx="84">
                  <c:v>820</c:v>
                </c:pt>
                <c:pt idx="85">
                  <c:v>846</c:v>
                </c:pt>
                <c:pt idx="86">
                  <c:v>876</c:v>
                </c:pt>
                <c:pt idx="87">
                  <c:v>913</c:v>
                </c:pt>
                <c:pt idx="88">
                  <c:v>934</c:v>
                </c:pt>
                <c:pt idx="89">
                  <c:v>970</c:v>
                </c:pt>
                <c:pt idx="90">
                  <c:v>1014</c:v>
                </c:pt>
                <c:pt idx="91">
                  <c:v>1071</c:v>
                </c:pt>
                <c:pt idx="92">
                  <c:v>1123</c:v>
                </c:pt>
                <c:pt idx="93">
                  <c:v>1201</c:v>
                </c:pt>
                <c:pt idx="94">
                  <c:v>1271</c:v>
                </c:pt>
                <c:pt idx="95">
                  <c:v>1320</c:v>
                </c:pt>
                <c:pt idx="96">
                  <c:v>1378</c:v>
                </c:pt>
                <c:pt idx="97">
                  <c:v>1434</c:v>
                </c:pt>
                <c:pt idx="98">
                  <c:v>1476</c:v>
                </c:pt>
                <c:pt idx="99">
                  <c:v>1530</c:v>
                </c:pt>
                <c:pt idx="100">
                  <c:v>1577</c:v>
                </c:pt>
                <c:pt idx="101">
                  <c:v>1638</c:v>
                </c:pt>
                <c:pt idx="102">
                  <c:v>1702</c:v>
                </c:pt>
                <c:pt idx="103">
                  <c:v>1754</c:v>
                </c:pt>
                <c:pt idx="104">
                  <c:v>1807</c:v>
                </c:pt>
                <c:pt idx="105">
                  <c:v>1866</c:v>
                </c:pt>
                <c:pt idx="106">
                  <c:v>1898</c:v>
                </c:pt>
                <c:pt idx="107">
                  <c:v>1942</c:v>
                </c:pt>
                <c:pt idx="108">
                  <c:v>1984</c:v>
                </c:pt>
                <c:pt idx="109">
                  <c:v>2049</c:v>
                </c:pt>
                <c:pt idx="110">
                  <c:v>2106</c:v>
                </c:pt>
                <c:pt idx="111">
                  <c:v>2151</c:v>
                </c:pt>
                <c:pt idx="112">
                  <c:v>2218</c:v>
                </c:pt>
                <c:pt idx="113">
                  <c:v>2273</c:v>
                </c:pt>
                <c:pt idx="114">
                  <c:v>2328</c:v>
                </c:pt>
                <c:pt idx="115">
                  <c:v>2407</c:v>
                </c:pt>
                <c:pt idx="116">
                  <c:v>2473</c:v>
                </c:pt>
                <c:pt idx="117">
                  <c:v>2535</c:v>
                </c:pt>
                <c:pt idx="118">
                  <c:v>2583</c:v>
                </c:pt>
                <c:pt idx="119">
                  <c:v>2647</c:v>
                </c:pt>
                <c:pt idx="120">
                  <c:v>2720</c:v>
                </c:pt>
                <c:pt idx="121">
                  <c:v>2808</c:v>
                </c:pt>
                <c:pt idx="122">
                  <c:v>2894</c:v>
                </c:pt>
                <c:pt idx="123">
                  <c:v>2977</c:v>
                </c:pt>
                <c:pt idx="124">
                  <c:v>3064</c:v>
                </c:pt>
                <c:pt idx="125">
                  <c:v>3153</c:v>
                </c:pt>
                <c:pt idx="126">
                  <c:v>3228</c:v>
                </c:pt>
                <c:pt idx="127">
                  <c:v>3320</c:v>
                </c:pt>
                <c:pt idx="128">
                  <c:v>3385</c:v>
                </c:pt>
                <c:pt idx="129">
                  <c:v>3465</c:v>
                </c:pt>
                <c:pt idx="130">
                  <c:v>3524</c:v>
                </c:pt>
                <c:pt idx="131">
                  <c:v>3587</c:v>
                </c:pt>
                <c:pt idx="132">
                  <c:v>3640</c:v>
                </c:pt>
                <c:pt idx="133">
                  <c:v>3712</c:v>
                </c:pt>
                <c:pt idx="134">
                  <c:v>3761</c:v>
                </c:pt>
                <c:pt idx="135">
                  <c:v>3827</c:v>
                </c:pt>
                <c:pt idx="136">
                  <c:v>3884</c:v>
                </c:pt>
                <c:pt idx="137">
                  <c:v>3939</c:v>
                </c:pt>
                <c:pt idx="138">
                  <c:v>4003</c:v>
                </c:pt>
                <c:pt idx="139">
                  <c:v>4048</c:v>
                </c:pt>
                <c:pt idx="140">
                  <c:v>4123</c:v>
                </c:pt>
                <c:pt idx="141">
                  <c:v>4172</c:v>
                </c:pt>
                <c:pt idx="142">
                  <c:v>4233</c:v>
                </c:pt>
                <c:pt idx="143">
                  <c:v>4305</c:v>
                </c:pt>
                <c:pt idx="144">
                  <c:v>4366</c:v>
                </c:pt>
                <c:pt idx="145">
                  <c:v>4442</c:v>
                </c:pt>
                <c:pt idx="146">
                  <c:v>4509</c:v>
                </c:pt>
                <c:pt idx="147">
                  <c:v>4578</c:v>
                </c:pt>
                <c:pt idx="148">
                  <c:v>4664</c:v>
                </c:pt>
                <c:pt idx="149">
                  <c:v>4726</c:v>
                </c:pt>
                <c:pt idx="150">
                  <c:v>4791</c:v>
                </c:pt>
                <c:pt idx="151">
                  <c:v>4846</c:v>
                </c:pt>
                <c:pt idx="152">
                  <c:v>4938</c:v>
                </c:pt>
                <c:pt idx="153">
                  <c:v>4966</c:v>
                </c:pt>
                <c:pt idx="154">
                  <c:v>5027</c:v>
                </c:pt>
                <c:pt idx="155">
                  <c:v>5101</c:v>
                </c:pt>
                <c:pt idx="156">
                  <c:v>5203</c:v>
                </c:pt>
                <c:pt idx="157">
                  <c:v>5288</c:v>
                </c:pt>
                <c:pt idx="158">
                  <c:v>5343</c:v>
                </c:pt>
                <c:pt idx="159">
                  <c:v>5398</c:v>
                </c:pt>
                <c:pt idx="160">
                  <c:v>7008</c:v>
                </c:pt>
                <c:pt idx="161">
                  <c:v>7054</c:v>
                </c:pt>
                <c:pt idx="162">
                  <c:v>7097</c:v>
                </c:pt>
                <c:pt idx="163">
                  <c:v>7146</c:v>
                </c:pt>
                <c:pt idx="164">
                  <c:v>7193</c:v>
                </c:pt>
                <c:pt idx="165">
                  <c:v>7250</c:v>
                </c:pt>
                <c:pt idx="166">
                  <c:v>7297</c:v>
                </c:pt>
                <c:pt idx="167">
                  <c:v>7344</c:v>
                </c:pt>
                <c:pt idx="168">
                  <c:v>7394</c:v>
                </c:pt>
                <c:pt idx="169">
                  <c:v>7447</c:v>
                </c:pt>
                <c:pt idx="170">
                  <c:v>7478</c:v>
                </c:pt>
                <c:pt idx="171">
                  <c:v>7511</c:v>
                </c:pt>
                <c:pt idx="172">
                  <c:v>7550</c:v>
                </c:pt>
                <c:pt idx="173">
                  <c:v>7586</c:v>
                </c:pt>
                <c:pt idx="174">
                  <c:v>7617</c:v>
                </c:pt>
                <c:pt idx="175">
                  <c:v>7654</c:v>
                </c:pt>
                <c:pt idx="176">
                  <c:v>7693</c:v>
                </c:pt>
                <c:pt idx="177">
                  <c:v>7731</c:v>
                </c:pt>
                <c:pt idx="178">
                  <c:v>7765</c:v>
                </c:pt>
                <c:pt idx="179">
                  <c:v>7800</c:v>
                </c:pt>
                <c:pt idx="180">
                  <c:v>7828</c:v>
                </c:pt>
                <c:pt idx="181">
                  <c:v>7858</c:v>
                </c:pt>
                <c:pt idx="182">
                  <c:v>7900</c:v>
                </c:pt>
                <c:pt idx="183">
                  <c:v>7931</c:v>
                </c:pt>
                <c:pt idx="184">
                  <c:v>7965</c:v>
                </c:pt>
                <c:pt idx="185">
                  <c:v>8001</c:v>
                </c:pt>
                <c:pt idx="186">
                  <c:v>8045</c:v>
                </c:pt>
                <c:pt idx="187">
                  <c:v>8073</c:v>
                </c:pt>
                <c:pt idx="188">
                  <c:v>8101</c:v>
                </c:pt>
                <c:pt idx="189">
                  <c:v>8129</c:v>
                </c:pt>
                <c:pt idx="190">
                  <c:v>8156</c:v>
                </c:pt>
                <c:pt idx="191">
                  <c:v>8192</c:v>
                </c:pt>
                <c:pt idx="192">
                  <c:v>8228</c:v>
                </c:pt>
                <c:pt idx="193">
                  <c:v>8262</c:v>
                </c:pt>
                <c:pt idx="194">
                  <c:v>8292</c:v>
                </c:pt>
                <c:pt idx="195">
                  <c:v>8308</c:v>
                </c:pt>
                <c:pt idx="196">
                  <c:v>8326</c:v>
                </c:pt>
                <c:pt idx="197">
                  <c:v>8351</c:v>
                </c:pt>
                <c:pt idx="198">
                  <c:v>8377</c:v>
                </c:pt>
                <c:pt idx="199">
                  <c:v>8407</c:v>
                </c:pt>
                <c:pt idx="200">
                  <c:v>8439</c:v>
                </c:pt>
                <c:pt idx="201">
                  <c:v>8463</c:v>
                </c:pt>
                <c:pt idx="202">
                  <c:v>8481</c:v>
                </c:pt>
                <c:pt idx="203">
                  <c:v>8502</c:v>
                </c:pt>
                <c:pt idx="204">
                  <c:v>8526</c:v>
                </c:pt>
                <c:pt idx="205">
                  <c:v>8558</c:v>
                </c:pt>
                <c:pt idx="206">
                  <c:v>8584</c:v>
                </c:pt>
                <c:pt idx="207">
                  <c:v>8608</c:v>
                </c:pt>
                <c:pt idx="208">
                  <c:v>8627</c:v>
                </c:pt>
                <c:pt idx="209">
                  <c:v>8645</c:v>
                </c:pt>
                <c:pt idx="210">
                  <c:v>8658</c:v>
                </c:pt>
                <c:pt idx="211">
                  <c:v>8672</c:v>
                </c:pt>
                <c:pt idx="212">
                  <c:v>8694</c:v>
                </c:pt>
                <c:pt idx="213">
                  <c:v>8705</c:v>
                </c:pt>
                <c:pt idx="214">
                  <c:v>8715</c:v>
                </c:pt>
                <c:pt idx="215">
                  <c:v>8725</c:v>
                </c:pt>
                <c:pt idx="216">
                  <c:v>8731</c:v>
                </c:pt>
                <c:pt idx="217">
                  <c:v>8741</c:v>
                </c:pt>
                <c:pt idx="218">
                  <c:v>8751</c:v>
                </c:pt>
                <c:pt idx="219">
                  <c:v>8758</c:v>
                </c:pt>
                <c:pt idx="220">
                  <c:v>8768</c:v>
                </c:pt>
                <c:pt idx="221">
                  <c:v>8781</c:v>
                </c:pt>
                <c:pt idx="222">
                  <c:v>8790</c:v>
                </c:pt>
                <c:pt idx="223">
                  <c:v>8795</c:v>
                </c:pt>
                <c:pt idx="224">
                  <c:v>8802</c:v>
                </c:pt>
                <c:pt idx="225">
                  <c:v>8808</c:v>
                </c:pt>
                <c:pt idx="226">
                  <c:v>8818</c:v>
                </c:pt>
                <c:pt idx="227">
                  <c:v>8825</c:v>
                </c:pt>
                <c:pt idx="228">
                  <c:v>8835</c:v>
                </c:pt>
                <c:pt idx="229">
                  <c:v>8841</c:v>
                </c:pt>
                <c:pt idx="230">
                  <c:v>8849</c:v>
                </c:pt>
                <c:pt idx="231">
                  <c:v>8859</c:v>
                </c:pt>
                <c:pt idx="232">
                  <c:v>8866</c:v>
                </c:pt>
                <c:pt idx="233">
                  <c:v>8875</c:v>
                </c:pt>
                <c:pt idx="234">
                  <c:v>8889</c:v>
                </c:pt>
                <c:pt idx="235">
                  <c:v>8900</c:v>
                </c:pt>
                <c:pt idx="236">
                  <c:v>8904</c:v>
                </c:pt>
                <c:pt idx="237">
                  <c:v>8907</c:v>
                </c:pt>
                <c:pt idx="238">
                  <c:v>8916</c:v>
                </c:pt>
                <c:pt idx="239">
                  <c:v>8928</c:v>
                </c:pt>
                <c:pt idx="240">
                  <c:v>8933</c:v>
                </c:pt>
                <c:pt idx="241">
                  <c:v>8939</c:v>
                </c:pt>
                <c:pt idx="242">
                  <c:v>8943</c:v>
                </c:pt>
                <c:pt idx="243">
                  <c:v>8949</c:v>
                </c:pt>
                <c:pt idx="244">
                  <c:v>8952</c:v>
                </c:pt>
                <c:pt idx="245">
                  <c:v>8957</c:v>
                </c:pt>
                <c:pt idx="246">
                  <c:v>8963</c:v>
                </c:pt>
                <c:pt idx="247">
                  <c:v>8972</c:v>
                </c:pt>
                <c:pt idx="248">
                  <c:v>8982</c:v>
                </c:pt>
                <c:pt idx="249">
                  <c:v>8987</c:v>
                </c:pt>
                <c:pt idx="250">
                  <c:v>8992</c:v>
                </c:pt>
                <c:pt idx="251">
                  <c:v>8995</c:v>
                </c:pt>
                <c:pt idx="252">
                  <c:v>8997</c:v>
                </c:pt>
                <c:pt idx="253">
                  <c:v>9002</c:v>
                </c:pt>
                <c:pt idx="254">
                  <c:v>9004</c:v>
                </c:pt>
                <c:pt idx="255">
                  <c:v>9008</c:v>
                </c:pt>
                <c:pt idx="256">
                  <c:v>9013</c:v>
                </c:pt>
                <c:pt idx="257">
                  <c:v>9014</c:v>
                </c:pt>
                <c:pt idx="258">
                  <c:v>9018</c:v>
                </c:pt>
                <c:pt idx="259">
                  <c:v>9024</c:v>
                </c:pt>
                <c:pt idx="260">
                  <c:v>9026</c:v>
                </c:pt>
                <c:pt idx="261">
                  <c:v>9029</c:v>
                </c:pt>
                <c:pt idx="262">
                  <c:v>9031</c:v>
                </c:pt>
                <c:pt idx="263">
                  <c:v>9033</c:v>
                </c:pt>
                <c:pt idx="264">
                  <c:v>9035</c:v>
                </c:pt>
                <c:pt idx="265">
                  <c:v>9036</c:v>
                </c:pt>
                <c:pt idx="266">
                  <c:v>9043</c:v>
                </c:pt>
                <c:pt idx="267">
                  <c:v>9052</c:v>
                </c:pt>
                <c:pt idx="268">
                  <c:v>9065</c:v>
                </c:pt>
                <c:pt idx="269">
                  <c:v>9076</c:v>
                </c:pt>
                <c:pt idx="270">
                  <c:v>9083</c:v>
                </c:pt>
                <c:pt idx="271">
                  <c:v>9093</c:v>
                </c:pt>
                <c:pt idx="272">
                  <c:v>9098</c:v>
                </c:pt>
                <c:pt idx="273">
                  <c:v>9106</c:v>
                </c:pt>
                <c:pt idx="274">
                  <c:v>9135</c:v>
                </c:pt>
                <c:pt idx="275">
                  <c:v>9149</c:v>
                </c:pt>
                <c:pt idx="276">
                  <c:v>9165</c:v>
                </c:pt>
                <c:pt idx="277">
                  <c:v>9186</c:v>
                </c:pt>
                <c:pt idx="278">
                  <c:v>9186</c:v>
                </c:pt>
                <c:pt idx="279">
                  <c:v>9201</c:v>
                </c:pt>
                <c:pt idx="280">
                  <c:v>9219</c:v>
                </c:pt>
                <c:pt idx="281">
                  <c:v>9241</c:v>
                </c:pt>
                <c:pt idx="282">
                  <c:v>9287</c:v>
                </c:pt>
                <c:pt idx="283">
                  <c:v>9304</c:v>
                </c:pt>
                <c:pt idx="284">
                  <c:v>9328</c:v>
                </c:pt>
                <c:pt idx="285">
                  <c:v>9351</c:v>
                </c:pt>
                <c:pt idx="286">
                  <c:v>9376</c:v>
                </c:pt>
                <c:pt idx="287">
                  <c:v>9415</c:v>
                </c:pt>
                <c:pt idx="288">
                  <c:v>9454</c:v>
                </c:pt>
                <c:pt idx="289">
                  <c:v>9493</c:v>
                </c:pt>
                <c:pt idx="290">
                  <c:v>9530</c:v>
                </c:pt>
                <c:pt idx="291">
                  <c:v>9571</c:v>
                </c:pt>
                <c:pt idx="292">
                  <c:v>9596</c:v>
                </c:pt>
                <c:pt idx="293">
                  <c:v>9636</c:v>
                </c:pt>
                <c:pt idx="294">
                  <c:v>9680</c:v>
                </c:pt>
                <c:pt idx="295">
                  <c:v>9722</c:v>
                </c:pt>
                <c:pt idx="296">
                  <c:v>9764</c:v>
                </c:pt>
                <c:pt idx="297">
                  <c:v>9818</c:v>
                </c:pt>
                <c:pt idx="298">
                  <c:v>9871</c:v>
                </c:pt>
                <c:pt idx="299">
                  <c:v>9927</c:v>
                </c:pt>
                <c:pt idx="300">
                  <c:v>9985</c:v>
                </c:pt>
                <c:pt idx="301">
                  <c:v>10051</c:v>
                </c:pt>
                <c:pt idx="302">
                  <c:v>10105</c:v>
                </c:pt>
                <c:pt idx="303">
                  <c:v>10167</c:v>
                </c:pt>
                <c:pt idx="304">
                  <c:v>10226</c:v>
                </c:pt>
                <c:pt idx="305">
                  <c:v>10226</c:v>
                </c:pt>
                <c:pt idx="306">
                  <c:v>10330</c:v>
                </c:pt>
                <c:pt idx="307">
                  <c:v>10379</c:v>
                </c:pt>
                <c:pt idx="308">
                  <c:v>10439</c:v>
                </c:pt>
                <c:pt idx="309">
                  <c:v>10513</c:v>
                </c:pt>
                <c:pt idx="310">
                  <c:v>10571</c:v>
                </c:pt>
                <c:pt idx="311">
                  <c:v>10633</c:v>
                </c:pt>
                <c:pt idx="312">
                  <c:v>10687</c:v>
                </c:pt>
                <c:pt idx="313">
                  <c:v>10753</c:v>
                </c:pt>
                <c:pt idx="314">
                  <c:v>10796</c:v>
                </c:pt>
                <c:pt idx="315">
                  <c:v>10864</c:v>
                </c:pt>
                <c:pt idx="316">
                  <c:v>10929</c:v>
                </c:pt>
                <c:pt idx="317">
                  <c:v>10996</c:v>
                </c:pt>
                <c:pt idx="318">
                  <c:v>11044</c:v>
                </c:pt>
                <c:pt idx="319">
                  <c:v>11107</c:v>
                </c:pt>
                <c:pt idx="320">
                  <c:v>11155</c:v>
                </c:pt>
                <c:pt idx="321">
                  <c:v>11202</c:v>
                </c:pt>
                <c:pt idx="322">
                  <c:v>11234</c:v>
                </c:pt>
                <c:pt idx="323">
                  <c:v>11274</c:v>
                </c:pt>
                <c:pt idx="324">
                  <c:v>11303</c:v>
                </c:pt>
                <c:pt idx="325">
                  <c:v>11353</c:v>
                </c:pt>
                <c:pt idx="326">
                  <c:v>11390</c:v>
                </c:pt>
                <c:pt idx="327">
                  <c:v>11417</c:v>
                </c:pt>
                <c:pt idx="328">
                  <c:v>11441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19-487A-BC85-319B86F2D5DF}"/>
            </c:ext>
          </c:extLst>
        </c:ser>
        <c:ser>
          <c:idx val="2"/>
          <c:order val="2"/>
          <c:tx>
            <c:strRef>
              <c:f>'Óbitos Americas.Data'!$E$1</c:f>
              <c:strCache>
                <c:ptCount val="1"/>
                <c:pt idx="0">
                  <c:v>Brasil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multiLvlStrRef>
              <c:f>'Óbitos Americas.Data'!$A$37:$B$365</c:f>
              <c:multiLvlStrCache>
                <c:ptCount val="329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1</c:v>
                  </c:pt>
                  <c:pt idx="92">
                    <c:v>2</c:v>
                  </c:pt>
                  <c:pt idx="93">
                    <c:v>3</c:v>
                  </c:pt>
                  <c:pt idx="94">
                    <c:v>4</c:v>
                  </c:pt>
                  <c:pt idx="95">
                    <c:v>5</c:v>
                  </c:pt>
                  <c:pt idx="96">
                    <c:v>6</c:v>
                  </c:pt>
                  <c:pt idx="97">
                    <c:v>7</c:v>
                  </c:pt>
                  <c:pt idx="98">
                    <c:v>8</c:v>
                  </c:pt>
                  <c:pt idx="99">
                    <c:v>9</c:v>
                  </c:pt>
                  <c:pt idx="100">
                    <c:v>10</c:v>
                  </c:pt>
                  <c:pt idx="101">
                    <c:v>11</c:v>
                  </c:pt>
                  <c:pt idx="102">
                    <c:v>12</c:v>
                  </c:pt>
                  <c:pt idx="103">
                    <c:v>13</c:v>
                  </c:pt>
                  <c:pt idx="104">
                    <c:v>14</c:v>
                  </c:pt>
                  <c:pt idx="105">
                    <c:v>15</c:v>
                  </c:pt>
                  <c:pt idx="106">
                    <c:v>16</c:v>
                  </c:pt>
                  <c:pt idx="107">
                    <c:v>17</c:v>
                  </c:pt>
                  <c:pt idx="108">
                    <c:v>18</c:v>
                  </c:pt>
                  <c:pt idx="109">
                    <c:v>19</c:v>
                  </c:pt>
                  <c:pt idx="110">
                    <c:v>20</c:v>
                  </c:pt>
                  <c:pt idx="111">
                    <c:v>21</c:v>
                  </c:pt>
                  <c:pt idx="112">
                    <c:v>22</c:v>
                  </c:pt>
                  <c:pt idx="113">
                    <c:v>23</c:v>
                  </c:pt>
                  <c:pt idx="114">
                    <c:v>24</c:v>
                  </c:pt>
                  <c:pt idx="115">
                    <c:v>25</c:v>
                  </c:pt>
                  <c:pt idx="116">
                    <c:v>26</c:v>
                  </c:pt>
                  <c:pt idx="117">
                    <c:v>27</c:v>
                  </c:pt>
                  <c:pt idx="118">
                    <c:v>28</c:v>
                  </c:pt>
                  <c:pt idx="119">
                    <c:v>29</c:v>
                  </c:pt>
                  <c:pt idx="120">
                    <c:v>30</c:v>
                  </c:pt>
                  <c:pt idx="121">
                    <c:v>31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1</c:v>
                  </c:pt>
                  <c:pt idx="245">
                    <c:v>2</c:v>
                  </c:pt>
                  <c:pt idx="246">
                    <c:v>3</c:v>
                  </c:pt>
                  <c:pt idx="247">
                    <c:v>4</c:v>
                  </c:pt>
                  <c:pt idx="248">
                    <c:v>5</c:v>
                  </c:pt>
                  <c:pt idx="249">
                    <c:v>6</c:v>
                  </c:pt>
                  <c:pt idx="250">
                    <c:v>7</c:v>
                  </c:pt>
                  <c:pt idx="251">
                    <c:v>8</c:v>
                  </c:pt>
                  <c:pt idx="252">
                    <c:v>9</c:v>
                  </c:pt>
                  <c:pt idx="253">
                    <c:v>10</c:v>
                  </c:pt>
                  <c:pt idx="254">
                    <c:v>11</c:v>
                  </c:pt>
                  <c:pt idx="255">
                    <c:v>12</c:v>
                  </c:pt>
                  <c:pt idx="256">
                    <c:v>13</c:v>
                  </c:pt>
                  <c:pt idx="257">
                    <c:v>14</c:v>
                  </c:pt>
                  <c:pt idx="258">
                    <c:v>15</c:v>
                  </c:pt>
                  <c:pt idx="259">
                    <c:v>16</c:v>
                  </c:pt>
                  <c:pt idx="260">
                    <c:v>17</c:v>
                  </c:pt>
                  <c:pt idx="261">
                    <c:v>18</c:v>
                  </c:pt>
                  <c:pt idx="262">
                    <c:v>19</c:v>
                  </c:pt>
                  <c:pt idx="263">
                    <c:v>20</c:v>
                  </c:pt>
                  <c:pt idx="264">
                    <c:v>21</c:v>
                  </c:pt>
                  <c:pt idx="265">
                    <c:v>22</c:v>
                  </c:pt>
                  <c:pt idx="266">
                    <c:v>23</c:v>
                  </c:pt>
                  <c:pt idx="267">
                    <c:v>24</c:v>
                  </c:pt>
                  <c:pt idx="268">
                    <c:v>25</c:v>
                  </c:pt>
                  <c:pt idx="269">
                    <c:v>26</c:v>
                  </c:pt>
                  <c:pt idx="270">
                    <c:v>27</c:v>
                  </c:pt>
                  <c:pt idx="271">
                    <c:v>28</c:v>
                  </c:pt>
                  <c:pt idx="272">
                    <c:v>29</c:v>
                  </c:pt>
                  <c:pt idx="273">
                    <c:v>30</c:v>
                  </c:pt>
                  <c:pt idx="274">
                    <c:v>31</c:v>
                  </c:pt>
                  <c:pt idx="275">
                    <c:v>1</c:v>
                  </c:pt>
                  <c:pt idx="276">
                    <c:v>2</c:v>
                  </c:pt>
                  <c:pt idx="277">
                    <c:v>3</c:v>
                  </c:pt>
                  <c:pt idx="278">
                    <c:v>4</c:v>
                  </c:pt>
                  <c:pt idx="279">
                    <c:v>5</c:v>
                  </c:pt>
                  <c:pt idx="280">
                    <c:v>6</c:v>
                  </c:pt>
                  <c:pt idx="281">
                    <c:v>7</c:v>
                  </c:pt>
                  <c:pt idx="282">
                    <c:v>8</c:v>
                  </c:pt>
                  <c:pt idx="283">
                    <c:v>9</c:v>
                  </c:pt>
                  <c:pt idx="284">
                    <c:v>10</c:v>
                  </c:pt>
                  <c:pt idx="285">
                    <c:v>11</c:v>
                  </c:pt>
                  <c:pt idx="286">
                    <c:v>12</c:v>
                  </c:pt>
                  <c:pt idx="287">
                    <c:v>13</c:v>
                  </c:pt>
                  <c:pt idx="288">
                    <c:v>14</c:v>
                  </c:pt>
                  <c:pt idx="289">
                    <c:v>15</c:v>
                  </c:pt>
                  <c:pt idx="290">
                    <c:v>16</c:v>
                  </c:pt>
                  <c:pt idx="291">
                    <c:v>17</c:v>
                  </c:pt>
                  <c:pt idx="292">
                    <c:v>18</c:v>
                  </c:pt>
                  <c:pt idx="293">
                    <c:v>19</c:v>
                  </c:pt>
                  <c:pt idx="294">
                    <c:v>20</c:v>
                  </c:pt>
                  <c:pt idx="295">
                    <c:v>21</c:v>
                  </c:pt>
                  <c:pt idx="296">
                    <c:v>22</c:v>
                  </c:pt>
                  <c:pt idx="297">
                    <c:v>23</c:v>
                  </c:pt>
                  <c:pt idx="298">
                    <c:v>24</c:v>
                  </c:pt>
                  <c:pt idx="299">
                    <c:v>25</c:v>
                  </c:pt>
                  <c:pt idx="300">
                    <c:v>26</c:v>
                  </c:pt>
                  <c:pt idx="301">
                    <c:v>27</c:v>
                  </c:pt>
                  <c:pt idx="302">
                    <c:v>28</c:v>
                  </c:pt>
                  <c:pt idx="303">
                    <c:v>29</c:v>
                  </c:pt>
                  <c:pt idx="304">
                    <c:v>30</c:v>
                  </c:pt>
                  <c:pt idx="305">
                    <c:v>31</c:v>
                  </c:pt>
                  <c:pt idx="306">
                    <c:v>1</c:v>
                  </c:pt>
                  <c:pt idx="307">
                    <c:v>2</c:v>
                  </c:pt>
                  <c:pt idx="308">
                    <c:v>3</c:v>
                  </c:pt>
                  <c:pt idx="309">
                    <c:v>4</c:v>
                  </c:pt>
                  <c:pt idx="310">
                    <c:v>5</c:v>
                  </c:pt>
                  <c:pt idx="311">
                    <c:v>6</c:v>
                  </c:pt>
                  <c:pt idx="312">
                    <c:v>7</c:v>
                  </c:pt>
                  <c:pt idx="313">
                    <c:v>8</c:v>
                  </c:pt>
                  <c:pt idx="314">
                    <c:v>9</c:v>
                  </c:pt>
                  <c:pt idx="315">
                    <c:v>10</c:v>
                  </c:pt>
                  <c:pt idx="316">
                    <c:v>11</c:v>
                  </c:pt>
                  <c:pt idx="317">
                    <c:v>12</c:v>
                  </c:pt>
                  <c:pt idx="318">
                    <c:v>13</c:v>
                  </c:pt>
                  <c:pt idx="319">
                    <c:v>14</c:v>
                  </c:pt>
                  <c:pt idx="320">
                    <c:v>15</c:v>
                  </c:pt>
                  <c:pt idx="321">
                    <c:v>16</c:v>
                  </c:pt>
                  <c:pt idx="322">
                    <c:v>17</c:v>
                  </c:pt>
                  <c:pt idx="323">
                    <c:v>18</c:v>
                  </c:pt>
                  <c:pt idx="324">
                    <c:v>19</c:v>
                  </c:pt>
                  <c:pt idx="325">
                    <c:v>20</c:v>
                  </c:pt>
                  <c:pt idx="326">
                    <c:v>21</c:v>
                  </c:pt>
                  <c:pt idx="327">
                    <c:v>22</c:v>
                  </c:pt>
                  <c:pt idx="328">
                    <c:v>23</c:v>
                  </c:pt>
                </c:lvl>
                <c:lvl>
                  <c:pt idx="0">
                    <c:v>Abril</c:v>
                  </c:pt>
                  <c:pt idx="30">
                    <c:v>Maio</c:v>
                  </c:pt>
                  <c:pt idx="61">
                    <c:v>Junho</c:v>
                  </c:pt>
                  <c:pt idx="91">
                    <c:v>Julho</c:v>
                  </c:pt>
                  <c:pt idx="122">
                    <c:v>Agosto</c:v>
                  </c:pt>
                  <c:pt idx="153">
                    <c:v>Setembro</c:v>
                  </c:pt>
                  <c:pt idx="183">
                    <c:v>Outubro</c:v>
                  </c:pt>
                  <c:pt idx="214">
                    <c:v>Novembro</c:v>
                  </c:pt>
                  <c:pt idx="244">
                    <c:v>Dez</c:v>
                  </c:pt>
                  <c:pt idx="275">
                    <c:v>Janeiro </c:v>
                  </c:pt>
                  <c:pt idx="306">
                    <c:v>Fevereiro </c:v>
                  </c:pt>
                </c:lvl>
              </c:multiLvlStrCache>
            </c:multiLvlStrRef>
          </c:cat>
          <c:val>
            <c:numRef>
              <c:f>'Óbitos Americas.Data'!$E$37:$E$365</c:f>
              <c:numCache>
                <c:formatCode>General</c:formatCode>
                <c:ptCount val="329"/>
                <c:pt idx="0">
                  <c:v>159</c:v>
                </c:pt>
                <c:pt idx="1">
                  <c:v>201</c:v>
                </c:pt>
                <c:pt idx="2">
                  <c:v>241</c:v>
                </c:pt>
                <c:pt idx="3">
                  <c:v>299</c:v>
                </c:pt>
                <c:pt idx="4">
                  <c:v>359</c:v>
                </c:pt>
                <c:pt idx="5">
                  <c:v>432</c:v>
                </c:pt>
                <c:pt idx="6">
                  <c:v>486</c:v>
                </c:pt>
                <c:pt idx="7">
                  <c:v>553</c:v>
                </c:pt>
                <c:pt idx="8">
                  <c:v>667</c:v>
                </c:pt>
                <c:pt idx="9">
                  <c:v>800</c:v>
                </c:pt>
                <c:pt idx="10">
                  <c:v>941</c:v>
                </c:pt>
                <c:pt idx="11">
                  <c:v>1056</c:v>
                </c:pt>
                <c:pt idx="12">
                  <c:v>1124</c:v>
                </c:pt>
                <c:pt idx="13">
                  <c:v>1223</c:v>
                </c:pt>
                <c:pt idx="14">
                  <c:v>1328</c:v>
                </c:pt>
                <c:pt idx="15">
                  <c:v>1532</c:v>
                </c:pt>
                <c:pt idx="16">
                  <c:v>1736</c:v>
                </c:pt>
                <c:pt idx="17">
                  <c:v>1924</c:v>
                </c:pt>
                <c:pt idx="18">
                  <c:v>2141</c:v>
                </c:pt>
                <c:pt idx="19">
                  <c:v>2347</c:v>
                </c:pt>
                <c:pt idx="20">
                  <c:v>2462</c:v>
                </c:pt>
                <c:pt idx="21">
                  <c:v>2575</c:v>
                </c:pt>
                <c:pt idx="22">
                  <c:v>2741</c:v>
                </c:pt>
                <c:pt idx="23">
                  <c:v>2906</c:v>
                </c:pt>
                <c:pt idx="24">
                  <c:v>3313</c:v>
                </c:pt>
                <c:pt idx="25">
                  <c:v>3670</c:v>
                </c:pt>
                <c:pt idx="26">
                  <c:v>4016</c:v>
                </c:pt>
                <c:pt idx="27">
                  <c:v>4205</c:v>
                </c:pt>
                <c:pt idx="28">
                  <c:v>4543</c:v>
                </c:pt>
                <c:pt idx="29">
                  <c:v>5017</c:v>
                </c:pt>
                <c:pt idx="30">
                  <c:v>5466</c:v>
                </c:pt>
                <c:pt idx="31">
                  <c:v>5901</c:v>
                </c:pt>
                <c:pt idx="32">
                  <c:v>6329</c:v>
                </c:pt>
                <c:pt idx="33">
                  <c:v>6750</c:v>
                </c:pt>
                <c:pt idx="34">
                  <c:v>7025</c:v>
                </c:pt>
                <c:pt idx="35">
                  <c:v>7321</c:v>
                </c:pt>
                <c:pt idx="36">
                  <c:v>7921</c:v>
                </c:pt>
                <c:pt idx="37">
                  <c:v>8536</c:v>
                </c:pt>
                <c:pt idx="38">
                  <c:v>9146</c:v>
                </c:pt>
                <c:pt idx="39">
                  <c:v>9897</c:v>
                </c:pt>
                <c:pt idx="40">
                  <c:v>10627</c:v>
                </c:pt>
                <c:pt idx="41">
                  <c:v>11123</c:v>
                </c:pt>
                <c:pt idx="42">
                  <c:v>11519</c:v>
                </c:pt>
                <c:pt idx="43">
                  <c:v>12400</c:v>
                </c:pt>
                <c:pt idx="44">
                  <c:v>13149</c:v>
                </c:pt>
                <c:pt idx="45">
                  <c:v>13993</c:v>
                </c:pt>
                <c:pt idx="46">
                  <c:v>14817</c:v>
                </c:pt>
                <c:pt idx="47">
                  <c:v>15633</c:v>
                </c:pt>
                <c:pt idx="48">
                  <c:v>16118</c:v>
                </c:pt>
                <c:pt idx="49">
                  <c:v>16792</c:v>
                </c:pt>
                <c:pt idx="50">
                  <c:v>17971</c:v>
                </c:pt>
                <c:pt idx="51">
                  <c:v>18859</c:v>
                </c:pt>
                <c:pt idx="52">
                  <c:v>20047</c:v>
                </c:pt>
                <c:pt idx="53">
                  <c:v>21048</c:v>
                </c:pt>
                <c:pt idx="54">
                  <c:v>22013</c:v>
                </c:pt>
                <c:pt idx="55">
                  <c:v>22666</c:v>
                </c:pt>
                <c:pt idx="56">
                  <c:v>23473</c:v>
                </c:pt>
                <c:pt idx="57">
                  <c:v>24512</c:v>
                </c:pt>
                <c:pt idx="58">
                  <c:v>25598</c:v>
                </c:pt>
                <c:pt idx="59">
                  <c:v>26754</c:v>
                </c:pt>
                <c:pt idx="60">
                  <c:v>27878</c:v>
                </c:pt>
                <c:pt idx="61">
                  <c:v>28834</c:v>
                </c:pt>
                <c:pt idx="62">
                  <c:v>29314</c:v>
                </c:pt>
                <c:pt idx="63">
                  <c:v>29937</c:v>
                </c:pt>
                <c:pt idx="64">
                  <c:v>31199</c:v>
                </c:pt>
                <c:pt idx="65">
                  <c:v>32548</c:v>
                </c:pt>
                <c:pt idx="66">
                  <c:v>34021</c:v>
                </c:pt>
                <c:pt idx="67">
                  <c:v>35026</c:v>
                </c:pt>
                <c:pt idx="68">
                  <c:v>35930</c:v>
                </c:pt>
                <c:pt idx="69">
                  <c:v>36455</c:v>
                </c:pt>
                <c:pt idx="70">
                  <c:v>37134</c:v>
                </c:pt>
                <c:pt idx="71">
                  <c:v>38406</c:v>
                </c:pt>
                <c:pt idx="72">
                  <c:v>39680</c:v>
                </c:pt>
                <c:pt idx="73">
                  <c:v>40919</c:v>
                </c:pt>
                <c:pt idx="74">
                  <c:v>41828</c:v>
                </c:pt>
                <c:pt idx="75">
                  <c:v>42720</c:v>
                </c:pt>
                <c:pt idx="76">
                  <c:v>43332</c:v>
                </c:pt>
                <c:pt idx="77">
                  <c:v>43959</c:v>
                </c:pt>
                <c:pt idx="78">
                  <c:v>45241</c:v>
                </c:pt>
                <c:pt idx="79">
                  <c:v>46510</c:v>
                </c:pt>
                <c:pt idx="80">
                  <c:v>47748</c:v>
                </c:pt>
                <c:pt idx="81">
                  <c:v>48954</c:v>
                </c:pt>
                <c:pt idx="82">
                  <c:v>49976</c:v>
                </c:pt>
                <c:pt idx="83">
                  <c:v>50617</c:v>
                </c:pt>
                <c:pt idx="84">
                  <c:v>51271</c:v>
                </c:pt>
                <c:pt idx="85">
                  <c:v>52645</c:v>
                </c:pt>
                <c:pt idx="86">
                  <c:v>53830</c:v>
                </c:pt>
                <c:pt idx="87">
                  <c:v>54971</c:v>
                </c:pt>
                <c:pt idx="88">
                  <c:v>55961</c:v>
                </c:pt>
                <c:pt idx="89">
                  <c:v>57070</c:v>
                </c:pt>
                <c:pt idx="90">
                  <c:v>57622</c:v>
                </c:pt>
                <c:pt idx="91">
                  <c:v>58314</c:v>
                </c:pt>
                <c:pt idx="92">
                  <c:v>59594</c:v>
                </c:pt>
                <c:pt idx="93">
                  <c:v>60632</c:v>
                </c:pt>
                <c:pt idx="94">
                  <c:v>61884</c:v>
                </c:pt>
                <c:pt idx="95">
                  <c:v>63174</c:v>
                </c:pt>
                <c:pt idx="96">
                  <c:v>64265</c:v>
                </c:pt>
                <c:pt idx="97">
                  <c:v>64867</c:v>
                </c:pt>
                <c:pt idx="98">
                  <c:v>65487</c:v>
                </c:pt>
                <c:pt idx="99">
                  <c:v>66741</c:v>
                </c:pt>
                <c:pt idx="100">
                  <c:v>67964</c:v>
                </c:pt>
                <c:pt idx="101">
                  <c:v>69184</c:v>
                </c:pt>
                <c:pt idx="102">
                  <c:v>70398</c:v>
                </c:pt>
                <c:pt idx="103">
                  <c:v>71469</c:v>
                </c:pt>
                <c:pt idx="104">
                  <c:v>72100</c:v>
                </c:pt>
                <c:pt idx="105">
                  <c:v>72833</c:v>
                </c:pt>
                <c:pt idx="106">
                  <c:v>74133</c:v>
                </c:pt>
                <c:pt idx="107">
                  <c:v>75366</c:v>
                </c:pt>
                <c:pt idx="108">
                  <c:v>76688</c:v>
                </c:pt>
                <c:pt idx="109">
                  <c:v>77851</c:v>
                </c:pt>
                <c:pt idx="110">
                  <c:v>78772</c:v>
                </c:pt>
                <c:pt idx="111">
                  <c:v>79488</c:v>
                </c:pt>
                <c:pt idx="112">
                  <c:v>80120</c:v>
                </c:pt>
                <c:pt idx="113">
                  <c:v>81487</c:v>
                </c:pt>
                <c:pt idx="114">
                  <c:v>82771</c:v>
                </c:pt>
                <c:pt idx="115">
                  <c:v>84082</c:v>
                </c:pt>
                <c:pt idx="116">
                  <c:v>85238</c:v>
                </c:pt>
                <c:pt idx="117">
                  <c:v>86449</c:v>
                </c:pt>
                <c:pt idx="118">
                  <c:v>87004</c:v>
                </c:pt>
                <c:pt idx="119">
                  <c:v>87618</c:v>
                </c:pt>
                <c:pt idx="120">
                  <c:v>88539</c:v>
                </c:pt>
                <c:pt idx="121">
                  <c:v>90134</c:v>
                </c:pt>
                <c:pt idx="122">
                  <c:v>91263</c:v>
                </c:pt>
                <c:pt idx="123">
                  <c:v>92475</c:v>
                </c:pt>
                <c:pt idx="124">
                  <c:v>93563</c:v>
                </c:pt>
                <c:pt idx="125">
                  <c:v>94104</c:v>
                </c:pt>
                <c:pt idx="126">
                  <c:v>94665</c:v>
                </c:pt>
                <c:pt idx="127">
                  <c:v>95819</c:v>
                </c:pt>
                <c:pt idx="128">
                  <c:v>97256</c:v>
                </c:pt>
                <c:pt idx="129">
                  <c:v>98493</c:v>
                </c:pt>
                <c:pt idx="130">
                  <c:v>99572</c:v>
                </c:pt>
                <c:pt idx="131">
                  <c:v>100477</c:v>
                </c:pt>
                <c:pt idx="132">
                  <c:v>101049</c:v>
                </c:pt>
                <c:pt idx="133">
                  <c:v>101752</c:v>
                </c:pt>
                <c:pt idx="134">
                  <c:v>103026</c:v>
                </c:pt>
                <c:pt idx="135">
                  <c:v>104201</c:v>
                </c:pt>
                <c:pt idx="136">
                  <c:v>105463</c:v>
                </c:pt>
                <c:pt idx="137">
                  <c:v>106523</c:v>
                </c:pt>
                <c:pt idx="138">
                  <c:v>107232</c:v>
                </c:pt>
                <c:pt idx="139">
                  <c:v>107852</c:v>
                </c:pt>
                <c:pt idx="140">
                  <c:v>108536</c:v>
                </c:pt>
                <c:pt idx="141">
                  <c:v>109888</c:v>
                </c:pt>
                <c:pt idx="142">
                  <c:v>111100</c:v>
                </c:pt>
                <c:pt idx="143">
                  <c:v>112304</c:v>
                </c:pt>
                <c:pt idx="144">
                  <c:v>113358</c:v>
                </c:pt>
                <c:pt idx="145">
                  <c:v>114250</c:v>
                </c:pt>
                <c:pt idx="146">
                  <c:v>114744</c:v>
                </c:pt>
                <c:pt idx="147">
                  <c:v>115309</c:v>
                </c:pt>
                <c:pt idx="148">
                  <c:v>116580</c:v>
                </c:pt>
                <c:pt idx="149">
                  <c:v>117665</c:v>
                </c:pt>
                <c:pt idx="150">
                  <c:v>118649</c:v>
                </c:pt>
                <c:pt idx="151">
                  <c:v>119504</c:v>
                </c:pt>
                <c:pt idx="152">
                  <c:v>120462</c:v>
                </c:pt>
                <c:pt idx="153">
                  <c:v>120828</c:v>
                </c:pt>
                <c:pt idx="154">
                  <c:v>121381</c:v>
                </c:pt>
                <c:pt idx="155">
                  <c:v>122596</c:v>
                </c:pt>
                <c:pt idx="156">
                  <c:v>123780</c:v>
                </c:pt>
                <c:pt idx="157">
                  <c:v>124614</c:v>
                </c:pt>
                <c:pt idx="158">
                  <c:v>125521</c:v>
                </c:pt>
                <c:pt idx="159">
                  <c:v>126203</c:v>
                </c:pt>
                <c:pt idx="160">
                  <c:v>126650</c:v>
                </c:pt>
                <c:pt idx="161">
                  <c:v>126960</c:v>
                </c:pt>
                <c:pt idx="162">
                  <c:v>127464</c:v>
                </c:pt>
                <c:pt idx="163">
                  <c:v>128539</c:v>
                </c:pt>
                <c:pt idx="164">
                  <c:v>129522</c:v>
                </c:pt>
                <c:pt idx="165">
                  <c:v>130396</c:v>
                </c:pt>
                <c:pt idx="166">
                  <c:v>131210</c:v>
                </c:pt>
                <c:pt idx="167">
                  <c:v>131625</c:v>
                </c:pt>
                <c:pt idx="168">
                  <c:v>132006</c:v>
                </c:pt>
                <c:pt idx="169">
                  <c:v>133119</c:v>
                </c:pt>
                <c:pt idx="170">
                  <c:v>134106</c:v>
                </c:pt>
                <c:pt idx="171">
                  <c:v>134935</c:v>
                </c:pt>
                <c:pt idx="172">
                  <c:v>135793</c:v>
                </c:pt>
                <c:pt idx="173">
                  <c:v>136532</c:v>
                </c:pt>
                <c:pt idx="174">
                  <c:v>136895</c:v>
                </c:pt>
                <c:pt idx="175">
                  <c:v>137272</c:v>
                </c:pt>
                <c:pt idx="176">
                  <c:v>138108</c:v>
                </c:pt>
                <c:pt idx="177">
                  <c:v>138977</c:v>
                </c:pt>
                <c:pt idx="178">
                  <c:v>139808</c:v>
                </c:pt>
                <c:pt idx="179">
                  <c:v>140537</c:v>
                </c:pt>
                <c:pt idx="180">
                  <c:v>141406</c:v>
                </c:pt>
                <c:pt idx="181">
                  <c:v>141741</c:v>
                </c:pt>
                <c:pt idx="182">
                  <c:v>142058</c:v>
                </c:pt>
                <c:pt idx="183">
                  <c:v>142921</c:v>
                </c:pt>
                <c:pt idx="184">
                  <c:v>143952</c:v>
                </c:pt>
                <c:pt idx="185">
                  <c:v>144680</c:v>
                </c:pt>
                <c:pt idx="186">
                  <c:v>145388</c:v>
                </c:pt>
                <c:pt idx="187">
                  <c:v>145987</c:v>
                </c:pt>
                <c:pt idx="188">
                  <c:v>146352</c:v>
                </c:pt>
                <c:pt idx="189">
                  <c:v>146675</c:v>
                </c:pt>
                <c:pt idx="190">
                  <c:v>147494</c:v>
                </c:pt>
                <c:pt idx="191">
                  <c:v>148228</c:v>
                </c:pt>
                <c:pt idx="192">
                  <c:v>148957</c:v>
                </c:pt>
                <c:pt idx="193">
                  <c:v>149639</c:v>
                </c:pt>
                <c:pt idx="194">
                  <c:v>150198</c:v>
                </c:pt>
                <c:pt idx="195">
                  <c:v>150488</c:v>
                </c:pt>
                <c:pt idx="196">
                  <c:v>150689</c:v>
                </c:pt>
                <c:pt idx="197">
                  <c:v>150998</c:v>
                </c:pt>
                <c:pt idx="198">
                  <c:v>151747</c:v>
                </c:pt>
                <c:pt idx="199">
                  <c:v>152460</c:v>
                </c:pt>
                <c:pt idx="200">
                  <c:v>153214</c:v>
                </c:pt>
                <c:pt idx="201">
                  <c:v>153675</c:v>
                </c:pt>
                <c:pt idx="202">
                  <c:v>153905</c:v>
                </c:pt>
                <c:pt idx="203">
                  <c:v>154176</c:v>
                </c:pt>
                <c:pt idx="204">
                  <c:v>154837</c:v>
                </c:pt>
                <c:pt idx="205">
                  <c:v>155403</c:v>
                </c:pt>
                <c:pt idx="206">
                  <c:v>155900</c:v>
                </c:pt>
                <c:pt idx="207">
                  <c:v>156471</c:v>
                </c:pt>
                <c:pt idx="208">
                  <c:v>156903</c:v>
                </c:pt>
                <c:pt idx="209">
                  <c:v>157134</c:v>
                </c:pt>
                <c:pt idx="210">
                  <c:v>157397</c:v>
                </c:pt>
                <c:pt idx="211">
                  <c:v>157946</c:v>
                </c:pt>
                <c:pt idx="212">
                  <c:v>158456</c:v>
                </c:pt>
                <c:pt idx="213">
                  <c:v>158969</c:v>
                </c:pt>
                <c:pt idx="214">
                  <c:v>159477</c:v>
                </c:pt>
                <c:pt idx="215">
                  <c:v>159884</c:v>
                </c:pt>
                <c:pt idx="216">
                  <c:v>160074</c:v>
                </c:pt>
                <c:pt idx="217">
                  <c:v>160253</c:v>
                </c:pt>
                <c:pt idx="218">
                  <c:v>160496</c:v>
                </c:pt>
                <c:pt idx="219">
                  <c:v>161106</c:v>
                </c:pt>
                <c:pt idx="220">
                  <c:v>161736</c:v>
                </c:pt>
                <c:pt idx="221">
                  <c:v>162015</c:v>
                </c:pt>
                <c:pt idx="222">
                  <c:v>162269</c:v>
                </c:pt>
                <c:pt idx="223">
                  <c:v>162397</c:v>
                </c:pt>
                <c:pt idx="224">
                  <c:v>162628</c:v>
                </c:pt>
                <c:pt idx="225">
                  <c:v>162829</c:v>
                </c:pt>
                <c:pt idx="226">
                  <c:v>163373</c:v>
                </c:pt>
                <c:pt idx="227">
                  <c:v>164281</c:v>
                </c:pt>
                <c:pt idx="228">
                  <c:v>164737</c:v>
                </c:pt>
                <c:pt idx="229">
                  <c:v>165658</c:v>
                </c:pt>
                <c:pt idx="230">
                  <c:v>165798</c:v>
                </c:pt>
                <c:pt idx="231">
                  <c:v>166014</c:v>
                </c:pt>
                <c:pt idx="232">
                  <c:v>166699</c:v>
                </c:pt>
                <c:pt idx="233">
                  <c:v>167455</c:v>
                </c:pt>
                <c:pt idx="234">
                  <c:v>168061</c:v>
                </c:pt>
                <c:pt idx="235">
                  <c:v>168613</c:v>
                </c:pt>
                <c:pt idx="236">
                  <c:v>168989</c:v>
                </c:pt>
                <c:pt idx="237">
                  <c:v>169183</c:v>
                </c:pt>
                <c:pt idx="238">
                  <c:v>169485</c:v>
                </c:pt>
                <c:pt idx="239">
                  <c:v>170115</c:v>
                </c:pt>
                <c:pt idx="240">
                  <c:v>170769</c:v>
                </c:pt>
                <c:pt idx="241">
                  <c:v>171460</c:v>
                </c:pt>
                <c:pt idx="242">
                  <c:v>171974</c:v>
                </c:pt>
                <c:pt idx="243">
                  <c:v>172561</c:v>
                </c:pt>
                <c:pt idx="244">
                  <c:v>172833</c:v>
                </c:pt>
                <c:pt idx="245">
                  <c:v>173120</c:v>
                </c:pt>
                <c:pt idx="246">
                  <c:v>173817</c:v>
                </c:pt>
                <c:pt idx="247">
                  <c:v>174515</c:v>
                </c:pt>
                <c:pt idx="248">
                  <c:v>175270</c:v>
                </c:pt>
                <c:pt idx="249">
                  <c:v>175964</c:v>
                </c:pt>
                <c:pt idx="250">
                  <c:v>176628</c:v>
                </c:pt>
                <c:pt idx="251">
                  <c:v>176941</c:v>
                </c:pt>
                <c:pt idx="252">
                  <c:v>177317</c:v>
                </c:pt>
                <c:pt idx="253">
                  <c:v>178159</c:v>
                </c:pt>
                <c:pt idx="254">
                  <c:v>178995</c:v>
                </c:pt>
                <c:pt idx="255">
                  <c:v>179765</c:v>
                </c:pt>
                <c:pt idx="256">
                  <c:v>180437</c:v>
                </c:pt>
                <c:pt idx="257">
                  <c:v>181123</c:v>
                </c:pt>
                <c:pt idx="258">
                  <c:v>181402</c:v>
                </c:pt>
                <c:pt idx="259">
                  <c:v>181835</c:v>
                </c:pt>
                <c:pt idx="260">
                  <c:v>182799</c:v>
                </c:pt>
                <c:pt idx="261">
                  <c:v>183735</c:v>
                </c:pt>
                <c:pt idx="262">
                  <c:v>184827</c:v>
                </c:pt>
                <c:pt idx="263">
                  <c:v>185650</c:v>
                </c:pt>
                <c:pt idx="264">
                  <c:v>186356</c:v>
                </c:pt>
                <c:pt idx="265">
                  <c:v>186764</c:v>
                </c:pt>
                <c:pt idx="266">
                  <c:v>187291</c:v>
                </c:pt>
                <c:pt idx="267">
                  <c:v>188259</c:v>
                </c:pt>
                <c:pt idx="268">
                  <c:v>189220</c:v>
                </c:pt>
                <c:pt idx="269">
                  <c:v>190006</c:v>
                </c:pt>
                <c:pt idx="270">
                  <c:v>190488</c:v>
                </c:pt>
                <c:pt idx="271">
                  <c:v>190795</c:v>
                </c:pt>
                <c:pt idx="272">
                  <c:v>191139</c:v>
                </c:pt>
                <c:pt idx="273">
                  <c:v>191570</c:v>
                </c:pt>
                <c:pt idx="274">
                  <c:v>192681</c:v>
                </c:pt>
                <c:pt idx="275">
                  <c:v>193875</c:v>
                </c:pt>
                <c:pt idx="276">
                  <c:v>194949</c:v>
                </c:pt>
                <c:pt idx="277">
                  <c:v>195411</c:v>
                </c:pt>
                <c:pt idx="278">
                  <c:v>195725</c:v>
                </c:pt>
                <c:pt idx="279">
                  <c:v>196018</c:v>
                </c:pt>
                <c:pt idx="280">
                  <c:v>196561</c:v>
                </c:pt>
                <c:pt idx="281">
                  <c:v>197732</c:v>
                </c:pt>
                <c:pt idx="282">
                  <c:v>198974</c:v>
                </c:pt>
                <c:pt idx="283">
                  <c:v>200498</c:v>
                </c:pt>
                <c:pt idx="284">
                  <c:v>201460</c:v>
                </c:pt>
                <c:pt idx="285">
                  <c:v>202631</c:v>
                </c:pt>
                <c:pt idx="286">
                  <c:v>203100</c:v>
                </c:pt>
                <c:pt idx="287">
                  <c:v>203580</c:v>
                </c:pt>
                <c:pt idx="288">
                  <c:v>204690</c:v>
                </c:pt>
                <c:pt idx="289">
                  <c:v>205964</c:v>
                </c:pt>
                <c:pt idx="290">
                  <c:v>207095</c:v>
                </c:pt>
                <c:pt idx="291">
                  <c:v>208246</c:v>
                </c:pt>
                <c:pt idx="292">
                  <c:v>209296</c:v>
                </c:pt>
                <c:pt idx="293">
                  <c:v>209847</c:v>
                </c:pt>
                <c:pt idx="294">
                  <c:v>210299</c:v>
                </c:pt>
                <c:pt idx="295">
                  <c:v>211491</c:v>
                </c:pt>
                <c:pt idx="296">
                  <c:v>212831</c:v>
                </c:pt>
                <c:pt idx="297">
                  <c:v>214147</c:v>
                </c:pt>
                <c:pt idx="298">
                  <c:v>215243</c:v>
                </c:pt>
                <c:pt idx="299">
                  <c:v>216445</c:v>
                </c:pt>
                <c:pt idx="300">
                  <c:v>217037</c:v>
                </c:pt>
                <c:pt idx="301">
                  <c:v>217664</c:v>
                </c:pt>
                <c:pt idx="302">
                  <c:v>218878</c:v>
                </c:pt>
                <c:pt idx="303">
                  <c:v>220161</c:v>
                </c:pt>
                <c:pt idx="304">
                  <c:v>221547</c:v>
                </c:pt>
                <c:pt idx="305">
                  <c:v>222666</c:v>
                </c:pt>
                <c:pt idx="306">
                  <c:v>223945</c:v>
                </c:pt>
                <c:pt idx="307">
                  <c:v>224504</c:v>
                </c:pt>
                <c:pt idx="308">
                  <c:v>225099</c:v>
                </c:pt>
                <c:pt idx="309">
                  <c:v>226309</c:v>
                </c:pt>
                <c:pt idx="310">
                  <c:v>227563</c:v>
                </c:pt>
                <c:pt idx="311">
                  <c:v>228795</c:v>
                </c:pt>
                <c:pt idx="312">
                  <c:v>230034</c:v>
                </c:pt>
                <c:pt idx="313">
                  <c:v>231012</c:v>
                </c:pt>
                <c:pt idx="314">
                  <c:v>231534</c:v>
                </c:pt>
                <c:pt idx="315">
                  <c:v>232170</c:v>
                </c:pt>
                <c:pt idx="316">
                  <c:v>233520</c:v>
                </c:pt>
                <c:pt idx="317">
                  <c:v>234850</c:v>
                </c:pt>
                <c:pt idx="318">
                  <c:v>236201</c:v>
                </c:pt>
                <c:pt idx="319">
                  <c:v>237489</c:v>
                </c:pt>
                <c:pt idx="320">
                  <c:v>238532</c:v>
                </c:pt>
                <c:pt idx="321">
                  <c:v>239245</c:v>
                </c:pt>
                <c:pt idx="322">
                  <c:v>239773</c:v>
                </c:pt>
                <c:pt idx="323">
                  <c:v>240940</c:v>
                </c:pt>
                <c:pt idx="324">
                  <c:v>242090</c:v>
                </c:pt>
                <c:pt idx="325">
                  <c:v>243457</c:v>
                </c:pt>
                <c:pt idx="326">
                  <c:v>244765</c:v>
                </c:pt>
                <c:pt idx="327">
                  <c:v>245977</c:v>
                </c:pt>
                <c:pt idx="328">
                  <c:v>246504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19-487A-BC85-319B86F2D5DF}"/>
            </c:ext>
          </c:extLst>
        </c:ser>
        <c:ser>
          <c:idx val="3"/>
          <c:order val="3"/>
          <c:tx>
            <c:strRef>
              <c:f>'Óbitos Americas.Data'!$F$1</c:f>
              <c:strCache>
                <c:ptCount val="1"/>
                <c:pt idx="0">
                  <c:v>Chile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'Óbitos Americas.Data'!$A$37:$B$365</c:f>
              <c:multiLvlStrCache>
                <c:ptCount val="329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1</c:v>
                  </c:pt>
                  <c:pt idx="92">
                    <c:v>2</c:v>
                  </c:pt>
                  <c:pt idx="93">
                    <c:v>3</c:v>
                  </c:pt>
                  <c:pt idx="94">
                    <c:v>4</c:v>
                  </c:pt>
                  <c:pt idx="95">
                    <c:v>5</c:v>
                  </c:pt>
                  <c:pt idx="96">
                    <c:v>6</c:v>
                  </c:pt>
                  <c:pt idx="97">
                    <c:v>7</c:v>
                  </c:pt>
                  <c:pt idx="98">
                    <c:v>8</c:v>
                  </c:pt>
                  <c:pt idx="99">
                    <c:v>9</c:v>
                  </c:pt>
                  <c:pt idx="100">
                    <c:v>10</c:v>
                  </c:pt>
                  <c:pt idx="101">
                    <c:v>11</c:v>
                  </c:pt>
                  <c:pt idx="102">
                    <c:v>12</c:v>
                  </c:pt>
                  <c:pt idx="103">
                    <c:v>13</c:v>
                  </c:pt>
                  <c:pt idx="104">
                    <c:v>14</c:v>
                  </c:pt>
                  <c:pt idx="105">
                    <c:v>15</c:v>
                  </c:pt>
                  <c:pt idx="106">
                    <c:v>16</c:v>
                  </c:pt>
                  <c:pt idx="107">
                    <c:v>17</c:v>
                  </c:pt>
                  <c:pt idx="108">
                    <c:v>18</c:v>
                  </c:pt>
                  <c:pt idx="109">
                    <c:v>19</c:v>
                  </c:pt>
                  <c:pt idx="110">
                    <c:v>20</c:v>
                  </c:pt>
                  <c:pt idx="111">
                    <c:v>21</c:v>
                  </c:pt>
                  <c:pt idx="112">
                    <c:v>22</c:v>
                  </c:pt>
                  <c:pt idx="113">
                    <c:v>23</c:v>
                  </c:pt>
                  <c:pt idx="114">
                    <c:v>24</c:v>
                  </c:pt>
                  <c:pt idx="115">
                    <c:v>25</c:v>
                  </c:pt>
                  <c:pt idx="116">
                    <c:v>26</c:v>
                  </c:pt>
                  <c:pt idx="117">
                    <c:v>27</c:v>
                  </c:pt>
                  <c:pt idx="118">
                    <c:v>28</c:v>
                  </c:pt>
                  <c:pt idx="119">
                    <c:v>29</c:v>
                  </c:pt>
                  <c:pt idx="120">
                    <c:v>30</c:v>
                  </c:pt>
                  <c:pt idx="121">
                    <c:v>31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1</c:v>
                  </c:pt>
                  <c:pt idx="245">
                    <c:v>2</c:v>
                  </c:pt>
                  <c:pt idx="246">
                    <c:v>3</c:v>
                  </c:pt>
                  <c:pt idx="247">
                    <c:v>4</c:v>
                  </c:pt>
                  <c:pt idx="248">
                    <c:v>5</c:v>
                  </c:pt>
                  <c:pt idx="249">
                    <c:v>6</c:v>
                  </c:pt>
                  <c:pt idx="250">
                    <c:v>7</c:v>
                  </c:pt>
                  <c:pt idx="251">
                    <c:v>8</c:v>
                  </c:pt>
                  <c:pt idx="252">
                    <c:v>9</c:v>
                  </c:pt>
                  <c:pt idx="253">
                    <c:v>10</c:v>
                  </c:pt>
                  <c:pt idx="254">
                    <c:v>11</c:v>
                  </c:pt>
                  <c:pt idx="255">
                    <c:v>12</c:v>
                  </c:pt>
                  <c:pt idx="256">
                    <c:v>13</c:v>
                  </c:pt>
                  <c:pt idx="257">
                    <c:v>14</c:v>
                  </c:pt>
                  <c:pt idx="258">
                    <c:v>15</c:v>
                  </c:pt>
                  <c:pt idx="259">
                    <c:v>16</c:v>
                  </c:pt>
                  <c:pt idx="260">
                    <c:v>17</c:v>
                  </c:pt>
                  <c:pt idx="261">
                    <c:v>18</c:v>
                  </c:pt>
                  <c:pt idx="262">
                    <c:v>19</c:v>
                  </c:pt>
                  <c:pt idx="263">
                    <c:v>20</c:v>
                  </c:pt>
                  <c:pt idx="264">
                    <c:v>21</c:v>
                  </c:pt>
                  <c:pt idx="265">
                    <c:v>22</c:v>
                  </c:pt>
                  <c:pt idx="266">
                    <c:v>23</c:v>
                  </c:pt>
                  <c:pt idx="267">
                    <c:v>24</c:v>
                  </c:pt>
                  <c:pt idx="268">
                    <c:v>25</c:v>
                  </c:pt>
                  <c:pt idx="269">
                    <c:v>26</c:v>
                  </c:pt>
                  <c:pt idx="270">
                    <c:v>27</c:v>
                  </c:pt>
                  <c:pt idx="271">
                    <c:v>28</c:v>
                  </c:pt>
                  <c:pt idx="272">
                    <c:v>29</c:v>
                  </c:pt>
                  <c:pt idx="273">
                    <c:v>30</c:v>
                  </c:pt>
                  <c:pt idx="274">
                    <c:v>31</c:v>
                  </c:pt>
                  <c:pt idx="275">
                    <c:v>1</c:v>
                  </c:pt>
                  <c:pt idx="276">
                    <c:v>2</c:v>
                  </c:pt>
                  <c:pt idx="277">
                    <c:v>3</c:v>
                  </c:pt>
                  <c:pt idx="278">
                    <c:v>4</c:v>
                  </c:pt>
                  <c:pt idx="279">
                    <c:v>5</c:v>
                  </c:pt>
                  <c:pt idx="280">
                    <c:v>6</c:v>
                  </c:pt>
                  <c:pt idx="281">
                    <c:v>7</c:v>
                  </c:pt>
                  <c:pt idx="282">
                    <c:v>8</c:v>
                  </c:pt>
                  <c:pt idx="283">
                    <c:v>9</c:v>
                  </c:pt>
                  <c:pt idx="284">
                    <c:v>10</c:v>
                  </c:pt>
                  <c:pt idx="285">
                    <c:v>11</c:v>
                  </c:pt>
                  <c:pt idx="286">
                    <c:v>12</c:v>
                  </c:pt>
                  <c:pt idx="287">
                    <c:v>13</c:v>
                  </c:pt>
                  <c:pt idx="288">
                    <c:v>14</c:v>
                  </c:pt>
                  <c:pt idx="289">
                    <c:v>15</c:v>
                  </c:pt>
                  <c:pt idx="290">
                    <c:v>16</c:v>
                  </c:pt>
                  <c:pt idx="291">
                    <c:v>17</c:v>
                  </c:pt>
                  <c:pt idx="292">
                    <c:v>18</c:v>
                  </c:pt>
                  <c:pt idx="293">
                    <c:v>19</c:v>
                  </c:pt>
                  <c:pt idx="294">
                    <c:v>20</c:v>
                  </c:pt>
                  <c:pt idx="295">
                    <c:v>21</c:v>
                  </c:pt>
                  <c:pt idx="296">
                    <c:v>22</c:v>
                  </c:pt>
                  <c:pt idx="297">
                    <c:v>23</c:v>
                  </c:pt>
                  <c:pt idx="298">
                    <c:v>24</c:v>
                  </c:pt>
                  <c:pt idx="299">
                    <c:v>25</c:v>
                  </c:pt>
                  <c:pt idx="300">
                    <c:v>26</c:v>
                  </c:pt>
                  <c:pt idx="301">
                    <c:v>27</c:v>
                  </c:pt>
                  <c:pt idx="302">
                    <c:v>28</c:v>
                  </c:pt>
                  <c:pt idx="303">
                    <c:v>29</c:v>
                  </c:pt>
                  <c:pt idx="304">
                    <c:v>30</c:v>
                  </c:pt>
                  <c:pt idx="305">
                    <c:v>31</c:v>
                  </c:pt>
                  <c:pt idx="306">
                    <c:v>1</c:v>
                  </c:pt>
                  <c:pt idx="307">
                    <c:v>2</c:v>
                  </c:pt>
                  <c:pt idx="308">
                    <c:v>3</c:v>
                  </c:pt>
                  <c:pt idx="309">
                    <c:v>4</c:v>
                  </c:pt>
                  <c:pt idx="310">
                    <c:v>5</c:v>
                  </c:pt>
                  <c:pt idx="311">
                    <c:v>6</c:v>
                  </c:pt>
                  <c:pt idx="312">
                    <c:v>7</c:v>
                  </c:pt>
                  <c:pt idx="313">
                    <c:v>8</c:v>
                  </c:pt>
                  <c:pt idx="314">
                    <c:v>9</c:v>
                  </c:pt>
                  <c:pt idx="315">
                    <c:v>10</c:v>
                  </c:pt>
                  <c:pt idx="316">
                    <c:v>11</c:v>
                  </c:pt>
                  <c:pt idx="317">
                    <c:v>12</c:v>
                  </c:pt>
                  <c:pt idx="318">
                    <c:v>13</c:v>
                  </c:pt>
                  <c:pt idx="319">
                    <c:v>14</c:v>
                  </c:pt>
                  <c:pt idx="320">
                    <c:v>15</c:v>
                  </c:pt>
                  <c:pt idx="321">
                    <c:v>16</c:v>
                  </c:pt>
                  <c:pt idx="322">
                    <c:v>17</c:v>
                  </c:pt>
                  <c:pt idx="323">
                    <c:v>18</c:v>
                  </c:pt>
                  <c:pt idx="324">
                    <c:v>19</c:v>
                  </c:pt>
                  <c:pt idx="325">
                    <c:v>20</c:v>
                  </c:pt>
                  <c:pt idx="326">
                    <c:v>21</c:v>
                  </c:pt>
                  <c:pt idx="327">
                    <c:v>22</c:v>
                  </c:pt>
                  <c:pt idx="328">
                    <c:v>23</c:v>
                  </c:pt>
                </c:lvl>
                <c:lvl>
                  <c:pt idx="0">
                    <c:v>Abril</c:v>
                  </c:pt>
                  <c:pt idx="30">
                    <c:v>Maio</c:v>
                  </c:pt>
                  <c:pt idx="61">
                    <c:v>Junho</c:v>
                  </c:pt>
                  <c:pt idx="91">
                    <c:v>Julho</c:v>
                  </c:pt>
                  <c:pt idx="122">
                    <c:v>Agosto</c:v>
                  </c:pt>
                  <c:pt idx="153">
                    <c:v>Setembro</c:v>
                  </c:pt>
                  <c:pt idx="183">
                    <c:v>Outubro</c:v>
                  </c:pt>
                  <c:pt idx="214">
                    <c:v>Novembro</c:v>
                  </c:pt>
                  <c:pt idx="244">
                    <c:v>Dez</c:v>
                  </c:pt>
                  <c:pt idx="275">
                    <c:v>Janeiro </c:v>
                  </c:pt>
                  <c:pt idx="306">
                    <c:v>Fevereiro </c:v>
                  </c:pt>
                </c:lvl>
              </c:multiLvlStrCache>
            </c:multiLvlStrRef>
          </c:cat>
          <c:val>
            <c:numRef>
              <c:f>'Óbitos Americas.Data'!$F$37:$F$365</c:f>
              <c:numCache>
                <c:formatCode>General</c:formatCode>
                <c:ptCount val="329"/>
                <c:pt idx="0">
                  <c:v>12</c:v>
                </c:pt>
                <c:pt idx="1">
                  <c:v>16</c:v>
                </c:pt>
                <c:pt idx="2">
                  <c:v>18</c:v>
                </c:pt>
                <c:pt idx="3">
                  <c:v>22</c:v>
                </c:pt>
                <c:pt idx="4">
                  <c:v>27</c:v>
                </c:pt>
                <c:pt idx="5">
                  <c:v>34</c:v>
                </c:pt>
                <c:pt idx="6">
                  <c:v>37</c:v>
                </c:pt>
                <c:pt idx="7">
                  <c:v>43</c:v>
                </c:pt>
                <c:pt idx="8">
                  <c:v>48</c:v>
                </c:pt>
                <c:pt idx="9">
                  <c:v>57</c:v>
                </c:pt>
                <c:pt idx="10">
                  <c:v>65</c:v>
                </c:pt>
                <c:pt idx="11">
                  <c:v>73</c:v>
                </c:pt>
                <c:pt idx="12">
                  <c:v>80</c:v>
                </c:pt>
                <c:pt idx="13">
                  <c:v>82</c:v>
                </c:pt>
                <c:pt idx="14">
                  <c:v>92</c:v>
                </c:pt>
                <c:pt idx="15">
                  <c:v>94</c:v>
                </c:pt>
                <c:pt idx="16">
                  <c:v>105</c:v>
                </c:pt>
                <c:pt idx="17">
                  <c:v>116</c:v>
                </c:pt>
                <c:pt idx="18">
                  <c:v>126</c:v>
                </c:pt>
                <c:pt idx="19">
                  <c:v>133</c:v>
                </c:pt>
                <c:pt idx="20">
                  <c:v>139</c:v>
                </c:pt>
                <c:pt idx="21">
                  <c:v>147</c:v>
                </c:pt>
                <c:pt idx="22">
                  <c:v>160</c:v>
                </c:pt>
                <c:pt idx="23">
                  <c:v>168</c:v>
                </c:pt>
                <c:pt idx="24">
                  <c:v>174</c:v>
                </c:pt>
                <c:pt idx="25">
                  <c:v>181</c:v>
                </c:pt>
                <c:pt idx="26">
                  <c:v>189</c:v>
                </c:pt>
                <c:pt idx="27">
                  <c:v>198</c:v>
                </c:pt>
                <c:pt idx="28">
                  <c:v>207</c:v>
                </c:pt>
                <c:pt idx="29">
                  <c:v>216</c:v>
                </c:pt>
                <c:pt idx="30">
                  <c:v>227</c:v>
                </c:pt>
                <c:pt idx="31">
                  <c:v>234</c:v>
                </c:pt>
                <c:pt idx="32">
                  <c:v>247</c:v>
                </c:pt>
                <c:pt idx="33">
                  <c:v>260</c:v>
                </c:pt>
                <c:pt idx="34">
                  <c:v>270</c:v>
                </c:pt>
                <c:pt idx="35">
                  <c:v>275</c:v>
                </c:pt>
                <c:pt idx="36">
                  <c:v>281</c:v>
                </c:pt>
                <c:pt idx="37">
                  <c:v>285</c:v>
                </c:pt>
                <c:pt idx="38">
                  <c:v>294</c:v>
                </c:pt>
                <c:pt idx="39">
                  <c:v>304</c:v>
                </c:pt>
                <c:pt idx="40">
                  <c:v>312</c:v>
                </c:pt>
                <c:pt idx="41">
                  <c:v>323</c:v>
                </c:pt>
                <c:pt idx="42">
                  <c:v>335</c:v>
                </c:pt>
                <c:pt idx="43">
                  <c:v>346</c:v>
                </c:pt>
                <c:pt idx="44">
                  <c:v>368</c:v>
                </c:pt>
                <c:pt idx="45">
                  <c:v>368</c:v>
                </c:pt>
                <c:pt idx="46">
                  <c:v>421</c:v>
                </c:pt>
                <c:pt idx="47">
                  <c:v>450</c:v>
                </c:pt>
                <c:pt idx="48">
                  <c:v>478</c:v>
                </c:pt>
                <c:pt idx="49">
                  <c:v>478</c:v>
                </c:pt>
                <c:pt idx="50">
                  <c:v>544</c:v>
                </c:pt>
                <c:pt idx="51">
                  <c:v>544</c:v>
                </c:pt>
                <c:pt idx="52">
                  <c:v>630</c:v>
                </c:pt>
                <c:pt idx="53">
                  <c:v>673</c:v>
                </c:pt>
                <c:pt idx="54">
                  <c:v>718</c:v>
                </c:pt>
                <c:pt idx="55">
                  <c:v>761</c:v>
                </c:pt>
                <c:pt idx="56">
                  <c:v>806</c:v>
                </c:pt>
                <c:pt idx="57">
                  <c:v>841</c:v>
                </c:pt>
                <c:pt idx="58">
                  <c:v>890</c:v>
                </c:pt>
                <c:pt idx="59">
                  <c:v>944</c:v>
                </c:pt>
                <c:pt idx="60">
                  <c:v>997</c:v>
                </c:pt>
                <c:pt idx="61">
                  <c:v>1054</c:v>
                </c:pt>
                <c:pt idx="62">
                  <c:v>1113</c:v>
                </c:pt>
                <c:pt idx="63">
                  <c:v>1188</c:v>
                </c:pt>
                <c:pt idx="64">
                  <c:v>1275</c:v>
                </c:pt>
                <c:pt idx="65">
                  <c:v>1356</c:v>
                </c:pt>
                <c:pt idx="66">
                  <c:v>1448</c:v>
                </c:pt>
                <c:pt idx="67">
                  <c:v>1541</c:v>
                </c:pt>
                <c:pt idx="68">
                  <c:v>1637</c:v>
                </c:pt>
                <c:pt idx="69">
                  <c:v>2264</c:v>
                </c:pt>
                <c:pt idx="70">
                  <c:v>2283</c:v>
                </c:pt>
                <c:pt idx="71">
                  <c:v>2475</c:v>
                </c:pt>
                <c:pt idx="72">
                  <c:v>2648</c:v>
                </c:pt>
                <c:pt idx="73">
                  <c:v>2870</c:v>
                </c:pt>
                <c:pt idx="74">
                  <c:v>3101</c:v>
                </c:pt>
                <c:pt idx="75">
                  <c:v>3323</c:v>
                </c:pt>
                <c:pt idx="76">
                  <c:v>3362</c:v>
                </c:pt>
                <c:pt idx="77">
                  <c:v>3383</c:v>
                </c:pt>
                <c:pt idx="78">
                  <c:v>3615</c:v>
                </c:pt>
                <c:pt idx="79">
                  <c:v>3841</c:v>
                </c:pt>
                <c:pt idx="80">
                  <c:v>4093</c:v>
                </c:pt>
                <c:pt idx="81">
                  <c:v>4295</c:v>
                </c:pt>
                <c:pt idx="82">
                  <c:v>4479</c:v>
                </c:pt>
                <c:pt idx="83">
                  <c:v>4502</c:v>
                </c:pt>
                <c:pt idx="84">
                  <c:v>4505</c:v>
                </c:pt>
                <c:pt idx="85">
                  <c:v>4731</c:v>
                </c:pt>
                <c:pt idx="86">
                  <c:v>4903</c:v>
                </c:pt>
                <c:pt idx="87">
                  <c:v>5068</c:v>
                </c:pt>
                <c:pt idx="88">
                  <c:v>5347</c:v>
                </c:pt>
                <c:pt idx="89">
                  <c:v>5509</c:v>
                </c:pt>
                <c:pt idx="90">
                  <c:v>5575</c:v>
                </c:pt>
                <c:pt idx="91">
                  <c:v>5688</c:v>
                </c:pt>
                <c:pt idx="92">
                  <c:v>5753</c:v>
                </c:pt>
                <c:pt idx="93">
                  <c:v>5920</c:v>
                </c:pt>
                <c:pt idx="94">
                  <c:v>6051</c:v>
                </c:pt>
                <c:pt idx="95">
                  <c:v>6192</c:v>
                </c:pt>
                <c:pt idx="96">
                  <c:v>6308</c:v>
                </c:pt>
                <c:pt idx="97">
                  <c:v>6384</c:v>
                </c:pt>
                <c:pt idx="98">
                  <c:v>6434</c:v>
                </c:pt>
                <c:pt idx="99">
                  <c:v>6573</c:v>
                </c:pt>
                <c:pt idx="100">
                  <c:v>6682</c:v>
                </c:pt>
                <c:pt idx="101">
                  <c:v>6781</c:v>
                </c:pt>
                <c:pt idx="102">
                  <c:v>6881</c:v>
                </c:pt>
                <c:pt idx="103">
                  <c:v>6979</c:v>
                </c:pt>
                <c:pt idx="104">
                  <c:v>7024</c:v>
                </c:pt>
                <c:pt idx="105">
                  <c:v>7069</c:v>
                </c:pt>
                <c:pt idx="106">
                  <c:v>7186</c:v>
                </c:pt>
                <c:pt idx="107">
                  <c:v>7290</c:v>
                </c:pt>
                <c:pt idx="108">
                  <c:v>8347</c:v>
                </c:pt>
                <c:pt idx="109">
                  <c:v>8445</c:v>
                </c:pt>
                <c:pt idx="110">
                  <c:v>8503</c:v>
                </c:pt>
                <c:pt idx="111">
                  <c:v>8633</c:v>
                </c:pt>
                <c:pt idx="112">
                  <c:v>8677</c:v>
                </c:pt>
                <c:pt idx="113">
                  <c:v>8722</c:v>
                </c:pt>
                <c:pt idx="114">
                  <c:v>8838</c:v>
                </c:pt>
                <c:pt idx="115">
                  <c:v>8914</c:v>
                </c:pt>
                <c:pt idx="116">
                  <c:v>9020</c:v>
                </c:pt>
                <c:pt idx="117">
                  <c:v>9112</c:v>
                </c:pt>
                <c:pt idx="118">
                  <c:v>9187</c:v>
                </c:pt>
                <c:pt idx="119">
                  <c:v>9240</c:v>
                </c:pt>
                <c:pt idx="120">
                  <c:v>9278</c:v>
                </c:pt>
                <c:pt idx="121">
                  <c:v>9377</c:v>
                </c:pt>
                <c:pt idx="122">
                  <c:v>9457</c:v>
                </c:pt>
                <c:pt idx="123">
                  <c:v>9533</c:v>
                </c:pt>
                <c:pt idx="124">
                  <c:v>9608</c:v>
                </c:pt>
                <c:pt idx="125">
                  <c:v>9707</c:v>
                </c:pt>
                <c:pt idx="126">
                  <c:v>9745</c:v>
                </c:pt>
                <c:pt idx="127">
                  <c:v>9792</c:v>
                </c:pt>
                <c:pt idx="128">
                  <c:v>9889</c:v>
                </c:pt>
                <c:pt idx="129">
                  <c:v>9958</c:v>
                </c:pt>
                <c:pt idx="130">
                  <c:v>10011</c:v>
                </c:pt>
                <c:pt idx="131">
                  <c:v>10077</c:v>
                </c:pt>
                <c:pt idx="132">
                  <c:v>10139</c:v>
                </c:pt>
                <c:pt idx="133">
                  <c:v>10178</c:v>
                </c:pt>
                <c:pt idx="134">
                  <c:v>10205</c:v>
                </c:pt>
                <c:pt idx="135">
                  <c:v>10299</c:v>
                </c:pt>
                <c:pt idx="136">
                  <c:v>10340</c:v>
                </c:pt>
                <c:pt idx="137">
                  <c:v>10395</c:v>
                </c:pt>
                <c:pt idx="138">
                  <c:v>10452</c:v>
                </c:pt>
                <c:pt idx="139">
                  <c:v>10513</c:v>
                </c:pt>
                <c:pt idx="140">
                  <c:v>10546</c:v>
                </c:pt>
                <c:pt idx="141">
                  <c:v>10578</c:v>
                </c:pt>
                <c:pt idx="142">
                  <c:v>10671</c:v>
                </c:pt>
                <c:pt idx="143">
                  <c:v>10723</c:v>
                </c:pt>
                <c:pt idx="144">
                  <c:v>10792</c:v>
                </c:pt>
                <c:pt idx="145">
                  <c:v>10852</c:v>
                </c:pt>
                <c:pt idx="146">
                  <c:v>10916</c:v>
                </c:pt>
                <c:pt idx="147">
                  <c:v>10958</c:v>
                </c:pt>
                <c:pt idx="148">
                  <c:v>10990</c:v>
                </c:pt>
                <c:pt idx="149">
                  <c:v>11072</c:v>
                </c:pt>
                <c:pt idx="150">
                  <c:v>11132</c:v>
                </c:pt>
                <c:pt idx="151">
                  <c:v>11181</c:v>
                </c:pt>
                <c:pt idx="152">
                  <c:v>11244</c:v>
                </c:pt>
                <c:pt idx="153">
                  <c:v>11289</c:v>
                </c:pt>
                <c:pt idx="154">
                  <c:v>11321</c:v>
                </c:pt>
                <c:pt idx="155">
                  <c:v>11344</c:v>
                </c:pt>
                <c:pt idx="156">
                  <c:v>11422</c:v>
                </c:pt>
                <c:pt idx="157">
                  <c:v>11494</c:v>
                </c:pt>
                <c:pt idx="158">
                  <c:v>11551</c:v>
                </c:pt>
                <c:pt idx="159">
                  <c:v>11592</c:v>
                </c:pt>
                <c:pt idx="160">
                  <c:v>11652</c:v>
                </c:pt>
                <c:pt idx="161">
                  <c:v>11682</c:v>
                </c:pt>
                <c:pt idx="162">
                  <c:v>11702</c:v>
                </c:pt>
                <c:pt idx="163">
                  <c:v>11781</c:v>
                </c:pt>
                <c:pt idx="164">
                  <c:v>11850</c:v>
                </c:pt>
                <c:pt idx="165">
                  <c:v>11895</c:v>
                </c:pt>
                <c:pt idx="166">
                  <c:v>11949</c:v>
                </c:pt>
                <c:pt idx="167">
                  <c:v>12013</c:v>
                </c:pt>
                <c:pt idx="168">
                  <c:v>12040</c:v>
                </c:pt>
                <c:pt idx="169">
                  <c:v>12058</c:v>
                </c:pt>
                <c:pt idx="170">
                  <c:v>12142</c:v>
                </c:pt>
                <c:pt idx="171">
                  <c:v>12199</c:v>
                </c:pt>
                <c:pt idx="172">
                  <c:v>12254</c:v>
                </c:pt>
                <c:pt idx="173">
                  <c:v>12286</c:v>
                </c:pt>
                <c:pt idx="174">
                  <c:v>12298</c:v>
                </c:pt>
                <c:pt idx="175">
                  <c:v>12321</c:v>
                </c:pt>
                <c:pt idx="176">
                  <c:v>12345</c:v>
                </c:pt>
                <c:pt idx="177">
                  <c:v>12469</c:v>
                </c:pt>
                <c:pt idx="178">
                  <c:v>12527</c:v>
                </c:pt>
                <c:pt idx="179">
                  <c:v>12591</c:v>
                </c:pt>
                <c:pt idx="180">
                  <c:v>12641</c:v>
                </c:pt>
                <c:pt idx="181">
                  <c:v>12698</c:v>
                </c:pt>
                <c:pt idx="182">
                  <c:v>12725</c:v>
                </c:pt>
                <c:pt idx="183">
                  <c:v>12741</c:v>
                </c:pt>
                <c:pt idx="184">
                  <c:v>12822</c:v>
                </c:pt>
                <c:pt idx="185">
                  <c:v>12867</c:v>
                </c:pt>
                <c:pt idx="186">
                  <c:v>12919</c:v>
                </c:pt>
                <c:pt idx="187">
                  <c:v>12979</c:v>
                </c:pt>
                <c:pt idx="188">
                  <c:v>13037</c:v>
                </c:pt>
                <c:pt idx="189">
                  <c:v>13070</c:v>
                </c:pt>
                <c:pt idx="190">
                  <c:v>13090</c:v>
                </c:pt>
                <c:pt idx="191">
                  <c:v>13167</c:v>
                </c:pt>
                <c:pt idx="192">
                  <c:v>13220</c:v>
                </c:pt>
                <c:pt idx="193">
                  <c:v>13272</c:v>
                </c:pt>
                <c:pt idx="194">
                  <c:v>13318</c:v>
                </c:pt>
                <c:pt idx="195">
                  <c:v>13379</c:v>
                </c:pt>
                <c:pt idx="196">
                  <c:v>13396</c:v>
                </c:pt>
                <c:pt idx="197">
                  <c:v>13415</c:v>
                </c:pt>
                <c:pt idx="198">
                  <c:v>13434</c:v>
                </c:pt>
                <c:pt idx="199">
                  <c:v>13529</c:v>
                </c:pt>
                <c:pt idx="200">
                  <c:v>13588</c:v>
                </c:pt>
                <c:pt idx="201">
                  <c:v>13635</c:v>
                </c:pt>
                <c:pt idx="202">
                  <c:v>13676</c:v>
                </c:pt>
                <c:pt idx="203">
                  <c:v>13702</c:v>
                </c:pt>
                <c:pt idx="204">
                  <c:v>13719</c:v>
                </c:pt>
                <c:pt idx="205">
                  <c:v>13792</c:v>
                </c:pt>
                <c:pt idx="206">
                  <c:v>13844</c:v>
                </c:pt>
                <c:pt idx="207">
                  <c:v>13892</c:v>
                </c:pt>
                <c:pt idx="208">
                  <c:v>13944</c:v>
                </c:pt>
                <c:pt idx="209">
                  <c:v>14003</c:v>
                </c:pt>
                <c:pt idx="210">
                  <c:v>14026</c:v>
                </c:pt>
                <c:pt idx="211">
                  <c:v>14032</c:v>
                </c:pt>
                <c:pt idx="212">
                  <c:v>14118</c:v>
                </c:pt>
                <c:pt idx="213">
                  <c:v>14158</c:v>
                </c:pt>
                <c:pt idx="214">
                  <c:v>14207</c:v>
                </c:pt>
                <c:pt idx="215">
                  <c:v>14247</c:v>
                </c:pt>
                <c:pt idx="216">
                  <c:v>14302</c:v>
                </c:pt>
                <c:pt idx="217">
                  <c:v>14319</c:v>
                </c:pt>
                <c:pt idx="218">
                  <c:v>14340</c:v>
                </c:pt>
                <c:pt idx="219">
                  <c:v>14404</c:v>
                </c:pt>
                <c:pt idx="220">
                  <c:v>14450</c:v>
                </c:pt>
                <c:pt idx="221">
                  <c:v>14499</c:v>
                </c:pt>
                <c:pt idx="222">
                  <c:v>14543</c:v>
                </c:pt>
                <c:pt idx="223">
                  <c:v>14588</c:v>
                </c:pt>
                <c:pt idx="224">
                  <c:v>14611</c:v>
                </c:pt>
                <c:pt idx="225">
                  <c:v>14633</c:v>
                </c:pt>
                <c:pt idx="226">
                  <c:v>14699</c:v>
                </c:pt>
                <c:pt idx="227">
                  <c:v>14738</c:v>
                </c:pt>
                <c:pt idx="228">
                  <c:v>14777</c:v>
                </c:pt>
                <c:pt idx="229">
                  <c:v>14819</c:v>
                </c:pt>
                <c:pt idx="230">
                  <c:v>14863</c:v>
                </c:pt>
                <c:pt idx="231">
                  <c:v>14883</c:v>
                </c:pt>
                <c:pt idx="232">
                  <c:v>14897</c:v>
                </c:pt>
                <c:pt idx="233">
                  <c:v>14955</c:v>
                </c:pt>
                <c:pt idx="234">
                  <c:v>15003</c:v>
                </c:pt>
                <c:pt idx="235">
                  <c:v>15030</c:v>
                </c:pt>
                <c:pt idx="236">
                  <c:v>15069</c:v>
                </c:pt>
                <c:pt idx="237">
                  <c:v>15106</c:v>
                </c:pt>
                <c:pt idx="238">
                  <c:v>15131</c:v>
                </c:pt>
                <c:pt idx="239">
                  <c:v>15138</c:v>
                </c:pt>
                <c:pt idx="240">
                  <c:v>15235</c:v>
                </c:pt>
                <c:pt idx="241">
                  <c:v>15278</c:v>
                </c:pt>
                <c:pt idx="242">
                  <c:v>15322</c:v>
                </c:pt>
                <c:pt idx="243">
                  <c:v>15356</c:v>
                </c:pt>
                <c:pt idx="244">
                  <c:v>15410</c:v>
                </c:pt>
                <c:pt idx="245">
                  <c:v>15430</c:v>
                </c:pt>
                <c:pt idx="246">
                  <c:v>15438</c:v>
                </c:pt>
                <c:pt idx="247">
                  <c:v>15519</c:v>
                </c:pt>
                <c:pt idx="248">
                  <c:v>15558</c:v>
                </c:pt>
                <c:pt idx="249">
                  <c:v>15592</c:v>
                </c:pt>
                <c:pt idx="250">
                  <c:v>15628</c:v>
                </c:pt>
                <c:pt idx="251">
                  <c:v>15663</c:v>
                </c:pt>
                <c:pt idx="252">
                  <c:v>15680</c:v>
                </c:pt>
                <c:pt idx="253">
                  <c:v>15690</c:v>
                </c:pt>
                <c:pt idx="254">
                  <c:v>15774</c:v>
                </c:pt>
                <c:pt idx="255">
                  <c:v>15782</c:v>
                </c:pt>
                <c:pt idx="256">
                  <c:v>15846</c:v>
                </c:pt>
                <c:pt idx="257">
                  <c:v>15886</c:v>
                </c:pt>
                <c:pt idx="258">
                  <c:v>15931</c:v>
                </c:pt>
                <c:pt idx="259">
                  <c:v>15949</c:v>
                </c:pt>
                <c:pt idx="260">
                  <c:v>15959</c:v>
                </c:pt>
                <c:pt idx="261">
                  <c:v>16007</c:v>
                </c:pt>
                <c:pt idx="262">
                  <c:v>16051</c:v>
                </c:pt>
                <c:pt idx="263">
                  <c:v>16101</c:v>
                </c:pt>
                <c:pt idx="264">
                  <c:v>16154</c:v>
                </c:pt>
                <c:pt idx="265">
                  <c:v>16197</c:v>
                </c:pt>
                <c:pt idx="266">
                  <c:v>16217</c:v>
                </c:pt>
                <c:pt idx="267">
                  <c:v>16228</c:v>
                </c:pt>
                <c:pt idx="268">
                  <c:v>16303</c:v>
                </c:pt>
                <c:pt idx="269">
                  <c:v>16358</c:v>
                </c:pt>
                <c:pt idx="270">
                  <c:v>16404</c:v>
                </c:pt>
                <c:pt idx="271">
                  <c:v>16443</c:v>
                </c:pt>
                <c:pt idx="272">
                  <c:v>16443</c:v>
                </c:pt>
                <c:pt idx="273">
                  <c:v>16488</c:v>
                </c:pt>
                <c:pt idx="274">
                  <c:v>16499</c:v>
                </c:pt>
                <c:pt idx="275">
                  <c:v>16608</c:v>
                </c:pt>
                <c:pt idx="276">
                  <c:v>16660</c:v>
                </c:pt>
                <c:pt idx="277">
                  <c:v>16724</c:v>
                </c:pt>
                <c:pt idx="278">
                  <c:v>16767</c:v>
                </c:pt>
                <c:pt idx="279">
                  <c:v>16767</c:v>
                </c:pt>
                <c:pt idx="280">
                  <c:v>16788</c:v>
                </c:pt>
                <c:pt idx="281">
                  <c:v>16816</c:v>
                </c:pt>
                <c:pt idx="282">
                  <c:v>16913</c:v>
                </c:pt>
                <c:pt idx="283">
                  <c:v>16974</c:v>
                </c:pt>
                <c:pt idx="284">
                  <c:v>17037</c:v>
                </c:pt>
                <c:pt idx="285">
                  <c:v>17096</c:v>
                </c:pt>
                <c:pt idx="286">
                  <c:v>17162</c:v>
                </c:pt>
                <c:pt idx="287">
                  <c:v>17182</c:v>
                </c:pt>
                <c:pt idx="288">
                  <c:v>17204</c:v>
                </c:pt>
                <c:pt idx="289">
                  <c:v>17294</c:v>
                </c:pt>
                <c:pt idx="290">
                  <c:v>17369</c:v>
                </c:pt>
                <c:pt idx="291">
                  <c:v>17435</c:v>
                </c:pt>
                <c:pt idx="292">
                  <c:v>17477</c:v>
                </c:pt>
                <c:pt idx="293">
                  <c:v>17547</c:v>
                </c:pt>
                <c:pt idx="294">
                  <c:v>17573</c:v>
                </c:pt>
                <c:pt idx="295">
                  <c:v>17594</c:v>
                </c:pt>
                <c:pt idx="296">
                  <c:v>17702</c:v>
                </c:pt>
                <c:pt idx="297">
                  <c:v>17786</c:v>
                </c:pt>
                <c:pt idx="298">
                  <c:v>17854</c:v>
                </c:pt>
                <c:pt idx="299">
                  <c:v>17933</c:v>
                </c:pt>
                <c:pt idx="300">
                  <c:v>17999</c:v>
                </c:pt>
                <c:pt idx="301">
                  <c:v>18023</c:v>
                </c:pt>
                <c:pt idx="302">
                  <c:v>18040</c:v>
                </c:pt>
                <c:pt idx="303">
                  <c:v>18174</c:v>
                </c:pt>
                <c:pt idx="304">
                  <c:v>18257</c:v>
                </c:pt>
                <c:pt idx="305">
                  <c:v>18339</c:v>
                </c:pt>
                <c:pt idx="306">
                  <c:v>18452</c:v>
                </c:pt>
                <c:pt idx="307">
                  <c:v>18537</c:v>
                </c:pt>
                <c:pt idx="308">
                  <c:v>18559</c:v>
                </c:pt>
                <c:pt idx="309">
                  <c:v>18576</c:v>
                </c:pt>
                <c:pt idx="310">
                  <c:v>18731</c:v>
                </c:pt>
                <c:pt idx="311">
                  <c:v>18808</c:v>
                </c:pt>
                <c:pt idx="312">
                  <c:v>18895</c:v>
                </c:pt>
                <c:pt idx="313">
                  <c:v>18974</c:v>
                </c:pt>
                <c:pt idx="314">
                  <c:v>19056</c:v>
                </c:pt>
                <c:pt idx="315">
                  <c:v>19084</c:v>
                </c:pt>
                <c:pt idx="316">
                  <c:v>19105</c:v>
                </c:pt>
                <c:pt idx="317">
                  <c:v>19262</c:v>
                </c:pt>
                <c:pt idx="318">
                  <c:v>19345</c:v>
                </c:pt>
                <c:pt idx="319">
                  <c:v>19443</c:v>
                </c:pt>
                <c:pt idx="320">
                  <c:v>19541</c:v>
                </c:pt>
                <c:pt idx="321">
                  <c:v>19624</c:v>
                </c:pt>
                <c:pt idx="322">
                  <c:v>19644</c:v>
                </c:pt>
                <c:pt idx="323">
                  <c:v>19659</c:v>
                </c:pt>
                <c:pt idx="324">
                  <c:v>19798</c:v>
                </c:pt>
                <c:pt idx="325">
                  <c:v>19897</c:v>
                </c:pt>
                <c:pt idx="326">
                  <c:v>19974</c:v>
                </c:pt>
                <c:pt idx="327">
                  <c:v>20042</c:v>
                </c:pt>
                <c:pt idx="328">
                  <c:v>20126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19-487A-BC85-319B86F2D5DF}"/>
            </c:ext>
          </c:extLst>
        </c:ser>
        <c:ser>
          <c:idx val="4"/>
          <c:order val="4"/>
          <c:tx>
            <c:strRef>
              <c:f>'Óbitos Americas.Data'!$G$1</c:f>
              <c:strCache>
                <c:ptCount val="1"/>
                <c:pt idx="0">
                  <c:v>Colômbia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'Óbitos Americas.Data'!$A$37:$B$365</c:f>
              <c:multiLvlStrCache>
                <c:ptCount val="329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1</c:v>
                  </c:pt>
                  <c:pt idx="92">
                    <c:v>2</c:v>
                  </c:pt>
                  <c:pt idx="93">
                    <c:v>3</c:v>
                  </c:pt>
                  <c:pt idx="94">
                    <c:v>4</c:v>
                  </c:pt>
                  <c:pt idx="95">
                    <c:v>5</c:v>
                  </c:pt>
                  <c:pt idx="96">
                    <c:v>6</c:v>
                  </c:pt>
                  <c:pt idx="97">
                    <c:v>7</c:v>
                  </c:pt>
                  <c:pt idx="98">
                    <c:v>8</c:v>
                  </c:pt>
                  <c:pt idx="99">
                    <c:v>9</c:v>
                  </c:pt>
                  <c:pt idx="100">
                    <c:v>10</c:v>
                  </c:pt>
                  <c:pt idx="101">
                    <c:v>11</c:v>
                  </c:pt>
                  <c:pt idx="102">
                    <c:v>12</c:v>
                  </c:pt>
                  <c:pt idx="103">
                    <c:v>13</c:v>
                  </c:pt>
                  <c:pt idx="104">
                    <c:v>14</c:v>
                  </c:pt>
                  <c:pt idx="105">
                    <c:v>15</c:v>
                  </c:pt>
                  <c:pt idx="106">
                    <c:v>16</c:v>
                  </c:pt>
                  <c:pt idx="107">
                    <c:v>17</c:v>
                  </c:pt>
                  <c:pt idx="108">
                    <c:v>18</c:v>
                  </c:pt>
                  <c:pt idx="109">
                    <c:v>19</c:v>
                  </c:pt>
                  <c:pt idx="110">
                    <c:v>20</c:v>
                  </c:pt>
                  <c:pt idx="111">
                    <c:v>21</c:v>
                  </c:pt>
                  <c:pt idx="112">
                    <c:v>22</c:v>
                  </c:pt>
                  <c:pt idx="113">
                    <c:v>23</c:v>
                  </c:pt>
                  <c:pt idx="114">
                    <c:v>24</c:v>
                  </c:pt>
                  <c:pt idx="115">
                    <c:v>25</c:v>
                  </c:pt>
                  <c:pt idx="116">
                    <c:v>26</c:v>
                  </c:pt>
                  <c:pt idx="117">
                    <c:v>27</c:v>
                  </c:pt>
                  <c:pt idx="118">
                    <c:v>28</c:v>
                  </c:pt>
                  <c:pt idx="119">
                    <c:v>29</c:v>
                  </c:pt>
                  <c:pt idx="120">
                    <c:v>30</c:v>
                  </c:pt>
                  <c:pt idx="121">
                    <c:v>31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1</c:v>
                  </c:pt>
                  <c:pt idx="245">
                    <c:v>2</c:v>
                  </c:pt>
                  <c:pt idx="246">
                    <c:v>3</c:v>
                  </c:pt>
                  <c:pt idx="247">
                    <c:v>4</c:v>
                  </c:pt>
                  <c:pt idx="248">
                    <c:v>5</c:v>
                  </c:pt>
                  <c:pt idx="249">
                    <c:v>6</c:v>
                  </c:pt>
                  <c:pt idx="250">
                    <c:v>7</c:v>
                  </c:pt>
                  <c:pt idx="251">
                    <c:v>8</c:v>
                  </c:pt>
                  <c:pt idx="252">
                    <c:v>9</c:v>
                  </c:pt>
                  <c:pt idx="253">
                    <c:v>10</c:v>
                  </c:pt>
                  <c:pt idx="254">
                    <c:v>11</c:v>
                  </c:pt>
                  <c:pt idx="255">
                    <c:v>12</c:v>
                  </c:pt>
                  <c:pt idx="256">
                    <c:v>13</c:v>
                  </c:pt>
                  <c:pt idx="257">
                    <c:v>14</c:v>
                  </c:pt>
                  <c:pt idx="258">
                    <c:v>15</c:v>
                  </c:pt>
                  <c:pt idx="259">
                    <c:v>16</c:v>
                  </c:pt>
                  <c:pt idx="260">
                    <c:v>17</c:v>
                  </c:pt>
                  <c:pt idx="261">
                    <c:v>18</c:v>
                  </c:pt>
                  <c:pt idx="262">
                    <c:v>19</c:v>
                  </c:pt>
                  <c:pt idx="263">
                    <c:v>20</c:v>
                  </c:pt>
                  <c:pt idx="264">
                    <c:v>21</c:v>
                  </c:pt>
                  <c:pt idx="265">
                    <c:v>22</c:v>
                  </c:pt>
                  <c:pt idx="266">
                    <c:v>23</c:v>
                  </c:pt>
                  <c:pt idx="267">
                    <c:v>24</c:v>
                  </c:pt>
                  <c:pt idx="268">
                    <c:v>25</c:v>
                  </c:pt>
                  <c:pt idx="269">
                    <c:v>26</c:v>
                  </c:pt>
                  <c:pt idx="270">
                    <c:v>27</c:v>
                  </c:pt>
                  <c:pt idx="271">
                    <c:v>28</c:v>
                  </c:pt>
                  <c:pt idx="272">
                    <c:v>29</c:v>
                  </c:pt>
                  <c:pt idx="273">
                    <c:v>30</c:v>
                  </c:pt>
                  <c:pt idx="274">
                    <c:v>31</c:v>
                  </c:pt>
                  <c:pt idx="275">
                    <c:v>1</c:v>
                  </c:pt>
                  <c:pt idx="276">
                    <c:v>2</c:v>
                  </c:pt>
                  <c:pt idx="277">
                    <c:v>3</c:v>
                  </c:pt>
                  <c:pt idx="278">
                    <c:v>4</c:v>
                  </c:pt>
                  <c:pt idx="279">
                    <c:v>5</c:v>
                  </c:pt>
                  <c:pt idx="280">
                    <c:v>6</c:v>
                  </c:pt>
                  <c:pt idx="281">
                    <c:v>7</c:v>
                  </c:pt>
                  <c:pt idx="282">
                    <c:v>8</c:v>
                  </c:pt>
                  <c:pt idx="283">
                    <c:v>9</c:v>
                  </c:pt>
                  <c:pt idx="284">
                    <c:v>10</c:v>
                  </c:pt>
                  <c:pt idx="285">
                    <c:v>11</c:v>
                  </c:pt>
                  <c:pt idx="286">
                    <c:v>12</c:v>
                  </c:pt>
                  <c:pt idx="287">
                    <c:v>13</c:v>
                  </c:pt>
                  <c:pt idx="288">
                    <c:v>14</c:v>
                  </c:pt>
                  <c:pt idx="289">
                    <c:v>15</c:v>
                  </c:pt>
                  <c:pt idx="290">
                    <c:v>16</c:v>
                  </c:pt>
                  <c:pt idx="291">
                    <c:v>17</c:v>
                  </c:pt>
                  <c:pt idx="292">
                    <c:v>18</c:v>
                  </c:pt>
                  <c:pt idx="293">
                    <c:v>19</c:v>
                  </c:pt>
                  <c:pt idx="294">
                    <c:v>20</c:v>
                  </c:pt>
                  <c:pt idx="295">
                    <c:v>21</c:v>
                  </c:pt>
                  <c:pt idx="296">
                    <c:v>22</c:v>
                  </c:pt>
                  <c:pt idx="297">
                    <c:v>23</c:v>
                  </c:pt>
                  <c:pt idx="298">
                    <c:v>24</c:v>
                  </c:pt>
                  <c:pt idx="299">
                    <c:v>25</c:v>
                  </c:pt>
                  <c:pt idx="300">
                    <c:v>26</c:v>
                  </c:pt>
                  <c:pt idx="301">
                    <c:v>27</c:v>
                  </c:pt>
                  <c:pt idx="302">
                    <c:v>28</c:v>
                  </c:pt>
                  <c:pt idx="303">
                    <c:v>29</c:v>
                  </c:pt>
                  <c:pt idx="304">
                    <c:v>30</c:v>
                  </c:pt>
                  <c:pt idx="305">
                    <c:v>31</c:v>
                  </c:pt>
                  <c:pt idx="306">
                    <c:v>1</c:v>
                  </c:pt>
                  <c:pt idx="307">
                    <c:v>2</c:v>
                  </c:pt>
                  <c:pt idx="308">
                    <c:v>3</c:v>
                  </c:pt>
                  <c:pt idx="309">
                    <c:v>4</c:v>
                  </c:pt>
                  <c:pt idx="310">
                    <c:v>5</c:v>
                  </c:pt>
                  <c:pt idx="311">
                    <c:v>6</c:v>
                  </c:pt>
                  <c:pt idx="312">
                    <c:v>7</c:v>
                  </c:pt>
                  <c:pt idx="313">
                    <c:v>8</c:v>
                  </c:pt>
                  <c:pt idx="314">
                    <c:v>9</c:v>
                  </c:pt>
                  <c:pt idx="315">
                    <c:v>10</c:v>
                  </c:pt>
                  <c:pt idx="316">
                    <c:v>11</c:v>
                  </c:pt>
                  <c:pt idx="317">
                    <c:v>12</c:v>
                  </c:pt>
                  <c:pt idx="318">
                    <c:v>13</c:v>
                  </c:pt>
                  <c:pt idx="319">
                    <c:v>14</c:v>
                  </c:pt>
                  <c:pt idx="320">
                    <c:v>15</c:v>
                  </c:pt>
                  <c:pt idx="321">
                    <c:v>16</c:v>
                  </c:pt>
                  <c:pt idx="322">
                    <c:v>17</c:v>
                  </c:pt>
                  <c:pt idx="323">
                    <c:v>18</c:v>
                  </c:pt>
                  <c:pt idx="324">
                    <c:v>19</c:v>
                  </c:pt>
                  <c:pt idx="325">
                    <c:v>20</c:v>
                  </c:pt>
                  <c:pt idx="326">
                    <c:v>21</c:v>
                  </c:pt>
                  <c:pt idx="327">
                    <c:v>22</c:v>
                  </c:pt>
                  <c:pt idx="328">
                    <c:v>23</c:v>
                  </c:pt>
                </c:lvl>
                <c:lvl>
                  <c:pt idx="0">
                    <c:v>Abril</c:v>
                  </c:pt>
                  <c:pt idx="30">
                    <c:v>Maio</c:v>
                  </c:pt>
                  <c:pt idx="61">
                    <c:v>Junho</c:v>
                  </c:pt>
                  <c:pt idx="91">
                    <c:v>Julho</c:v>
                  </c:pt>
                  <c:pt idx="122">
                    <c:v>Agosto</c:v>
                  </c:pt>
                  <c:pt idx="153">
                    <c:v>Setembro</c:v>
                  </c:pt>
                  <c:pt idx="183">
                    <c:v>Outubro</c:v>
                  </c:pt>
                  <c:pt idx="214">
                    <c:v>Novembro</c:v>
                  </c:pt>
                  <c:pt idx="244">
                    <c:v>Dez</c:v>
                  </c:pt>
                  <c:pt idx="275">
                    <c:v>Janeiro </c:v>
                  </c:pt>
                  <c:pt idx="306">
                    <c:v>Fevereiro </c:v>
                  </c:pt>
                </c:lvl>
              </c:multiLvlStrCache>
            </c:multiLvlStrRef>
          </c:cat>
          <c:val>
            <c:numRef>
              <c:f>'Óbitos Americas.Data'!$G$37:$G$365</c:f>
              <c:numCache>
                <c:formatCode>General</c:formatCode>
                <c:ptCount val="329"/>
                <c:pt idx="0">
                  <c:v>14</c:v>
                </c:pt>
                <c:pt idx="1">
                  <c:v>16</c:v>
                </c:pt>
                <c:pt idx="2">
                  <c:v>17</c:v>
                </c:pt>
                <c:pt idx="3">
                  <c:v>19</c:v>
                </c:pt>
                <c:pt idx="4">
                  <c:v>25</c:v>
                </c:pt>
                <c:pt idx="5">
                  <c:v>32</c:v>
                </c:pt>
                <c:pt idx="6">
                  <c:v>35</c:v>
                </c:pt>
                <c:pt idx="7">
                  <c:v>46</c:v>
                </c:pt>
                <c:pt idx="8">
                  <c:v>50</c:v>
                </c:pt>
                <c:pt idx="9">
                  <c:v>55</c:v>
                </c:pt>
                <c:pt idx="10">
                  <c:v>69</c:v>
                </c:pt>
                <c:pt idx="11">
                  <c:v>80</c:v>
                </c:pt>
                <c:pt idx="12">
                  <c:v>100</c:v>
                </c:pt>
                <c:pt idx="13">
                  <c:v>109</c:v>
                </c:pt>
                <c:pt idx="14">
                  <c:v>112</c:v>
                </c:pt>
                <c:pt idx="15">
                  <c:v>127</c:v>
                </c:pt>
                <c:pt idx="16">
                  <c:v>131</c:v>
                </c:pt>
                <c:pt idx="17">
                  <c:v>144</c:v>
                </c:pt>
                <c:pt idx="18">
                  <c:v>153</c:v>
                </c:pt>
                <c:pt idx="19">
                  <c:v>166</c:v>
                </c:pt>
                <c:pt idx="20">
                  <c:v>179</c:v>
                </c:pt>
                <c:pt idx="21">
                  <c:v>189</c:v>
                </c:pt>
                <c:pt idx="22">
                  <c:v>196</c:v>
                </c:pt>
                <c:pt idx="23">
                  <c:v>206</c:v>
                </c:pt>
                <c:pt idx="24">
                  <c:v>215</c:v>
                </c:pt>
                <c:pt idx="25">
                  <c:v>225</c:v>
                </c:pt>
                <c:pt idx="26">
                  <c:v>233</c:v>
                </c:pt>
                <c:pt idx="27">
                  <c:v>244</c:v>
                </c:pt>
                <c:pt idx="28">
                  <c:v>253</c:v>
                </c:pt>
                <c:pt idx="29">
                  <c:v>269</c:v>
                </c:pt>
                <c:pt idx="30">
                  <c:v>278</c:v>
                </c:pt>
                <c:pt idx="31">
                  <c:v>293</c:v>
                </c:pt>
                <c:pt idx="32">
                  <c:v>314</c:v>
                </c:pt>
                <c:pt idx="33">
                  <c:v>324</c:v>
                </c:pt>
                <c:pt idx="34">
                  <c:v>340</c:v>
                </c:pt>
                <c:pt idx="35">
                  <c:v>358</c:v>
                </c:pt>
                <c:pt idx="36">
                  <c:v>378</c:v>
                </c:pt>
                <c:pt idx="37">
                  <c:v>397</c:v>
                </c:pt>
                <c:pt idx="38">
                  <c:v>407</c:v>
                </c:pt>
                <c:pt idx="39">
                  <c:v>428</c:v>
                </c:pt>
                <c:pt idx="40">
                  <c:v>445</c:v>
                </c:pt>
                <c:pt idx="41">
                  <c:v>463</c:v>
                </c:pt>
                <c:pt idx="42">
                  <c:v>479</c:v>
                </c:pt>
                <c:pt idx="43">
                  <c:v>493</c:v>
                </c:pt>
                <c:pt idx="44">
                  <c:v>509</c:v>
                </c:pt>
                <c:pt idx="45">
                  <c:v>525</c:v>
                </c:pt>
                <c:pt idx="46">
                  <c:v>546</c:v>
                </c:pt>
                <c:pt idx="47">
                  <c:v>562</c:v>
                </c:pt>
                <c:pt idx="48">
                  <c:v>574</c:v>
                </c:pt>
                <c:pt idx="49">
                  <c:v>592</c:v>
                </c:pt>
                <c:pt idx="50">
                  <c:v>613</c:v>
                </c:pt>
                <c:pt idx="51">
                  <c:v>630</c:v>
                </c:pt>
                <c:pt idx="52">
                  <c:v>652</c:v>
                </c:pt>
                <c:pt idx="53">
                  <c:v>682</c:v>
                </c:pt>
                <c:pt idx="54">
                  <c:v>705</c:v>
                </c:pt>
                <c:pt idx="55">
                  <c:v>727</c:v>
                </c:pt>
                <c:pt idx="56">
                  <c:v>750</c:v>
                </c:pt>
                <c:pt idx="57">
                  <c:v>776</c:v>
                </c:pt>
                <c:pt idx="58">
                  <c:v>803</c:v>
                </c:pt>
                <c:pt idx="59">
                  <c:v>822</c:v>
                </c:pt>
                <c:pt idx="60">
                  <c:v>853</c:v>
                </c:pt>
                <c:pt idx="61">
                  <c:v>890</c:v>
                </c:pt>
                <c:pt idx="62">
                  <c:v>939</c:v>
                </c:pt>
                <c:pt idx="63">
                  <c:v>969</c:v>
                </c:pt>
                <c:pt idx="64">
                  <c:v>1009</c:v>
                </c:pt>
                <c:pt idx="65">
                  <c:v>1045</c:v>
                </c:pt>
                <c:pt idx="66">
                  <c:v>1087</c:v>
                </c:pt>
                <c:pt idx="67">
                  <c:v>1145</c:v>
                </c:pt>
                <c:pt idx="68">
                  <c:v>1205</c:v>
                </c:pt>
                <c:pt idx="69">
                  <c:v>1259</c:v>
                </c:pt>
                <c:pt idx="70">
                  <c:v>1308</c:v>
                </c:pt>
                <c:pt idx="71">
                  <c:v>1372</c:v>
                </c:pt>
                <c:pt idx="72">
                  <c:v>1433</c:v>
                </c:pt>
                <c:pt idx="73">
                  <c:v>1488</c:v>
                </c:pt>
                <c:pt idx="74">
                  <c:v>1545</c:v>
                </c:pt>
                <c:pt idx="75">
                  <c:v>1592</c:v>
                </c:pt>
                <c:pt idx="76">
                  <c:v>1667</c:v>
                </c:pt>
                <c:pt idx="77">
                  <c:v>1726</c:v>
                </c:pt>
                <c:pt idx="78">
                  <c:v>1801</c:v>
                </c:pt>
                <c:pt idx="79">
                  <c:v>1864</c:v>
                </c:pt>
                <c:pt idx="80">
                  <c:v>1950</c:v>
                </c:pt>
                <c:pt idx="81">
                  <c:v>2045</c:v>
                </c:pt>
                <c:pt idx="82">
                  <c:v>2126</c:v>
                </c:pt>
                <c:pt idx="83">
                  <c:v>2237</c:v>
                </c:pt>
                <c:pt idx="84">
                  <c:v>2310</c:v>
                </c:pt>
                <c:pt idx="85">
                  <c:v>2404</c:v>
                </c:pt>
                <c:pt idx="86">
                  <c:v>2491</c:v>
                </c:pt>
                <c:pt idx="87">
                  <c:v>2654</c:v>
                </c:pt>
                <c:pt idx="88">
                  <c:v>2811</c:v>
                </c:pt>
                <c:pt idx="89">
                  <c:v>2939</c:v>
                </c:pt>
                <c:pt idx="90">
                  <c:v>3106</c:v>
                </c:pt>
                <c:pt idx="91">
                  <c:v>3223</c:v>
                </c:pt>
                <c:pt idx="92">
                  <c:v>3334</c:v>
                </c:pt>
                <c:pt idx="93">
                  <c:v>3470</c:v>
                </c:pt>
                <c:pt idx="94">
                  <c:v>3641</c:v>
                </c:pt>
                <c:pt idx="95">
                  <c:v>3777</c:v>
                </c:pt>
                <c:pt idx="96">
                  <c:v>3942</c:v>
                </c:pt>
                <c:pt idx="97">
                  <c:v>4064</c:v>
                </c:pt>
                <c:pt idx="98">
                  <c:v>4210</c:v>
                </c:pt>
                <c:pt idx="99">
                  <c:v>4359</c:v>
                </c:pt>
                <c:pt idx="100">
                  <c:v>4527</c:v>
                </c:pt>
                <c:pt idx="101">
                  <c:v>4714</c:v>
                </c:pt>
                <c:pt idx="102">
                  <c:v>4925</c:v>
                </c:pt>
                <c:pt idx="103">
                  <c:v>5119</c:v>
                </c:pt>
                <c:pt idx="104">
                  <c:v>5307</c:v>
                </c:pt>
                <c:pt idx="105">
                  <c:v>5455</c:v>
                </c:pt>
                <c:pt idx="106">
                  <c:v>5625</c:v>
                </c:pt>
                <c:pt idx="107">
                  <c:v>5814</c:v>
                </c:pt>
                <c:pt idx="108">
                  <c:v>6029</c:v>
                </c:pt>
                <c:pt idx="109">
                  <c:v>6288</c:v>
                </c:pt>
                <c:pt idx="110">
                  <c:v>6516</c:v>
                </c:pt>
                <c:pt idx="111">
                  <c:v>6736</c:v>
                </c:pt>
                <c:pt idx="112">
                  <c:v>6929</c:v>
                </c:pt>
                <c:pt idx="113">
                  <c:v>7166</c:v>
                </c:pt>
                <c:pt idx="114">
                  <c:v>7373</c:v>
                </c:pt>
                <c:pt idx="115">
                  <c:v>7688</c:v>
                </c:pt>
                <c:pt idx="116">
                  <c:v>7975</c:v>
                </c:pt>
                <c:pt idx="117">
                  <c:v>8269</c:v>
                </c:pt>
                <c:pt idx="118">
                  <c:v>8525</c:v>
                </c:pt>
                <c:pt idx="119">
                  <c:v>8777</c:v>
                </c:pt>
                <c:pt idx="120">
                  <c:v>9074</c:v>
                </c:pt>
                <c:pt idx="121">
                  <c:v>9454</c:v>
                </c:pt>
                <c:pt idx="122">
                  <c:v>9810</c:v>
                </c:pt>
                <c:pt idx="123">
                  <c:v>10105</c:v>
                </c:pt>
                <c:pt idx="124">
                  <c:v>10330</c:v>
                </c:pt>
                <c:pt idx="125">
                  <c:v>10650</c:v>
                </c:pt>
                <c:pt idx="126">
                  <c:v>11017</c:v>
                </c:pt>
                <c:pt idx="127">
                  <c:v>11315</c:v>
                </c:pt>
                <c:pt idx="128">
                  <c:v>11624</c:v>
                </c:pt>
                <c:pt idx="129">
                  <c:v>11939</c:v>
                </c:pt>
                <c:pt idx="130">
                  <c:v>12250</c:v>
                </c:pt>
                <c:pt idx="131">
                  <c:v>12540</c:v>
                </c:pt>
                <c:pt idx="132">
                  <c:v>12842</c:v>
                </c:pt>
                <c:pt idx="133">
                  <c:v>13154</c:v>
                </c:pt>
                <c:pt idx="134">
                  <c:v>13475</c:v>
                </c:pt>
                <c:pt idx="135">
                  <c:v>13837</c:v>
                </c:pt>
                <c:pt idx="136">
                  <c:v>14145</c:v>
                </c:pt>
                <c:pt idx="137">
                  <c:v>14492</c:v>
                </c:pt>
                <c:pt idx="138">
                  <c:v>14810</c:v>
                </c:pt>
                <c:pt idx="139">
                  <c:v>15097</c:v>
                </c:pt>
                <c:pt idx="140">
                  <c:v>15372</c:v>
                </c:pt>
                <c:pt idx="141">
                  <c:v>15619</c:v>
                </c:pt>
                <c:pt idx="142">
                  <c:v>15979</c:v>
                </c:pt>
                <c:pt idx="143">
                  <c:v>16183</c:v>
                </c:pt>
                <c:pt idx="144">
                  <c:v>16568</c:v>
                </c:pt>
                <c:pt idx="145">
                  <c:v>16968</c:v>
                </c:pt>
                <c:pt idx="146">
                  <c:v>17316</c:v>
                </c:pt>
                <c:pt idx="147">
                  <c:v>17612</c:v>
                </c:pt>
                <c:pt idx="148">
                  <c:v>17889</c:v>
                </c:pt>
                <c:pt idx="149">
                  <c:v>18184</c:v>
                </c:pt>
                <c:pt idx="150">
                  <c:v>18468</c:v>
                </c:pt>
                <c:pt idx="151">
                  <c:v>18767</c:v>
                </c:pt>
                <c:pt idx="152">
                  <c:v>19064</c:v>
                </c:pt>
                <c:pt idx="153">
                  <c:v>19364</c:v>
                </c:pt>
                <c:pt idx="154">
                  <c:v>19663</c:v>
                </c:pt>
                <c:pt idx="155">
                  <c:v>20052</c:v>
                </c:pt>
                <c:pt idx="156">
                  <c:v>20348</c:v>
                </c:pt>
                <c:pt idx="157">
                  <c:v>20618</c:v>
                </c:pt>
                <c:pt idx="158">
                  <c:v>20888</c:v>
                </c:pt>
                <c:pt idx="159">
                  <c:v>21156</c:v>
                </c:pt>
                <c:pt idx="160">
                  <c:v>21412</c:v>
                </c:pt>
                <c:pt idx="161">
                  <c:v>21615</c:v>
                </c:pt>
                <c:pt idx="162">
                  <c:v>21817</c:v>
                </c:pt>
                <c:pt idx="163">
                  <c:v>22053</c:v>
                </c:pt>
                <c:pt idx="164">
                  <c:v>22275</c:v>
                </c:pt>
                <c:pt idx="165">
                  <c:v>22518</c:v>
                </c:pt>
                <c:pt idx="166">
                  <c:v>22734</c:v>
                </c:pt>
                <c:pt idx="167">
                  <c:v>22924</c:v>
                </c:pt>
                <c:pt idx="168">
                  <c:v>23123</c:v>
                </c:pt>
                <c:pt idx="169">
                  <c:v>23288</c:v>
                </c:pt>
                <c:pt idx="170">
                  <c:v>23478</c:v>
                </c:pt>
                <c:pt idx="171">
                  <c:v>23665</c:v>
                </c:pt>
                <c:pt idx="172">
                  <c:v>23850</c:v>
                </c:pt>
                <c:pt idx="173">
                  <c:v>24039</c:v>
                </c:pt>
                <c:pt idx="174">
                  <c:v>24208</c:v>
                </c:pt>
                <c:pt idx="175">
                  <c:v>24397</c:v>
                </c:pt>
                <c:pt idx="176">
                  <c:v>24570</c:v>
                </c:pt>
                <c:pt idx="177">
                  <c:v>24746</c:v>
                </c:pt>
                <c:pt idx="178">
                  <c:v>24924</c:v>
                </c:pt>
                <c:pt idx="179">
                  <c:v>25103</c:v>
                </c:pt>
                <c:pt idx="180">
                  <c:v>25296</c:v>
                </c:pt>
                <c:pt idx="181">
                  <c:v>25488</c:v>
                </c:pt>
                <c:pt idx="182">
                  <c:v>25641</c:v>
                </c:pt>
                <c:pt idx="183">
                  <c:v>25828</c:v>
                </c:pt>
                <c:pt idx="184">
                  <c:v>25998</c:v>
                </c:pt>
                <c:pt idx="185">
                  <c:v>26196</c:v>
                </c:pt>
                <c:pt idx="186">
                  <c:v>26397</c:v>
                </c:pt>
                <c:pt idx="187">
                  <c:v>26556</c:v>
                </c:pt>
                <c:pt idx="188">
                  <c:v>26712</c:v>
                </c:pt>
                <c:pt idx="189">
                  <c:v>26844</c:v>
                </c:pt>
                <c:pt idx="190">
                  <c:v>27017</c:v>
                </c:pt>
                <c:pt idx="191">
                  <c:v>27180</c:v>
                </c:pt>
                <c:pt idx="192">
                  <c:v>27331</c:v>
                </c:pt>
                <c:pt idx="193">
                  <c:v>27495</c:v>
                </c:pt>
                <c:pt idx="194">
                  <c:v>27660</c:v>
                </c:pt>
                <c:pt idx="195">
                  <c:v>27834</c:v>
                </c:pt>
                <c:pt idx="196">
                  <c:v>27985</c:v>
                </c:pt>
                <c:pt idx="197">
                  <c:v>28141</c:v>
                </c:pt>
                <c:pt idx="198">
                  <c:v>28306</c:v>
                </c:pt>
                <c:pt idx="199">
                  <c:v>28457</c:v>
                </c:pt>
                <c:pt idx="200">
                  <c:v>28616</c:v>
                </c:pt>
                <c:pt idx="201">
                  <c:v>28803</c:v>
                </c:pt>
                <c:pt idx="202">
                  <c:v>28970</c:v>
                </c:pt>
                <c:pt idx="203">
                  <c:v>29102</c:v>
                </c:pt>
                <c:pt idx="204">
                  <c:v>29272</c:v>
                </c:pt>
                <c:pt idx="205">
                  <c:v>29464</c:v>
                </c:pt>
                <c:pt idx="206">
                  <c:v>29636</c:v>
                </c:pt>
                <c:pt idx="207">
                  <c:v>29802</c:v>
                </c:pt>
                <c:pt idx="208">
                  <c:v>30000</c:v>
                </c:pt>
                <c:pt idx="209">
                  <c:v>30154</c:v>
                </c:pt>
                <c:pt idx="210">
                  <c:v>30348</c:v>
                </c:pt>
                <c:pt idx="211">
                  <c:v>30565</c:v>
                </c:pt>
                <c:pt idx="212">
                  <c:v>30753</c:v>
                </c:pt>
                <c:pt idx="213">
                  <c:v>30926</c:v>
                </c:pt>
                <c:pt idx="214">
                  <c:v>31135</c:v>
                </c:pt>
                <c:pt idx="215">
                  <c:v>31314</c:v>
                </c:pt>
                <c:pt idx="216">
                  <c:v>31515</c:v>
                </c:pt>
                <c:pt idx="217">
                  <c:v>31670</c:v>
                </c:pt>
                <c:pt idx="218">
                  <c:v>31847</c:v>
                </c:pt>
                <c:pt idx="219">
                  <c:v>32013</c:v>
                </c:pt>
                <c:pt idx="220">
                  <c:v>32209</c:v>
                </c:pt>
                <c:pt idx="221">
                  <c:v>32405</c:v>
                </c:pt>
                <c:pt idx="222">
                  <c:v>32595</c:v>
                </c:pt>
                <c:pt idx="223">
                  <c:v>32791</c:v>
                </c:pt>
                <c:pt idx="224">
                  <c:v>32974</c:v>
                </c:pt>
                <c:pt idx="225">
                  <c:v>33148</c:v>
                </c:pt>
                <c:pt idx="226">
                  <c:v>33312</c:v>
                </c:pt>
                <c:pt idx="227">
                  <c:v>33491</c:v>
                </c:pt>
                <c:pt idx="228">
                  <c:v>33669</c:v>
                </c:pt>
                <c:pt idx="229">
                  <c:v>33829</c:v>
                </c:pt>
                <c:pt idx="230">
                  <c:v>34031</c:v>
                </c:pt>
                <c:pt idx="231">
                  <c:v>34223</c:v>
                </c:pt>
                <c:pt idx="232">
                  <c:v>34381</c:v>
                </c:pt>
                <c:pt idx="233">
                  <c:v>34563</c:v>
                </c:pt>
                <c:pt idx="234">
                  <c:v>34761</c:v>
                </c:pt>
                <c:pt idx="235">
                  <c:v>34929</c:v>
                </c:pt>
                <c:pt idx="236">
                  <c:v>35104</c:v>
                </c:pt>
                <c:pt idx="237">
                  <c:v>35287</c:v>
                </c:pt>
                <c:pt idx="238">
                  <c:v>35479</c:v>
                </c:pt>
                <c:pt idx="239">
                  <c:v>35677</c:v>
                </c:pt>
                <c:pt idx="240">
                  <c:v>35860</c:v>
                </c:pt>
                <c:pt idx="241">
                  <c:v>36019</c:v>
                </c:pt>
                <c:pt idx="242">
                  <c:v>36214</c:v>
                </c:pt>
                <c:pt idx="243">
                  <c:v>36401</c:v>
                </c:pt>
                <c:pt idx="244">
                  <c:v>36584</c:v>
                </c:pt>
                <c:pt idx="245">
                  <c:v>36766</c:v>
                </c:pt>
                <c:pt idx="246">
                  <c:v>36934</c:v>
                </c:pt>
                <c:pt idx="247">
                  <c:v>37117</c:v>
                </c:pt>
                <c:pt idx="248">
                  <c:v>37305</c:v>
                </c:pt>
                <c:pt idx="249">
                  <c:v>37467</c:v>
                </c:pt>
                <c:pt idx="250">
                  <c:v>37633</c:v>
                </c:pt>
                <c:pt idx="251">
                  <c:v>37808</c:v>
                </c:pt>
                <c:pt idx="252">
                  <c:v>37995</c:v>
                </c:pt>
                <c:pt idx="253">
                  <c:v>38158</c:v>
                </c:pt>
                <c:pt idx="254">
                  <c:v>38308</c:v>
                </c:pt>
                <c:pt idx="255">
                  <c:v>38484</c:v>
                </c:pt>
                <c:pt idx="256">
                  <c:v>38669</c:v>
                </c:pt>
                <c:pt idx="257">
                  <c:v>38866</c:v>
                </c:pt>
                <c:pt idx="258">
                  <c:v>39053</c:v>
                </c:pt>
                <c:pt idx="259">
                  <c:v>39195</c:v>
                </c:pt>
                <c:pt idx="260">
                  <c:v>39356</c:v>
                </c:pt>
                <c:pt idx="261">
                  <c:v>39560</c:v>
                </c:pt>
                <c:pt idx="262">
                  <c:v>39787</c:v>
                </c:pt>
                <c:pt idx="263">
                  <c:v>40019</c:v>
                </c:pt>
                <c:pt idx="264">
                  <c:v>40268</c:v>
                </c:pt>
                <c:pt idx="265">
                  <c:v>40475</c:v>
                </c:pt>
                <c:pt idx="266">
                  <c:v>40680</c:v>
                </c:pt>
                <c:pt idx="267">
                  <c:v>40931</c:v>
                </c:pt>
                <c:pt idx="268">
                  <c:v>41173</c:v>
                </c:pt>
                <c:pt idx="269">
                  <c:v>41454</c:v>
                </c:pt>
                <c:pt idx="270">
                  <c:v>41690</c:v>
                </c:pt>
                <c:pt idx="271">
                  <c:v>41943</c:v>
                </c:pt>
                <c:pt idx="272">
                  <c:v>42171</c:v>
                </c:pt>
                <c:pt idx="273">
                  <c:v>42374</c:v>
                </c:pt>
                <c:pt idx="274">
                  <c:v>42620</c:v>
                </c:pt>
                <c:pt idx="275">
                  <c:v>42909</c:v>
                </c:pt>
                <c:pt idx="276">
                  <c:v>43213</c:v>
                </c:pt>
                <c:pt idx="277">
                  <c:v>43495</c:v>
                </c:pt>
                <c:pt idx="278">
                  <c:v>43765</c:v>
                </c:pt>
                <c:pt idx="279">
                  <c:v>43965</c:v>
                </c:pt>
                <c:pt idx="280">
                  <c:v>44187</c:v>
                </c:pt>
                <c:pt idx="281">
                  <c:v>44428</c:v>
                </c:pt>
                <c:pt idx="282">
                  <c:v>44723</c:v>
                </c:pt>
                <c:pt idx="283">
                  <c:v>45067</c:v>
                </c:pt>
                <c:pt idx="284">
                  <c:v>45431</c:v>
                </c:pt>
                <c:pt idx="285">
                  <c:v>45784</c:v>
                </c:pt>
                <c:pt idx="286">
                  <c:v>46114</c:v>
                </c:pt>
                <c:pt idx="287">
                  <c:v>46451</c:v>
                </c:pt>
                <c:pt idx="288">
                  <c:v>46782</c:v>
                </c:pt>
                <c:pt idx="289">
                  <c:v>47124</c:v>
                </c:pt>
                <c:pt idx="290">
                  <c:v>47491</c:v>
                </c:pt>
                <c:pt idx="291">
                  <c:v>47868</c:v>
                </c:pt>
                <c:pt idx="292">
                  <c:v>48256</c:v>
                </c:pt>
                <c:pt idx="293">
                  <c:v>48631</c:v>
                </c:pt>
                <c:pt idx="294">
                  <c:v>49004</c:v>
                </c:pt>
                <c:pt idx="295">
                  <c:v>49402</c:v>
                </c:pt>
                <c:pt idx="296">
                  <c:v>49792</c:v>
                </c:pt>
                <c:pt idx="297">
                  <c:v>50187</c:v>
                </c:pt>
                <c:pt idx="298">
                  <c:v>50586</c:v>
                </c:pt>
                <c:pt idx="299">
                  <c:v>50982</c:v>
                </c:pt>
                <c:pt idx="300">
                  <c:v>51374</c:v>
                </c:pt>
                <c:pt idx="301">
                  <c:v>51747</c:v>
                </c:pt>
                <c:pt idx="302">
                  <c:v>52128</c:v>
                </c:pt>
                <c:pt idx="303">
                  <c:v>52523</c:v>
                </c:pt>
                <c:pt idx="304">
                  <c:v>52913</c:v>
                </c:pt>
                <c:pt idx="305">
                  <c:v>53284</c:v>
                </c:pt>
                <c:pt idx="306">
                  <c:v>53650</c:v>
                </c:pt>
                <c:pt idx="307">
                  <c:v>53983</c:v>
                </c:pt>
                <c:pt idx="308">
                  <c:v>54272</c:v>
                </c:pt>
                <c:pt idx="309">
                  <c:v>54576</c:v>
                </c:pt>
                <c:pt idx="310">
                  <c:v>54877</c:v>
                </c:pt>
                <c:pt idx="311">
                  <c:v>55131</c:v>
                </c:pt>
                <c:pt idx="312">
                  <c:v>55403</c:v>
                </c:pt>
                <c:pt idx="313">
                  <c:v>55693</c:v>
                </c:pt>
                <c:pt idx="314">
                  <c:v>55993</c:v>
                </c:pt>
                <c:pt idx="315">
                  <c:v>56290</c:v>
                </c:pt>
                <c:pt idx="316">
                  <c:v>56507</c:v>
                </c:pt>
                <c:pt idx="317">
                  <c:v>56733</c:v>
                </c:pt>
                <c:pt idx="318">
                  <c:v>56983</c:v>
                </c:pt>
                <c:pt idx="319">
                  <c:v>57196</c:v>
                </c:pt>
                <c:pt idx="320">
                  <c:v>57425</c:v>
                </c:pt>
                <c:pt idx="321">
                  <c:v>57605</c:v>
                </c:pt>
                <c:pt idx="322">
                  <c:v>57786</c:v>
                </c:pt>
                <c:pt idx="323">
                  <c:v>57949</c:v>
                </c:pt>
                <c:pt idx="324">
                  <c:v>58134</c:v>
                </c:pt>
                <c:pt idx="325">
                  <c:v>58334</c:v>
                </c:pt>
                <c:pt idx="326">
                  <c:v>58511</c:v>
                </c:pt>
                <c:pt idx="327">
                  <c:v>58685</c:v>
                </c:pt>
                <c:pt idx="328">
                  <c:v>58834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719-487A-BC85-319B86F2D5DF}"/>
            </c:ext>
          </c:extLst>
        </c:ser>
        <c:ser>
          <c:idx val="5"/>
          <c:order val="5"/>
          <c:tx>
            <c:strRef>
              <c:f>'Óbitos Americas.Data'!$H$1</c:f>
              <c:strCache>
                <c:ptCount val="1"/>
                <c:pt idx="0">
                  <c:v>Equador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'Óbitos Americas.Data'!$A$37:$B$365</c:f>
              <c:multiLvlStrCache>
                <c:ptCount val="329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1</c:v>
                  </c:pt>
                  <c:pt idx="92">
                    <c:v>2</c:v>
                  </c:pt>
                  <c:pt idx="93">
                    <c:v>3</c:v>
                  </c:pt>
                  <c:pt idx="94">
                    <c:v>4</c:v>
                  </c:pt>
                  <c:pt idx="95">
                    <c:v>5</c:v>
                  </c:pt>
                  <c:pt idx="96">
                    <c:v>6</c:v>
                  </c:pt>
                  <c:pt idx="97">
                    <c:v>7</c:v>
                  </c:pt>
                  <c:pt idx="98">
                    <c:v>8</c:v>
                  </c:pt>
                  <c:pt idx="99">
                    <c:v>9</c:v>
                  </c:pt>
                  <c:pt idx="100">
                    <c:v>10</c:v>
                  </c:pt>
                  <c:pt idx="101">
                    <c:v>11</c:v>
                  </c:pt>
                  <c:pt idx="102">
                    <c:v>12</c:v>
                  </c:pt>
                  <c:pt idx="103">
                    <c:v>13</c:v>
                  </c:pt>
                  <c:pt idx="104">
                    <c:v>14</c:v>
                  </c:pt>
                  <c:pt idx="105">
                    <c:v>15</c:v>
                  </c:pt>
                  <c:pt idx="106">
                    <c:v>16</c:v>
                  </c:pt>
                  <c:pt idx="107">
                    <c:v>17</c:v>
                  </c:pt>
                  <c:pt idx="108">
                    <c:v>18</c:v>
                  </c:pt>
                  <c:pt idx="109">
                    <c:v>19</c:v>
                  </c:pt>
                  <c:pt idx="110">
                    <c:v>20</c:v>
                  </c:pt>
                  <c:pt idx="111">
                    <c:v>21</c:v>
                  </c:pt>
                  <c:pt idx="112">
                    <c:v>22</c:v>
                  </c:pt>
                  <c:pt idx="113">
                    <c:v>23</c:v>
                  </c:pt>
                  <c:pt idx="114">
                    <c:v>24</c:v>
                  </c:pt>
                  <c:pt idx="115">
                    <c:v>25</c:v>
                  </c:pt>
                  <c:pt idx="116">
                    <c:v>26</c:v>
                  </c:pt>
                  <c:pt idx="117">
                    <c:v>27</c:v>
                  </c:pt>
                  <c:pt idx="118">
                    <c:v>28</c:v>
                  </c:pt>
                  <c:pt idx="119">
                    <c:v>29</c:v>
                  </c:pt>
                  <c:pt idx="120">
                    <c:v>30</c:v>
                  </c:pt>
                  <c:pt idx="121">
                    <c:v>31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1</c:v>
                  </c:pt>
                  <c:pt idx="245">
                    <c:v>2</c:v>
                  </c:pt>
                  <c:pt idx="246">
                    <c:v>3</c:v>
                  </c:pt>
                  <c:pt idx="247">
                    <c:v>4</c:v>
                  </c:pt>
                  <c:pt idx="248">
                    <c:v>5</c:v>
                  </c:pt>
                  <c:pt idx="249">
                    <c:v>6</c:v>
                  </c:pt>
                  <c:pt idx="250">
                    <c:v>7</c:v>
                  </c:pt>
                  <c:pt idx="251">
                    <c:v>8</c:v>
                  </c:pt>
                  <c:pt idx="252">
                    <c:v>9</c:v>
                  </c:pt>
                  <c:pt idx="253">
                    <c:v>10</c:v>
                  </c:pt>
                  <c:pt idx="254">
                    <c:v>11</c:v>
                  </c:pt>
                  <c:pt idx="255">
                    <c:v>12</c:v>
                  </c:pt>
                  <c:pt idx="256">
                    <c:v>13</c:v>
                  </c:pt>
                  <c:pt idx="257">
                    <c:v>14</c:v>
                  </c:pt>
                  <c:pt idx="258">
                    <c:v>15</c:v>
                  </c:pt>
                  <c:pt idx="259">
                    <c:v>16</c:v>
                  </c:pt>
                  <c:pt idx="260">
                    <c:v>17</c:v>
                  </c:pt>
                  <c:pt idx="261">
                    <c:v>18</c:v>
                  </c:pt>
                  <c:pt idx="262">
                    <c:v>19</c:v>
                  </c:pt>
                  <c:pt idx="263">
                    <c:v>20</c:v>
                  </c:pt>
                  <c:pt idx="264">
                    <c:v>21</c:v>
                  </c:pt>
                  <c:pt idx="265">
                    <c:v>22</c:v>
                  </c:pt>
                  <c:pt idx="266">
                    <c:v>23</c:v>
                  </c:pt>
                  <c:pt idx="267">
                    <c:v>24</c:v>
                  </c:pt>
                  <c:pt idx="268">
                    <c:v>25</c:v>
                  </c:pt>
                  <c:pt idx="269">
                    <c:v>26</c:v>
                  </c:pt>
                  <c:pt idx="270">
                    <c:v>27</c:v>
                  </c:pt>
                  <c:pt idx="271">
                    <c:v>28</c:v>
                  </c:pt>
                  <c:pt idx="272">
                    <c:v>29</c:v>
                  </c:pt>
                  <c:pt idx="273">
                    <c:v>30</c:v>
                  </c:pt>
                  <c:pt idx="274">
                    <c:v>31</c:v>
                  </c:pt>
                  <c:pt idx="275">
                    <c:v>1</c:v>
                  </c:pt>
                  <c:pt idx="276">
                    <c:v>2</c:v>
                  </c:pt>
                  <c:pt idx="277">
                    <c:v>3</c:v>
                  </c:pt>
                  <c:pt idx="278">
                    <c:v>4</c:v>
                  </c:pt>
                  <c:pt idx="279">
                    <c:v>5</c:v>
                  </c:pt>
                  <c:pt idx="280">
                    <c:v>6</c:v>
                  </c:pt>
                  <c:pt idx="281">
                    <c:v>7</c:v>
                  </c:pt>
                  <c:pt idx="282">
                    <c:v>8</c:v>
                  </c:pt>
                  <c:pt idx="283">
                    <c:v>9</c:v>
                  </c:pt>
                  <c:pt idx="284">
                    <c:v>10</c:v>
                  </c:pt>
                  <c:pt idx="285">
                    <c:v>11</c:v>
                  </c:pt>
                  <c:pt idx="286">
                    <c:v>12</c:v>
                  </c:pt>
                  <c:pt idx="287">
                    <c:v>13</c:v>
                  </c:pt>
                  <c:pt idx="288">
                    <c:v>14</c:v>
                  </c:pt>
                  <c:pt idx="289">
                    <c:v>15</c:v>
                  </c:pt>
                  <c:pt idx="290">
                    <c:v>16</c:v>
                  </c:pt>
                  <c:pt idx="291">
                    <c:v>17</c:v>
                  </c:pt>
                  <c:pt idx="292">
                    <c:v>18</c:v>
                  </c:pt>
                  <c:pt idx="293">
                    <c:v>19</c:v>
                  </c:pt>
                  <c:pt idx="294">
                    <c:v>20</c:v>
                  </c:pt>
                  <c:pt idx="295">
                    <c:v>21</c:v>
                  </c:pt>
                  <c:pt idx="296">
                    <c:v>22</c:v>
                  </c:pt>
                  <c:pt idx="297">
                    <c:v>23</c:v>
                  </c:pt>
                  <c:pt idx="298">
                    <c:v>24</c:v>
                  </c:pt>
                  <c:pt idx="299">
                    <c:v>25</c:v>
                  </c:pt>
                  <c:pt idx="300">
                    <c:v>26</c:v>
                  </c:pt>
                  <c:pt idx="301">
                    <c:v>27</c:v>
                  </c:pt>
                  <c:pt idx="302">
                    <c:v>28</c:v>
                  </c:pt>
                  <c:pt idx="303">
                    <c:v>29</c:v>
                  </c:pt>
                  <c:pt idx="304">
                    <c:v>30</c:v>
                  </c:pt>
                  <c:pt idx="305">
                    <c:v>31</c:v>
                  </c:pt>
                  <c:pt idx="306">
                    <c:v>1</c:v>
                  </c:pt>
                  <c:pt idx="307">
                    <c:v>2</c:v>
                  </c:pt>
                  <c:pt idx="308">
                    <c:v>3</c:v>
                  </c:pt>
                  <c:pt idx="309">
                    <c:v>4</c:v>
                  </c:pt>
                  <c:pt idx="310">
                    <c:v>5</c:v>
                  </c:pt>
                  <c:pt idx="311">
                    <c:v>6</c:v>
                  </c:pt>
                  <c:pt idx="312">
                    <c:v>7</c:v>
                  </c:pt>
                  <c:pt idx="313">
                    <c:v>8</c:v>
                  </c:pt>
                  <c:pt idx="314">
                    <c:v>9</c:v>
                  </c:pt>
                  <c:pt idx="315">
                    <c:v>10</c:v>
                  </c:pt>
                  <c:pt idx="316">
                    <c:v>11</c:v>
                  </c:pt>
                  <c:pt idx="317">
                    <c:v>12</c:v>
                  </c:pt>
                  <c:pt idx="318">
                    <c:v>13</c:v>
                  </c:pt>
                  <c:pt idx="319">
                    <c:v>14</c:v>
                  </c:pt>
                  <c:pt idx="320">
                    <c:v>15</c:v>
                  </c:pt>
                  <c:pt idx="321">
                    <c:v>16</c:v>
                  </c:pt>
                  <c:pt idx="322">
                    <c:v>17</c:v>
                  </c:pt>
                  <c:pt idx="323">
                    <c:v>18</c:v>
                  </c:pt>
                  <c:pt idx="324">
                    <c:v>19</c:v>
                  </c:pt>
                  <c:pt idx="325">
                    <c:v>20</c:v>
                  </c:pt>
                  <c:pt idx="326">
                    <c:v>21</c:v>
                  </c:pt>
                  <c:pt idx="327">
                    <c:v>22</c:v>
                  </c:pt>
                  <c:pt idx="328">
                    <c:v>23</c:v>
                  </c:pt>
                </c:lvl>
                <c:lvl>
                  <c:pt idx="0">
                    <c:v>Abril</c:v>
                  </c:pt>
                  <c:pt idx="30">
                    <c:v>Maio</c:v>
                  </c:pt>
                  <c:pt idx="61">
                    <c:v>Junho</c:v>
                  </c:pt>
                  <c:pt idx="91">
                    <c:v>Julho</c:v>
                  </c:pt>
                  <c:pt idx="122">
                    <c:v>Agosto</c:v>
                  </c:pt>
                  <c:pt idx="153">
                    <c:v>Setembro</c:v>
                  </c:pt>
                  <c:pt idx="183">
                    <c:v>Outubro</c:v>
                  </c:pt>
                  <c:pt idx="214">
                    <c:v>Novembro</c:v>
                  </c:pt>
                  <c:pt idx="244">
                    <c:v>Dez</c:v>
                  </c:pt>
                  <c:pt idx="275">
                    <c:v>Janeiro </c:v>
                  </c:pt>
                  <c:pt idx="306">
                    <c:v>Fevereiro </c:v>
                  </c:pt>
                </c:lvl>
              </c:multiLvlStrCache>
            </c:multiLvlStrRef>
          </c:cat>
          <c:val>
            <c:numRef>
              <c:f>'Óbitos Americas.Data'!$H$37:$H$365</c:f>
              <c:numCache>
                <c:formatCode>General</c:formatCode>
                <c:ptCount val="329"/>
                <c:pt idx="0">
                  <c:v>8</c:v>
                </c:pt>
                <c:pt idx="1">
                  <c:v>79</c:v>
                </c:pt>
                <c:pt idx="2">
                  <c:v>120</c:v>
                </c:pt>
                <c:pt idx="3">
                  <c:v>120</c:v>
                </c:pt>
                <c:pt idx="4">
                  <c:v>172</c:v>
                </c:pt>
                <c:pt idx="5">
                  <c:v>172</c:v>
                </c:pt>
                <c:pt idx="6">
                  <c:v>191</c:v>
                </c:pt>
                <c:pt idx="7">
                  <c:v>191</c:v>
                </c:pt>
                <c:pt idx="8">
                  <c:v>242</c:v>
                </c:pt>
                <c:pt idx="9">
                  <c:v>272</c:v>
                </c:pt>
                <c:pt idx="10">
                  <c:v>297</c:v>
                </c:pt>
                <c:pt idx="11">
                  <c:v>315</c:v>
                </c:pt>
                <c:pt idx="12">
                  <c:v>333</c:v>
                </c:pt>
                <c:pt idx="13">
                  <c:v>355</c:v>
                </c:pt>
                <c:pt idx="14">
                  <c:v>369</c:v>
                </c:pt>
                <c:pt idx="15">
                  <c:v>388</c:v>
                </c:pt>
                <c:pt idx="16">
                  <c:v>403</c:v>
                </c:pt>
                <c:pt idx="17">
                  <c:v>421</c:v>
                </c:pt>
                <c:pt idx="18">
                  <c:v>456</c:v>
                </c:pt>
                <c:pt idx="19">
                  <c:v>474</c:v>
                </c:pt>
                <c:pt idx="20">
                  <c:v>507</c:v>
                </c:pt>
                <c:pt idx="21">
                  <c:v>520</c:v>
                </c:pt>
                <c:pt idx="22">
                  <c:v>537</c:v>
                </c:pt>
                <c:pt idx="23">
                  <c:v>560</c:v>
                </c:pt>
                <c:pt idx="24">
                  <c:v>576</c:v>
                </c:pt>
                <c:pt idx="25">
                  <c:v>576</c:v>
                </c:pt>
                <c:pt idx="26">
                  <c:v>576</c:v>
                </c:pt>
                <c:pt idx="27">
                  <c:v>663</c:v>
                </c:pt>
                <c:pt idx="28">
                  <c:v>871</c:v>
                </c:pt>
                <c:pt idx="29">
                  <c:v>883</c:v>
                </c:pt>
                <c:pt idx="30">
                  <c:v>900</c:v>
                </c:pt>
                <c:pt idx="31">
                  <c:v>1063</c:v>
                </c:pt>
                <c:pt idx="32">
                  <c:v>1371</c:v>
                </c:pt>
                <c:pt idx="33">
                  <c:v>1564</c:v>
                </c:pt>
                <c:pt idx="34">
                  <c:v>1569</c:v>
                </c:pt>
                <c:pt idx="35">
                  <c:v>1569</c:v>
                </c:pt>
                <c:pt idx="36">
                  <c:v>1618</c:v>
                </c:pt>
                <c:pt idx="37">
                  <c:v>1654</c:v>
                </c:pt>
                <c:pt idx="38">
                  <c:v>1654</c:v>
                </c:pt>
                <c:pt idx="39">
                  <c:v>1704</c:v>
                </c:pt>
                <c:pt idx="40">
                  <c:v>2127</c:v>
                </c:pt>
                <c:pt idx="41">
                  <c:v>2145</c:v>
                </c:pt>
                <c:pt idx="42">
                  <c:v>2327</c:v>
                </c:pt>
                <c:pt idx="43">
                  <c:v>2334</c:v>
                </c:pt>
                <c:pt idx="44">
                  <c:v>2338</c:v>
                </c:pt>
                <c:pt idx="45">
                  <c:v>2338</c:v>
                </c:pt>
                <c:pt idx="46">
                  <c:v>2594</c:v>
                </c:pt>
                <c:pt idx="47">
                  <c:v>2688</c:v>
                </c:pt>
                <c:pt idx="48">
                  <c:v>2736</c:v>
                </c:pt>
                <c:pt idx="49">
                  <c:v>2839</c:v>
                </c:pt>
                <c:pt idx="50">
                  <c:v>2839</c:v>
                </c:pt>
                <c:pt idx="51">
                  <c:v>2888</c:v>
                </c:pt>
                <c:pt idx="52">
                  <c:v>3056</c:v>
                </c:pt>
                <c:pt idx="53">
                  <c:v>3096</c:v>
                </c:pt>
                <c:pt idx="54">
                  <c:v>3108</c:v>
                </c:pt>
                <c:pt idx="55">
                  <c:v>3203</c:v>
                </c:pt>
                <c:pt idx="56">
                  <c:v>3203</c:v>
                </c:pt>
                <c:pt idx="57">
                  <c:v>3275</c:v>
                </c:pt>
                <c:pt idx="58">
                  <c:v>3313</c:v>
                </c:pt>
                <c:pt idx="59">
                  <c:v>3334</c:v>
                </c:pt>
                <c:pt idx="60">
                  <c:v>3334</c:v>
                </c:pt>
                <c:pt idx="61">
                  <c:v>3358</c:v>
                </c:pt>
                <c:pt idx="62">
                  <c:v>3358</c:v>
                </c:pt>
                <c:pt idx="63">
                  <c:v>3438</c:v>
                </c:pt>
                <c:pt idx="64">
                  <c:v>3486</c:v>
                </c:pt>
                <c:pt idx="65">
                  <c:v>3486</c:v>
                </c:pt>
                <c:pt idx="66">
                  <c:v>3592</c:v>
                </c:pt>
                <c:pt idx="67">
                  <c:v>3608</c:v>
                </c:pt>
                <c:pt idx="68">
                  <c:v>3621</c:v>
                </c:pt>
                <c:pt idx="69">
                  <c:v>3642</c:v>
                </c:pt>
                <c:pt idx="70">
                  <c:v>3690</c:v>
                </c:pt>
                <c:pt idx="71">
                  <c:v>3720</c:v>
                </c:pt>
                <c:pt idx="72">
                  <c:v>3720</c:v>
                </c:pt>
                <c:pt idx="73">
                  <c:v>3828</c:v>
                </c:pt>
                <c:pt idx="74">
                  <c:v>3874</c:v>
                </c:pt>
                <c:pt idx="75">
                  <c:v>3896</c:v>
                </c:pt>
                <c:pt idx="76">
                  <c:v>3929</c:v>
                </c:pt>
                <c:pt idx="77">
                  <c:v>3970</c:v>
                </c:pt>
                <c:pt idx="78">
                  <c:v>4007</c:v>
                </c:pt>
                <c:pt idx="79">
                  <c:v>4087</c:v>
                </c:pt>
                <c:pt idx="80">
                  <c:v>4156</c:v>
                </c:pt>
                <c:pt idx="81">
                  <c:v>4199</c:v>
                </c:pt>
                <c:pt idx="82">
                  <c:v>4223</c:v>
                </c:pt>
                <c:pt idx="83">
                  <c:v>4246</c:v>
                </c:pt>
                <c:pt idx="84">
                  <c:v>4274</c:v>
                </c:pt>
                <c:pt idx="85">
                  <c:v>4309</c:v>
                </c:pt>
                <c:pt idx="86">
                  <c:v>4343</c:v>
                </c:pt>
                <c:pt idx="87">
                  <c:v>4406</c:v>
                </c:pt>
                <c:pt idx="88">
                  <c:v>4424</c:v>
                </c:pt>
                <c:pt idx="89">
                  <c:v>4429</c:v>
                </c:pt>
                <c:pt idx="90">
                  <c:v>4502</c:v>
                </c:pt>
                <c:pt idx="91">
                  <c:v>4527</c:v>
                </c:pt>
                <c:pt idx="92">
                  <c:v>4527</c:v>
                </c:pt>
                <c:pt idx="93">
                  <c:v>4639</c:v>
                </c:pt>
                <c:pt idx="94">
                  <c:v>4700</c:v>
                </c:pt>
                <c:pt idx="95">
                  <c:v>4769</c:v>
                </c:pt>
                <c:pt idx="96">
                  <c:v>4781</c:v>
                </c:pt>
                <c:pt idx="97">
                  <c:v>4821</c:v>
                </c:pt>
                <c:pt idx="98">
                  <c:v>4873</c:v>
                </c:pt>
                <c:pt idx="99">
                  <c:v>4873</c:v>
                </c:pt>
                <c:pt idx="100">
                  <c:v>4939</c:v>
                </c:pt>
                <c:pt idx="101">
                  <c:v>4983</c:v>
                </c:pt>
                <c:pt idx="102">
                  <c:v>5031</c:v>
                </c:pt>
                <c:pt idx="103">
                  <c:v>5047</c:v>
                </c:pt>
                <c:pt idx="104">
                  <c:v>5063</c:v>
                </c:pt>
                <c:pt idx="105">
                  <c:v>5130</c:v>
                </c:pt>
                <c:pt idx="106">
                  <c:v>5158</c:v>
                </c:pt>
                <c:pt idx="107">
                  <c:v>5207</c:v>
                </c:pt>
                <c:pt idx="108">
                  <c:v>5250</c:v>
                </c:pt>
                <c:pt idx="109">
                  <c:v>5282</c:v>
                </c:pt>
                <c:pt idx="110">
                  <c:v>5313</c:v>
                </c:pt>
                <c:pt idx="111">
                  <c:v>5318</c:v>
                </c:pt>
                <c:pt idx="112">
                  <c:v>5366</c:v>
                </c:pt>
                <c:pt idx="113">
                  <c:v>5418</c:v>
                </c:pt>
                <c:pt idx="114">
                  <c:v>5439</c:v>
                </c:pt>
                <c:pt idx="115">
                  <c:v>5468</c:v>
                </c:pt>
                <c:pt idx="116">
                  <c:v>5507</c:v>
                </c:pt>
                <c:pt idx="117">
                  <c:v>5515</c:v>
                </c:pt>
                <c:pt idx="118">
                  <c:v>5532</c:v>
                </c:pt>
                <c:pt idx="119">
                  <c:v>5584</c:v>
                </c:pt>
                <c:pt idx="120">
                  <c:v>5623</c:v>
                </c:pt>
                <c:pt idx="121">
                  <c:v>5657</c:v>
                </c:pt>
                <c:pt idx="122">
                  <c:v>5702</c:v>
                </c:pt>
                <c:pt idx="123">
                  <c:v>5736</c:v>
                </c:pt>
                <c:pt idx="124">
                  <c:v>5736</c:v>
                </c:pt>
                <c:pt idx="125">
                  <c:v>5767</c:v>
                </c:pt>
                <c:pt idx="126">
                  <c:v>5808</c:v>
                </c:pt>
                <c:pt idx="127">
                  <c:v>5847</c:v>
                </c:pt>
                <c:pt idx="128">
                  <c:v>5877</c:v>
                </c:pt>
                <c:pt idx="129">
                  <c:v>5897</c:v>
                </c:pt>
                <c:pt idx="130">
                  <c:v>5916</c:v>
                </c:pt>
                <c:pt idx="131">
                  <c:v>5922</c:v>
                </c:pt>
                <c:pt idx="132">
                  <c:v>5932</c:v>
                </c:pt>
                <c:pt idx="133">
                  <c:v>5951</c:v>
                </c:pt>
                <c:pt idx="134">
                  <c:v>5951</c:v>
                </c:pt>
                <c:pt idx="135">
                  <c:v>6010</c:v>
                </c:pt>
                <c:pt idx="136">
                  <c:v>6030</c:v>
                </c:pt>
                <c:pt idx="137">
                  <c:v>6065</c:v>
                </c:pt>
                <c:pt idx="138">
                  <c:v>6070</c:v>
                </c:pt>
                <c:pt idx="139">
                  <c:v>6083</c:v>
                </c:pt>
                <c:pt idx="140">
                  <c:v>6105</c:v>
                </c:pt>
                <c:pt idx="141">
                  <c:v>6146</c:v>
                </c:pt>
                <c:pt idx="142">
                  <c:v>6200</c:v>
                </c:pt>
                <c:pt idx="143">
                  <c:v>6248</c:v>
                </c:pt>
                <c:pt idx="144">
                  <c:v>6277</c:v>
                </c:pt>
                <c:pt idx="145">
                  <c:v>6310</c:v>
                </c:pt>
                <c:pt idx="146">
                  <c:v>6322</c:v>
                </c:pt>
                <c:pt idx="147">
                  <c:v>6368</c:v>
                </c:pt>
                <c:pt idx="148">
                  <c:v>6410</c:v>
                </c:pt>
                <c:pt idx="149">
                  <c:v>6471</c:v>
                </c:pt>
                <c:pt idx="150">
                  <c:v>6504</c:v>
                </c:pt>
                <c:pt idx="151">
                  <c:v>6537</c:v>
                </c:pt>
                <c:pt idx="152">
                  <c:v>6555</c:v>
                </c:pt>
                <c:pt idx="153">
                  <c:v>6556</c:v>
                </c:pt>
                <c:pt idx="154">
                  <c:v>6571</c:v>
                </c:pt>
                <c:pt idx="155">
                  <c:v>6619</c:v>
                </c:pt>
                <c:pt idx="156">
                  <c:v>6648</c:v>
                </c:pt>
                <c:pt idx="157">
                  <c:v>6674</c:v>
                </c:pt>
                <c:pt idx="158">
                  <c:v>6724</c:v>
                </c:pt>
                <c:pt idx="159">
                  <c:v>6724</c:v>
                </c:pt>
                <c:pt idx="160">
                  <c:v>10576</c:v>
                </c:pt>
                <c:pt idx="161">
                  <c:v>10627</c:v>
                </c:pt>
                <c:pt idx="162">
                  <c:v>10701</c:v>
                </c:pt>
                <c:pt idx="163">
                  <c:v>10749</c:v>
                </c:pt>
                <c:pt idx="164">
                  <c:v>10749</c:v>
                </c:pt>
                <c:pt idx="165">
                  <c:v>10836</c:v>
                </c:pt>
                <c:pt idx="166">
                  <c:v>10903</c:v>
                </c:pt>
                <c:pt idx="167">
                  <c:v>10922</c:v>
                </c:pt>
                <c:pt idx="168">
                  <c:v>10963</c:v>
                </c:pt>
                <c:pt idx="169">
                  <c:v>10996</c:v>
                </c:pt>
                <c:pt idx="170">
                  <c:v>11029</c:v>
                </c:pt>
                <c:pt idx="171">
                  <c:v>11029</c:v>
                </c:pt>
                <c:pt idx="172">
                  <c:v>11089</c:v>
                </c:pt>
                <c:pt idx="173">
                  <c:v>11090</c:v>
                </c:pt>
                <c:pt idx="174">
                  <c:v>11095</c:v>
                </c:pt>
                <c:pt idx="175">
                  <c:v>11126</c:v>
                </c:pt>
                <c:pt idx="176">
                  <c:v>11171</c:v>
                </c:pt>
                <c:pt idx="177">
                  <c:v>11213</c:v>
                </c:pt>
                <c:pt idx="178">
                  <c:v>11236</c:v>
                </c:pt>
                <c:pt idx="179">
                  <c:v>11273</c:v>
                </c:pt>
                <c:pt idx="180">
                  <c:v>11279</c:v>
                </c:pt>
                <c:pt idx="181">
                  <c:v>11280</c:v>
                </c:pt>
                <c:pt idx="182">
                  <c:v>11312</c:v>
                </c:pt>
                <c:pt idx="183">
                  <c:v>11355</c:v>
                </c:pt>
                <c:pt idx="184">
                  <c:v>11433</c:v>
                </c:pt>
                <c:pt idx="185">
                  <c:v>11495</c:v>
                </c:pt>
                <c:pt idx="186">
                  <c:v>11597</c:v>
                </c:pt>
                <c:pt idx="187">
                  <c:v>11647</c:v>
                </c:pt>
                <c:pt idx="188">
                  <c:v>11681</c:v>
                </c:pt>
                <c:pt idx="189">
                  <c:v>11702</c:v>
                </c:pt>
                <c:pt idx="190">
                  <c:v>11743</c:v>
                </c:pt>
                <c:pt idx="191">
                  <c:v>12141</c:v>
                </c:pt>
                <c:pt idx="192">
                  <c:v>12141</c:v>
                </c:pt>
                <c:pt idx="193">
                  <c:v>12188</c:v>
                </c:pt>
                <c:pt idx="194">
                  <c:v>12188</c:v>
                </c:pt>
                <c:pt idx="195">
                  <c:v>12218</c:v>
                </c:pt>
                <c:pt idx="196">
                  <c:v>12235</c:v>
                </c:pt>
                <c:pt idx="197">
                  <c:v>12264</c:v>
                </c:pt>
                <c:pt idx="198">
                  <c:v>12306</c:v>
                </c:pt>
                <c:pt idx="199">
                  <c:v>12357</c:v>
                </c:pt>
                <c:pt idx="200">
                  <c:v>12375</c:v>
                </c:pt>
                <c:pt idx="201">
                  <c:v>12387</c:v>
                </c:pt>
                <c:pt idx="202">
                  <c:v>12395</c:v>
                </c:pt>
                <c:pt idx="203">
                  <c:v>12404</c:v>
                </c:pt>
                <c:pt idx="204">
                  <c:v>12453</c:v>
                </c:pt>
                <c:pt idx="205">
                  <c:v>12500</c:v>
                </c:pt>
                <c:pt idx="206">
                  <c:v>12500</c:v>
                </c:pt>
                <c:pt idx="207">
                  <c:v>12542</c:v>
                </c:pt>
                <c:pt idx="208">
                  <c:v>12553</c:v>
                </c:pt>
                <c:pt idx="209">
                  <c:v>12573</c:v>
                </c:pt>
                <c:pt idx="210">
                  <c:v>12588</c:v>
                </c:pt>
                <c:pt idx="211">
                  <c:v>12608</c:v>
                </c:pt>
                <c:pt idx="212">
                  <c:v>12622</c:v>
                </c:pt>
                <c:pt idx="213">
                  <c:v>12632</c:v>
                </c:pt>
                <c:pt idx="214">
                  <c:v>12670</c:v>
                </c:pt>
                <c:pt idx="215">
                  <c:v>12684</c:v>
                </c:pt>
                <c:pt idx="216">
                  <c:v>12692</c:v>
                </c:pt>
                <c:pt idx="217">
                  <c:v>12698</c:v>
                </c:pt>
                <c:pt idx="218">
                  <c:v>12704</c:v>
                </c:pt>
                <c:pt idx="219">
                  <c:v>12730</c:v>
                </c:pt>
                <c:pt idx="220">
                  <c:v>12761</c:v>
                </c:pt>
                <c:pt idx="221">
                  <c:v>12815</c:v>
                </c:pt>
                <c:pt idx="222">
                  <c:v>12830</c:v>
                </c:pt>
                <c:pt idx="223">
                  <c:v>12839</c:v>
                </c:pt>
                <c:pt idx="224">
                  <c:v>12849</c:v>
                </c:pt>
                <c:pt idx="225">
                  <c:v>12920</c:v>
                </c:pt>
                <c:pt idx="226">
                  <c:v>12946</c:v>
                </c:pt>
                <c:pt idx="227">
                  <c:v>12977</c:v>
                </c:pt>
                <c:pt idx="228">
                  <c:v>12997</c:v>
                </c:pt>
                <c:pt idx="229">
                  <c:v>13008</c:v>
                </c:pt>
                <c:pt idx="230">
                  <c:v>13016</c:v>
                </c:pt>
                <c:pt idx="231">
                  <c:v>13025</c:v>
                </c:pt>
                <c:pt idx="232">
                  <c:v>13052</c:v>
                </c:pt>
                <c:pt idx="233">
                  <c:v>13073</c:v>
                </c:pt>
                <c:pt idx="234">
                  <c:v>13095</c:v>
                </c:pt>
                <c:pt idx="235">
                  <c:v>13139</c:v>
                </c:pt>
                <c:pt idx="236">
                  <c:v>13201</c:v>
                </c:pt>
                <c:pt idx="237">
                  <c:v>13225</c:v>
                </c:pt>
                <c:pt idx="238">
                  <c:v>13264</c:v>
                </c:pt>
                <c:pt idx="239">
                  <c:v>13288</c:v>
                </c:pt>
                <c:pt idx="240">
                  <c:v>13316</c:v>
                </c:pt>
                <c:pt idx="241">
                  <c:v>13358</c:v>
                </c:pt>
                <c:pt idx="242">
                  <c:v>13371</c:v>
                </c:pt>
                <c:pt idx="243">
                  <c:v>13423</c:v>
                </c:pt>
                <c:pt idx="244">
                  <c:v>13461</c:v>
                </c:pt>
                <c:pt idx="245">
                  <c:v>13501</c:v>
                </c:pt>
                <c:pt idx="246">
                  <c:v>13562</c:v>
                </c:pt>
                <c:pt idx="247">
                  <c:v>13612</c:v>
                </c:pt>
                <c:pt idx="248">
                  <c:v>13612</c:v>
                </c:pt>
                <c:pt idx="249">
                  <c:v>13756</c:v>
                </c:pt>
                <c:pt idx="250">
                  <c:v>13778</c:v>
                </c:pt>
                <c:pt idx="251">
                  <c:v>13780</c:v>
                </c:pt>
                <c:pt idx="252">
                  <c:v>13794</c:v>
                </c:pt>
                <c:pt idx="253">
                  <c:v>13814</c:v>
                </c:pt>
                <c:pt idx="254">
                  <c:v>13850</c:v>
                </c:pt>
                <c:pt idx="255">
                  <c:v>13858</c:v>
                </c:pt>
                <c:pt idx="256">
                  <c:v>13874</c:v>
                </c:pt>
                <c:pt idx="257">
                  <c:v>13875</c:v>
                </c:pt>
                <c:pt idx="258">
                  <c:v>13875</c:v>
                </c:pt>
                <c:pt idx="259">
                  <c:v>13896</c:v>
                </c:pt>
                <c:pt idx="260">
                  <c:v>13915</c:v>
                </c:pt>
                <c:pt idx="261">
                  <c:v>13932</c:v>
                </c:pt>
                <c:pt idx="262">
                  <c:v>13932</c:v>
                </c:pt>
                <c:pt idx="263">
                  <c:v>13948</c:v>
                </c:pt>
                <c:pt idx="264">
                  <c:v>13948</c:v>
                </c:pt>
                <c:pt idx="265">
                  <c:v>13949</c:v>
                </c:pt>
                <c:pt idx="266">
                  <c:v>13949</c:v>
                </c:pt>
                <c:pt idx="267">
                  <c:v>13962</c:v>
                </c:pt>
                <c:pt idx="268">
                  <c:v>13977</c:v>
                </c:pt>
                <c:pt idx="269">
                  <c:v>13984</c:v>
                </c:pt>
                <c:pt idx="270">
                  <c:v>13990</c:v>
                </c:pt>
                <c:pt idx="271">
                  <c:v>13992</c:v>
                </c:pt>
                <c:pt idx="272">
                  <c:v>13994</c:v>
                </c:pt>
                <c:pt idx="273">
                  <c:v>14001</c:v>
                </c:pt>
                <c:pt idx="274">
                  <c:v>14023</c:v>
                </c:pt>
                <c:pt idx="275">
                  <c:v>14034</c:v>
                </c:pt>
                <c:pt idx="276">
                  <c:v>14051</c:v>
                </c:pt>
                <c:pt idx="277">
                  <c:v>14059</c:v>
                </c:pt>
                <c:pt idx="278">
                  <c:v>14059</c:v>
                </c:pt>
                <c:pt idx="279">
                  <c:v>14069</c:v>
                </c:pt>
                <c:pt idx="280">
                  <c:v>14103</c:v>
                </c:pt>
                <c:pt idx="281">
                  <c:v>14146</c:v>
                </c:pt>
                <c:pt idx="282">
                  <c:v>14158</c:v>
                </c:pt>
                <c:pt idx="283">
                  <c:v>14165</c:v>
                </c:pt>
                <c:pt idx="284">
                  <c:v>14177</c:v>
                </c:pt>
                <c:pt idx="285">
                  <c:v>14177</c:v>
                </c:pt>
                <c:pt idx="286">
                  <c:v>14184</c:v>
                </c:pt>
                <c:pt idx="287">
                  <c:v>14196</c:v>
                </c:pt>
                <c:pt idx="288">
                  <c:v>14229</c:v>
                </c:pt>
                <c:pt idx="289">
                  <c:v>14246</c:v>
                </c:pt>
                <c:pt idx="290">
                  <c:v>14273</c:v>
                </c:pt>
                <c:pt idx="291">
                  <c:v>14316</c:v>
                </c:pt>
                <c:pt idx="292">
                  <c:v>14316</c:v>
                </c:pt>
                <c:pt idx="293">
                  <c:v>14322</c:v>
                </c:pt>
                <c:pt idx="294">
                  <c:v>14382</c:v>
                </c:pt>
                <c:pt idx="295">
                  <c:v>14437</c:v>
                </c:pt>
                <c:pt idx="296">
                  <c:v>14526</c:v>
                </c:pt>
                <c:pt idx="297">
                  <c:v>14562</c:v>
                </c:pt>
                <c:pt idx="298">
                  <c:v>14596</c:v>
                </c:pt>
                <c:pt idx="299">
                  <c:v>14623</c:v>
                </c:pt>
                <c:pt idx="300">
                  <c:v>14639</c:v>
                </c:pt>
                <c:pt idx="301">
                  <c:v>14668</c:v>
                </c:pt>
                <c:pt idx="302">
                  <c:v>14704</c:v>
                </c:pt>
                <c:pt idx="303">
                  <c:v>14766</c:v>
                </c:pt>
                <c:pt idx="304">
                  <c:v>14766</c:v>
                </c:pt>
                <c:pt idx="305">
                  <c:v>14851</c:v>
                </c:pt>
                <c:pt idx="306">
                  <c:v>14859</c:v>
                </c:pt>
                <c:pt idx="307">
                  <c:v>14890</c:v>
                </c:pt>
                <c:pt idx="308">
                  <c:v>14915</c:v>
                </c:pt>
                <c:pt idx="309">
                  <c:v>14949</c:v>
                </c:pt>
                <c:pt idx="310">
                  <c:v>14968</c:v>
                </c:pt>
                <c:pt idx="311">
                  <c:v>14982</c:v>
                </c:pt>
                <c:pt idx="312">
                  <c:v>15004</c:v>
                </c:pt>
                <c:pt idx="313">
                  <c:v>15012</c:v>
                </c:pt>
                <c:pt idx="314">
                  <c:v>15013</c:v>
                </c:pt>
                <c:pt idx="315">
                  <c:v>15086</c:v>
                </c:pt>
                <c:pt idx="316">
                  <c:v>15116</c:v>
                </c:pt>
                <c:pt idx="317">
                  <c:v>15174</c:v>
                </c:pt>
                <c:pt idx="318">
                  <c:v>15220</c:v>
                </c:pt>
                <c:pt idx="319">
                  <c:v>15269</c:v>
                </c:pt>
                <c:pt idx="320">
                  <c:v>15321</c:v>
                </c:pt>
                <c:pt idx="321">
                  <c:v>15355</c:v>
                </c:pt>
                <c:pt idx="322">
                  <c:v>15392</c:v>
                </c:pt>
                <c:pt idx="323">
                  <c:v>15394</c:v>
                </c:pt>
                <c:pt idx="324">
                  <c:v>15444</c:v>
                </c:pt>
                <c:pt idx="325">
                  <c:v>15474</c:v>
                </c:pt>
                <c:pt idx="326">
                  <c:v>15513</c:v>
                </c:pt>
                <c:pt idx="327">
                  <c:v>15536</c:v>
                </c:pt>
                <c:pt idx="328">
                  <c:v>15547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19-487A-BC85-319B86F2D5DF}"/>
            </c:ext>
          </c:extLst>
        </c:ser>
        <c:ser>
          <c:idx val="6"/>
          <c:order val="6"/>
          <c:tx>
            <c:strRef>
              <c:f>'Óbitos Americas.Data'!$I$1</c:f>
              <c:strCache>
                <c:ptCount val="1"/>
                <c:pt idx="0">
                  <c:v>Paraguai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'Óbitos Americas.Data'!$A$37:$B$365</c:f>
              <c:multiLvlStrCache>
                <c:ptCount val="329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1</c:v>
                  </c:pt>
                  <c:pt idx="92">
                    <c:v>2</c:v>
                  </c:pt>
                  <c:pt idx="93">
                    <c:v>3</c:v>
                  </c:pt>
                  <c:pt idx="94">
                    <c:v>4</c:v>
                  </c:pt>
                  <c:pt idx="95">
                    <c:v>5</c:v>
                  </c:pt>
                  <c:pt idx="96">
                    <c:v>6</c:v>
                  </c:pt>
                  <c:pt idx="97">
                    <c:v>7</c:v>
                  </c:pt>
                  <c:pt idx="98">
                    <c:v>8</c:v>
                  </c:pt>
                  <c:pt idx="99">
                    <c:v>9</c:v>
                  </c:pt>
                  <c:pt idx="100">
                    <c:v>10</c:v>
                  </c:pt>
                  <c:pt idx="101">
                    <c:v>11</c:v>
                  </c:pt>
                  <c:pt idx="102">
                    <c:v>12</c:v>
                  </c:pt>
                  <c:pt idx="103">
                    <c:v>13</c:v>
                  </c:pt>
                  <c:pt idx="104">
                    <c:v>14</c:v>
                  </c:pt>
                  <c:pt idx="105">
                    <c:v>15</c:v>
                  </c:pt>
                  <c:pt idx="106">
                    <c:v>16</c:v>
                  </c:pt>
                  <c:pt idx="107">
                    <c:v>17</c:v>
                  </c:pt>
                  <c:pt idx="108">
                    <c:v>18</c:v>
                  </c:pt>
                  <c:pt idx="109">
                    <c:v>19</c:v>
                  </c:pt>
                  <c:pt idx="110">
                    <c:v>20</c:v>
                  </c:pt>
                  <c:pt idx="111">
                    <c:v>21</c:v>
                  </c:pt>
                  <c:pt idx="112">
                    <c:v>22</c:v>
                  </c:pt>
                  <c:pt idx="113">
                    <c:v>23</c:v>
                  </c:pt>
                  <c:pt idx="114">
                    <c:v>24</c:v>
                  </c:pt>
                  <c:pt idx="115">
                    <c:v>25</c:v>
                  </c:pt>
                  <c:pt idx="116">
                    <c:v>26</c:v>
                  </c:pt>
                  <c:pt idx="117">
                    <c:v>27</c:v>
                  </c:pt>
                  <c:pt idx="118">
                    <c:v>28</c:v>
                  </c:pt>
                  <c:pt idx="119">
                    <c:v>29</c:v>
                  </c:pt>
                  <c:pt idx="120">
                    <c:v>30</c:v>
                  </c:pt>
                  <c:pt idx="121">
                    <c:v>31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1</c:v>
                  </c:pt>
                  <c:pt idx="245">
                    <c:v>2</c:v>
                  </c:pt>
                  <c:pt idx="246">
                    <c:v>3</c:v>
                  </c:pt>
                  <c:pt idx="247">
                    <c:v>4</c:v>
                  </c:pt>
                  <c:pt idx="248">
                    <c:v>5</c:v>
                  </c:pt>
                  <c:pt idx="249">
                    <c:v>6</c:v>
                  </c:pt>
                  <c:pt idx="250">
                    <c:v>7</c:v>
                  </c:pt>
                  <c:pt idx="251">
                    <c:v>8</c:v>
                  </c:pt>
                  <c:pt idx="252">
                    <c:v>9</c:v>
                  </c:pt>
                  <c:pt idx="253">
                    <c:v>10</c:v>
                  </c:pt>
                  <c:pt idx="254">
                    <c:v>11</c:v>
                  </c:pt>
                  <c:pt idx="255">
                    <c:v>12</c:v>
                  </c:pt>
                  <c:pt idx="256">
                    <c:v>13</c:v>
                  </c:pt>
                  <c:pt idx="257">
                    <c:v>14</c:v>
                  </c:pt>
                  <c:pt idx="258">
                    <c:v>15</c:v>
                  </c:pt>
                  <c:pt idx="259">
                    <c:v>16</c:v>
                  </c:pt>
                  <c:pt idx="260">
                    <c:v>17</c:v>
                  </c:pt>
                  <c:pt idx="261">
                    <c:v>18</c:v>
                  </c:pt>
                  <c:pt idx="262">
                    <c:v>19</c:v>
                  </c:pt>
                  <c:pt idx="263">
                    <c:v>20</c:v>
                  </c:pt>
                  <c:pt idx="264">
                    <c:v>21</c:v>
                  </c:pt>
                  <c:pt idx="265">
                    <c:v>22</c:v>
                  </c:pt>
                  <c:pt idx="266">
                    <c:v>23</c:v>
                  </c:pt>
                  <c:pt idx="267">
                    <c:v>24</c:v>
                  </c:pt>
                  <c:pt idx="268">
                    <c:v>25</c:v>
                  </c:pt>
                  <c:pt idx="269">
                    <c:v>26</c:v>
                  </c:pt>
                  <c:pt idx="270">
                    <c:v>27</c:v>
                  </c:pt>
                  <c:pt idx="271">
                    <c:v>28</c:v>
                  </c:pt>
                  <c:pt idx="272">
                    <c:v>29</c:v>
                  </c:pt>
                  <c:pt idx="273">
                    <c:v>30</c:v>
                  </c:pt>
                  <c:pt idx="274">
                    <c:v>31</c:v>
                  </c:pt>
                  <c:pt idx="275">
                    <c:v>1</c:v>
                  </c:pt>
                  <c:pt idx="276">
                    <c:v>2</c:v>
                  </c:pt>
                  <c:pt idx="277">
                    <c:v>3</c:v>
                  </c:pt>
                  <c:pt idx="278">
                    <c:v>4</c:v>
                  </c:pt>
                  <c:pt idx="279">
                    <c:v>5</c:v>
                  </c:pt>
                  <c:pt idx="280">
                    <c:v>6</c:v>
                  </c:pt>
                  <c:pt idx="281">
                    <c:v>7</c:v>
                  </c:pt>
                  <c:pt idx="282">
                    <c:v>8</c:v>
                  </c:pt>
                  <c:pt idx="283">
                    <c:v>9</c:v>
                  </c:pt>
                  <c:pt idx="284">
                    <c:v>10</c:v>
                  </c:pt>
                  <c:pt idx="285">
                    <c:v>11</c:v>
                  </c:pt>
                  <c:pt idx="286">
                    <c:v>12</c:v>
                  </c:pt>
                  <c:pt idx="287">
                    <c:v>13</c:v>
                  </c:pt>
                  <c:pt idx="288">
                    <c:v>14</c:v>
                  </c:pt>
                  <c:pt idx="289">
                    <c:v>15</c:v>
                  </c:pt>
                  <c:pt idx="290">
                    <c:v>16</c:v>
                  </c:pt>
                  <c:pt idx="291">
                    <c:v>17</c:v>
                  </c:pt>
                  <c:pt idx="292">
                    <c:v>18</c:v>
                  </c:pt>
                  <c:pt idx="293">
                    <c:v>19</c:v>
                  </c:pt>
                  <c:pt idx="294">
                    <c:v>20</c:v>
                  </c:pt>
                  <c:pt idx="295">
                    <c:v>21</c:v>
                  </c:pt>
                  <c:pt idx="296">
                    <c:v>22</c:v>
                  </c:pt>
                  <c:pt idx="297">
                    <c:v>23</c:v>
                  </c:pt>
                  <c:pt idx="298">
                    <c:v>24</c:v>
                  </c:pt>
                  <c:pt idx="299">
                    <c:v>25</c:v>
                  </c:pt>
                  <c:pt idx="300">
                    <c:v>26</c:v>
                  </c:pt>
                  <c:pt idx="301">
                    <c:v>27</c:v>
                  </c:pt>
                  <c:pt idx="302">
                    <c:v>28</c:v>
                  </c:pt>
                  <c:pt idx="303">
                    <c:v>29</c:v>
                  </c:pt>
                  <c:pt idx="304">
                    <c:v>30</c:v>
                  </c:pt>
                  <c:pt idx="305">
                    <c:v>31</c:v>
                  </c:pt>
                  <c:pt idx="306">
                    <c:v>1</c:v>
                  </c:pt>
                  <c:pt idx="307">
                    <c:v>2</c:v>
                  </c:pt>
                  <c:pt idx="308">
                    <c:v>3</c:v>
                  </c:pt>
                  <c:pt idx="309">
                    <c:v>4</c:v>
                  </c:pt>
                  <c:pt idx="310">
                    <c:v>5</c:v>
                  </c:pt>
                  <c:pt idx="311">
                    <c:v>6</c:v>
                  </c:pt>
                  <c:pt idx="312">
                    <c:v>7</c:v>
                  </c:pt>
                  <c:pt idx="313">
                    <c:v>8</c:v>
                  </c:pt>
                  <c:pt idx="314">
                    <c:v>9</c:v>
                  </c:pt>
                  <c:pt idx="315">
                    <c:v>10</c:v>
                  </c:pt>
                  <c:pt idx="316">
                    <c:v>11</c:v>
                  </c:pt>
                  <c:pt idx="317">
                    <c:v>12</c:v>
                  </c:pt>
                  <c:pt idx="318">
                    <c:v>13</c:v>
                  </c:pt>
                  <c:pt idx="319">
                    <c:v>14</c:v>
                  </c:pt>
                  <c:pt idx="320">
                    <c:v>15</c:v>
                  </c:pt>
                  <c:pt idx="321">
                    <c:v>16</c:v>
                  </c:pt>
                  <c:pt idx="322">
                    <c:v>17</c:v>
                  </c:pt>
                  <c:pt idx="323">
                    <c:v>18</c:v>
                  </c:pt>
                  <c:pt idx="324">
                    <c:v>19</c:v>
                  </c:pt>
                  <c:pt idx="325">
                    <c:v>20</c:v>
                  </c:pt>
                  <c:pt idx="326">
                    <c:v>21</c:v>
                  </c:pt>
                  <c:pt idx="327">
                    <c:v>22</c:v>
                  </c:pt>
                  <c:pt idx="328">
                    <c:v>23</c:v>
                  </c:pt>
                </c:lvl>
                <c:lvl>
                  <c:pt idx="0">
                    <c:v>Abril</c:v>
                  </c:pt>
                  <c:pt idx="30">
                    <c:v>Maio</c:v>
                  </c:pt>
                  <c:pt idx="61">
                    <c:v>Junho</c:v>
                  </c:pt>
                  <c:pt idx="91">
                    <c:v>Julho</c:v>
                  </c:pt>
                  <c:pt idx="122">
                    <c:v>Agosto</c:v>
                  </c:pt>
                  <c:pt idx="153">
                    <c:v>Setembro</c:v>
                  </c:pt>
                  <c:pt idx="183">
                    <c:v>Outubro</c:v>
                  </c:pt>
                  <c:pt idx="214">
                    <c:v>Novembro</c:v>
                  </c:pt>
                  <c:pt idx="244">
                    <c:v>Dez</c:v>
                  </c:pt>
                  <c:pt idx="275">
                    <c:v>Janeiro </c:v>
                  </c:pt>
                  <c:pt idx="306">
                    <c:v>Fevereiro </c:v>
                  </c:pt>
                </c:lvl>
              </c:multiLvlStrCache>
            </c:multiLvlStrRef>
          </c:cat>
          <c:val>
            <c:numRef>
              <c:f>'Óbitos Americas.Data'!$I$37:$I$365</c:f>
              <c:numCache>
                <c:formatCode>General</c:formatCode>
                <c:ptCount val="329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8</c:v>
                </c:pt>
                <c:pt idx="18">
                  <c:v>8</c:v>
                </c:pt>
                <c:pt idx="19">
                  <c:v>8</c:v>
                </c:pt>
                <c:pt idx="20">
                  <c:v>8</c:v>
                </c:pt>
                <c:pt idx="21">
                  <c:v>8</c:v>
                </c:pt>
                <c:pt idx="22">
                  <c:v>9</c:v>
                </c:pt>
                <c:pt idx="23">
                  <c:v>9</c:v>
                </c:pt>
                <c:pt idx="24">
                  <c:v>9</c:v>
                </c:pt>
                <c:pt idx="25">
                  <c:v>9</c:v>
                </c:pt>
                <c:pt idx="26">
                  <c:v>9</c:v>
                </c:pt>
                <c:pt idx="27">
                  <c:v>9</c:v>
                </c:pt>
                <c:pt idx="28">
                  <c:v>9</c:v>
                </c:pt>
                <c:pt idx="29">
                  <c:v>9</c:v>
                </c:pt>
                <c:pt idx="30">
                  <c:v>9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11</c:v>
                </c:pt>
                <c:pt idx="44">
                  <c:v>11</c:v>
                </c:pt>
                <c:pt idx="45">
                  <c:v>11</c:v>
                </c:pt>
                <c:pt idx="46">
                  <c:v>11</c:v>
                </c:pt>
                <c:pt idx="47">
                  <c:v>11</c:v>
                </c:pt>
                <c:pt idx="48">
                  <c:v>11</c:v>
                </c:pt>
                <c:pt idx="49">
                  <c:v>11</c:v>
                </c:pt>
                <c:pt idx="50">
                  <c:v>11</c:v>
                </c:pt>
                <c:pt idx="51">
                  <c:v>11</c:v>
                </c:pt>
                <c:pt idx="52">
                  <c:v>11</c:v>
                </c:pt>
                <c:pt idx="53">
                  <c:v>11</c:v>
                </c:pt>
                <c:pt idx="54">
                  <c:v>11</c:v>
                </c:pt>
                <c:pt idx="55">
                  <c:v>11</c:v>
                </c:pt>
                <c:pt idx="56">
                  <c:v>11</c:v>
                </c:pt>
                <c:pt idx="57">
                  <c:v>11</c:v>
                </c:pt>
                <c:pt idx="58">
                  <c:v>11</c:v>
                </c:pt>
                <c:pt idx="59">
                  <c:v>11</c:v>
                </c:pt>
                <c:pt idx="60">
                  <c:v>11</c:v>
                </c:pt>
                <c:pt idx="61">
                  <c:v>11</c:v>
                </c:pt>
                <c:pt idx="62">
                  <c:v>11</c:v>
                </c:pt>
                <c:pt idx="63">
                  <c:v>11</c:v>
                </c:pt>
                <c:pt idx="64">
                  <c:v>11</c:v>
                </c:pt>
                <c:pt idx="65">
                  <c:v>11</c:v>
                </c:pt>
                <c:pt idx="66">
                  <c:v>11</c:v>
                </c:pt>
                <c:pt idx="67">
                  <c:v>11</c:v>
                </c:pt>
                <c:pt idx="68">
                  <c:v>11</c:v>
                </c:pt>
                <c:pt idx="69">
                  <c:v>11</c:v>
                </c:pt>
                <c:pt idx="70">
                  <c:v>11</c:v>
                </c:pt>
                <c:pt idx="71">
                  <c:v>11</c:v>
                </c:pt>
                <c:pt idx="72">
                  <c:v>11</c:v>
                </c:pt>
                <c:pt idx="73">
                  <c:v>11</c:v>
                </c:pt>
                <c:pt idx="74">
                  <c:v>11</c:v>
                </c:pt>
                <c:pt idx="75">
                  <c:v>11</c:v>
                </c:pt>
                <c:pt idx="76">
                  <c:v>12</c:v>
                </c:pt>
                <c:pt idx="77">
                  <c:v>12</c:v>
                </c:pt>
                <c:pt idx="78">
                  <c:v>13</c:v>
                </c:pt>
                <c:pt idx="79">
                  <c:v>13</c:v>
                </c:pt>
                <c:pt idx="80">
                  <c:v>13</c:v>
                </c:pt>
                <c:pt idx="81">
                  <c:v>13</c:v>
                </c:pt>
                <c:pt idx="82">
                  <c:v>13</c:v>
                </c:pt>
                <c:pt idx="83">
                  <c:v>13</c:v>
                </c:pt>
                <c:pt idx="84">
                  <c:v>13</c:v>
                </c:pt>
                <c:pt idx="85">
                  <c:v>13</c:v>
                </c:pt>
                <c:pt idx="86">
                  <c:v>13</c:v>
                </c:pt>
                <c:pt idx="87">
                  <c:v>13</c:v>
                </c:pt>
                <c:pt idx="88">
                  <c:v>13</c:v>
                </c:pt>
                <c:pt idx="89">
                  <c:v>15</c:v>
                </c:pt>
                <c:pt idx="90">
                  <c:v>15</c:v>
                </c:pt>
                <c:pt idx="91">
                  <c:v>17</c:v>
                </c:pt>
                <c:pt idx="92">
                  <c:v>19</c:v>
                </c:pt>
                <c:pt idx="93">
                  <c:v>19</c:v>
                </c:pt>
                <c:pt idx="94">
                  <c:v>19</c:v>
                </c:pt>
                <c:pt idx="95">
                  <c:v>20</c:v>
                </c:pt>
                <c:pt idx="96">
                  <c:v>20</c:v>
                </c:pt>
                <c:pt idx="97">
                  <c:v>20</c:v>
                </c:pt>
                <c:pt idx="98">
                  <c:v>20</c:v>
                </c:pt>
                <c:pt idx="99">
                  <c:v>20</c:v>
                </c:pt>
                <c:pt idx="100">
                  <c:v>20</c:v>
                </c:pt>
                <c:pt idx="101">
                  <c:v>20</c:v>
                </c:pt>
                <c:pt idx="102">
                  <c:v>20</c:v>
                </c:pt>
                <c:pt idx="103">
                  <c:v>21</c:v>
                </c:pt>
                <c:pt idx="104">
                  <c:v>25</c:v>
                </c:pt>
                <c:pt idx="105">
                  <c:v>25</c:v>
                </c:pt>
                <c:pt idx="106">
                  <c:v>25</c:v>
                </c:pt>
                <c:pt idx="107">
                  <c:v>25</c:v>
                </c:pt>
                <c:pt idx="108">
                  <c:v>27</c:v>
                </c:pt>
                <c:pt idx="109">
                  <c:v>28</c:v>
                </c:pt>
                <c:pt idx="110">
                  <c:v>29</c:v>
                </c:pt>
                <c:pt idx="111">
                  <c:v>31</c:v>
                </c:pt>
                <c:pt idx="112">
                  <c:v>33</c:v>
                </c:pt>
                <c:pt idx="113">
                  <c:v>35</c:v>
                </c:pt>
                <c:pt idx="114">
                  <c:v>36</c:v>
                </c:pt>
                <c:pt idx="115">
                  <c:v>36</c:v>
                </c:pt>
                <c:pt idx="116">
                  <c:v>38</c:v>
                </c:pt>
                <c:pt idx="117">
                  <c:v>40</c:v>
                </c:pt>
                <c:pt idx="118">
                  <c:v>41</c:v>
                </c:pt>
                <c:pt idx="119">
                  <c:v>43</c:v>
                </c:pt>
                <c:pt idx="120">
                  <c:v>45</c:v>
                </c:pt>
                <c:pt idx="121">
                  <c:v>46</c:v>
                </c:pt>
                <c:pt idx="122">
                  <c:v>47</c:v>
                </c:pt>
                <c:pt idx="123">
                  <c:v>49</c:v>
                </c:pt>
                <c:pt idx="124">
                  <c:v>52</c:v>
                </c:pt>
                <c:pt idx="125">
                  <c:v>52</c:v>
                </c:pt>
                <c:pt idx="126">
                  <c:v>55</c:v>
                </c:pt>
                <c:pt idx="127">
                  <c:v>59</c:v>
                </c:pt>
                <c:pt idx="128">
                  <c:v>61</c:v>
                </c:pt>
                <c:pt idx="129">
                  <c:v>66</c:v>
                </c:pt>
                <c:pt idx="130">
                  <c:v>69</c:v>
                </c:pt>
                <c:pt idx="131">
                  <c:v>72</c:v>
                </c:pt>
                <c:pt idx="132">
                  <c:v>75</c:v>
                </c:pt>
                <c:pt idx="133">
                  <c:v>82</c:v>
                </c:pt>
                <c:pt idx="134">
                  <c:v>86</c:v>
                </c:pt>
                <c:pt idx="135">
                  <c:v>93</c:v>
                </c:pt>
                <c:pt idx="136">
                  <c:v>97</c:v>
                </c:pt>
                <c:pt idx="137">
                  <c:v>108</c:v>
                </c:pt>
                <c:pt idx="138">
                  <c:v>127</c:v>
                </c:pt>
                <c:pt idx="139">
                  <c:v>138</c:v>
                </c:pt>
                <c:pt idx="140">
                  <c:v>145</c:v>
                </c:pt>
                <c:pt idx="141">
                  <c:v>161</c:v>
                </c:pt>
                <c:pt idx="142">
                  <c:v>165</c:v>
                </c:pt>
                <c:pt idx="143">
                  <c:v>170</c:v>
                </c:pt>
                <c:pt idx="144">
                  <c:v>182</c:v>
                </c:pt>
                <c:pt idx="145">
                  <c:v>192</c:v>
                </c:pt>
                <c:pt idx="146">
                  <c:v>205</c:v>
                </c:pt>
                <c:pt idx="147">
                  <c:v>219</c:v>
                </c:pt>
                <c:pt idx="148">
                  <c:v>231</c:v>
                </c:pt>
                <c:pt idx="149">
                  <c:v>247</c:v>
                </c:pt>
                <c:pt idx="150">
                  <c:v>265</c:v>
                </c:pt>
                <c:pt idx="151">
                  <c:v>280</c:v>
                </c:pt>
                <c:pt idx="152">
                  <c:v>294</c:v>
                </c:pt>
                <c:pt idx="153">
                  <c:v>308</c:v>
                </c:pt>
                <c:pt idx="154">
                  <c:v>326</c:v>
                </c:pt>
                <c:pt idx="155">
                  <c:v>348</c:v>
                </c:pt>
                <c:pt idx="156">
                  <c:v>358</c:v>
                </c:pt>
                <c:pt idx="157">
                  <c:v>373</c:v>
                </c:pt>
                <c:pt idx="158">
                  <c:v>398</c:v>
                </c:pt>
                <c:pt idx="159">
                  <c:v>412</c:v>
                </c:pt>
                <c:pt idx="160">
                  <c:v>435</c:v>
                </c:pt>
                <c:pt idx="161">
                  <c:v>449</c:v>
                </c:pt>
                <c:pt idx="162">
                  <c:v>463</c:v>
                </c:pt>
                <c:pt idx="163">
                  <c:v>474</c:v>
                </c:pt>
                <c:pt idx="164">
                  <c:v>485</c:v>
                </c:pt>
                <c:pt idx="165">
                  <c:v>496</c:v>
                </c:pt>
                <c:pt idx="166">
                  <c:v>514</c:v>
                </c:pt>
                <c:pt idx="167">
                  <c:v>525</c:v>
                </c:pt>
                <c:pt idx="168">
                  <c:v>539</c:v>
                </c:pt>
                <c:pt idx="169">
                  <c:v>552</c:v>
                </c:pt>
                <c:pt idx="170">
                  <c:v>566</c:v>
                </c:pt>
                <c:pt idx="171">
                  <c:v>584</c:v>
                </c:pt>
                <c:pt idx="172">
                  <c:v>611</c:v>
                </c:pt>
                <c:pt idx="173">
                  <c:v>636</c:v>
                </c:pt>
                <c:pt idx="174">
                  <c:v>659</c:v>
                </c:pt>
                <c:pt idx="175">
                  <c:v>676</c:v>
                </c:pt>
                <c:pt idx="176">
                  <c:v>705</c:v>
                </c:pt>
                <c:pt idx="177">
                  <c:v>727</c:v>
                </c:pt>
                <c:pt idx="178">
                  <c:v>743</c:v>
                </c:pt>
                <c:pt idx="179">
                  <c:v>761</c:v>
                </c:pt>
                <c:pt idx="180">
                  <c:v>782</c:v>
                </c:pt>
                <c:pt idx="181">
                  <c:v>803</c:v>
                </c:pt>
                <c:pt idx="182">
                  <c:v>818</c:v>
                </c:pt>
                <c:pt idx="183">
                  <c:v>841</c:v>
                </c:pt>
                <c:pt idx="184">
                  <c:v>857</c:v>
                </c:pt>
                <c:pt idx="185">
                  <c:v>869</c:v>
                </c:pt>
                <c:pt idx="186">
                  <c:v>890</c:v>
                </c:pt>
                <c:pt idx="187">
                  <c:v>913</c:v>
                </c:pt>
                <c:pt idx="188">
                  <c:v>929</c:v>
                </c:pt>
                <c:pt idx="189">
                  <c:v>947</c:v>
                </c:pt>
                <c:pt idx="190">
                  <c:v>966</c:v>
                </c:pt>
                <c:pt idx="191">
                  <c:v>989</c:v>
                </c:pt>
                <c:pt idx="192">
                  <c:v>1012</c:v>
                </c:pt>
                <c:pt idx="193">
                  <c:v>1045</c:v>
                </c:pt>
                <c:pt idx="194">
                  <c:v>1065</c:v>
                </c:pt>
                <c:pt idx="195">
                  <c:v>1077</c:v>
                </c:pt>
                <c:pt idx="196">
                  <c:v>1096</c:v>
                </c:pt>
                <c:pt idx="197">
                  <c:v>1108</c:v>
                </c:pt>
                <c:pt idx="198">
                  <c:v>1131</c:v>
                </c:pt>
                <c:pt idx="199">
                  <c:v>1150</c:v>
                </c:pt>
                <c:pt idx="200">
                  <c:v>1166</c:v>
                </c:pt>
                <c:pt idx="201">
                  <c:v>1179</c:v>
                </c:pt>
                <c:pt idx="202">
                  <c:v>1188</c:v>
                </c:pt>
                <c:pt idx="203">
                  <c:v>1207</c:v>
                </c:pt>
                <c:pt idx="204">
                  <c:v>1231</c:v>
                </c:pt>
                <c:pt idx="205">
                  <c:v>1250</c:v>
                </c:pt>
                <c:pt idx="206">
                  <c:v>1267</c:v>
                </c:pt>
                <c:pt idx="207">
                  <c:v>1278</c:v>
                </c:pt>
                <c:pt idx="208">
                  <c:v>1293</c:v>
                </c:pt>
                <c:pt idx="209">
                  <c:v>1309</c:v>
                </c:pt>
                <c:pt idx="210">
                  <c:v>1333</c:v>
                </c:pt>
                <c:pt idx="211">
                  <c:v>1347</c:v>
                </c:pt>
                <c:pt idx="212">
                  <c:v>1359</c:v>
                </c:pt>
                <c:pt idx="213">
                  <c:v>1373</c:v>
                </c:pt>
                <c:pt idx="214">
                  <c:v>1387</c:v>
                </c:pt>
                <c:pt idx="215">
                  <c:v>1404</c:v>
                </c:pt>
                <c:pt idx="216">
                  <c:v>1418</c:v>
                </c:pt>
                <c:pt idx="217">
                  <c:v>1429</c:v>
                </c:pt>
                <c:pt idx="218">
                  <c:v>1441</c:v>
                </c:pt>
                <c:pt idx="219">
                  <c:v>1454</c:v>
                </c:pt>
                <c:pt idx="220">
                  <c:v>1462</c:v>
                </c:pt>
                <c:pt idx="221">
                  <c:v>1472</c:v>
                </c:pt>
                <c:pt idx="222">
                  <c:v>1479</c:v>
                </c:pt>
                <c:pt idx="223">
                  <c:v>1490</c:v>
                </c:pt>
                <c:pt idx="224">
                  <c:v>1502</c:v>
                </c:pt>
                <c:pt idx="225">
                  <c:v>1516</c:v>
                </c:pt>
                <c:pt idx="226">
                  <c:v>1532</c:v>
                </c:pt>
                <c:pt idx="227">
                  <c:v>1543</c:v>
                </c:pt>
                <c:pt idx="228">
                  <c:v>1556</c:v>
                </c:pt>
                <c:pt idx="229">
                  <c:v>1569</c:v>
                </c:pt>
                <c:pt idx="230">
                  <c:v>1587</c:v>
                </c:pt>
                <c:pt idx="231">
                  <c:v>1602</c:v>
                </c:pt>
                <c:pt idx="232">
                  <c:v>1613</c:v>
                </c:pt>
                <c:pt idx="233">
                  <c:v>1624</c:v>
                </c:pt>
                <c:pt idx="234">
                  <c:v>1636</c:v>
                </c:pt>
                <c:pt idx="235">
                  <c:v>1647</c:v>
                </c:pt>
                <c:pt idx="236">
                  <c:v>1652</c:v>
                </c:pt>
                <c:pt idx="237">
                  <c:v>1657</c:v>
                </c:pt>
                <c:pt idx="238">
                  <c:v>1665</c:v>
                </c:pt>
                <c:pt idx="239">
                  <c:v>1677</c:v>
                </c:pt>
                <c:pt idx="240">
                  <c:v>1691</c:v>
                </c:pt>
                <c:pt idx="241">
                  <c:v>1704</c:v>
                </c:pt>
                <c:pt idx="242">
                  <c:v>1720</c:v>
                </c:pt>
                <c:pt idx="243">
                  <c:v>1731</c:v>
                </c:pt>
                <c:pt idx="244">
                  <c:v>1743</c:v>
                </c:pt>
                <c:pt idx="245">
                  <c:v>1756</c:v>
                </c:pt>
                <c:pt idx="246">
                  <c:v>1771</c:v>
                </c:pt>
                <c:pt idx="247">
                  <c:v>1783</c:v>
                </c:pt>
                <c:pt idx="248">
                  <c:v>1796</c:v>
                </c:pt>
                <c:pt idx="249">
                  <c:v>1813</c:v>
                </c:pt>
                <c:pt idx="250">
                  <c:v>1833</c:v>
                </c:pt>
                <c:pt idx="251">
                  <c:v>1853</c:v>
                </c:pt>
                <c:pt idx="252">
                  <c:v>1872</c:v>
                </c:pt>
                <c:pt idx="253">
                  <c:v>1887</c:v>
                </c:pt>
                <c:pt idx="254">
                  <c:v>1901</c:v>
                </c:pt>
                <c:pt idx="255">
                  <c:v>1914</c:v>
                </c:pt>
                <c:pt idx="256">
                  <c:v>1927</c:v>
                </c:pt>
                <c:pt idx="257">
                  <c:v>1937</c:v>
                </c:pt>
                <c:pt idx="258">
                  <c:v>1953</c:v>
                </c:pt>
                <c:pt idx="259">
                  <c:v>1971</c:v>
                </c:pt>
                <c:pt idx="260">
                  <c:v>1991</c:v>
                </c:pt>
                <c:pt idx="261">
                  <c:v>2014</c:v>
                </c:pt>
                <c:pt idx="262">
                  <c:v>2032</c:v>
                </c:pt>
                <c:pt idx="263">
                  <c:v>2050</c:v>
                </c:pt>
                <c:pt idx="264">
                  <c:v>2072</c:v>
                </c:pt>
                <c:pt idx="265">
                  <c:v>2088</c:v>
                </c:pt>
                <c:pt idx="266">
                  <c:v>2103</c:v>
                </c:pt>
                <c:pt idx="267">
                  <c:v>2120</c:v>
                </c:pt>
                <c:pt idx="268">
                  <c:v>2138</c:v>
                </c:pt>
                <c:pt idx="269">
                  <c:v>2154</c:v>
                </c:pt>
                <c:pt idx="270">
                  <c:v>2154</c:v>
                </c:pt>
                <c:pt idx="271">
                  <c:v>2174</c:v>
                </c:pt>
                <c:pt idx="272">
                  <c:v>2188</c:v>
                </c:pt>
                <c:pt idx="273">
                  <c:v>2202</c:v>
                </c:pt>
                <c:pt idx="274">
                  <c:v>2220</c:v>
                </c:pt>
                <c:pt idx="275">
                  <c:v>2242</c:v>
                </c:pt>
                <c:pt idx="276">
                  <c:v>2262</c:v>
                </c:pt>
                <c:pt idx="277">
                  <c:v>2262</c:v>
                </c:pt>
                <c:pt idx="278">
                  <c:v>2279</c:v>
                </c:pt>
                <c:pt idx="279">
                  <c:v>2292</c:v>
                </c:pt>
                <c:pt idx="280">
                  <c:v>2305</c:v>
                </c:pt>
                <c:pt idx="281">
                  <c:v>2321</c:v>
                </c:pt>
                <c:pt idx="282">
                  <c:v>2337</c:v>
                </c:pt>
                <c:pt idx="283">
                  <c:v>2352</c:v>
                </c:pt>
                <c:pt idx="284">
                  <c:v>2372</c:v>
                </c:pt>
                <c:pt idx="285">
                  <c:v>2387</c:v>
                </c:pt>
                <c:pt idx="286">
                  <c:v>2405</c:v>
                </c:pt>
                <c:pt idx="287">
                  <c:v>2420</c:v>
                </c:pt>
                <c:pt idx="288">
                  <c:v>2437</c:v>
                </c:pt>
                <c:pt idx="289">
                  <c:v>2452</c:v>
                </c:pt>
                <c:pt idx="290">
                  <c:v>2467</c:v>
                </c:pt>
                <c:pt idx="291">
                  <c:v>2479</c:v>
                </c:pt>
                <c:pt idx="292">
                  <c:v>2495</c:v>
                </c:pt>
                <c:pt idx="293">
                  <c:v>2505</c:v>
                </c:pt>
                <c:pt idx="294">
                  <c:v>2518</c:v>
                </c:pt>
                <c:pt idx="295">
                  <c:v>2535</c:v>
                </c:pt>
                <c:pt idx="296">
                  <c:v>2557</c:v>
                </c:pt>
                <c:pt idx="297">
                  <c:v>2570</c:v>
                </c:pt>
                <c:pt idx="298">
                  <c:v>2585</c:v>
                </c:pt>
                <c:pt idx="299">
                  <c:v>2607</c:v>
                </c:pt>
                <c:pt idx="300">
                  <c:v>2617</c:v>
                </c:pt>
                <c:pt idx="301">
                  <c:v>2632</c:v>
                </c:pt>
                <c:pt idx="302">
                  <c:v>2651</c:v>
                </c:pt>
                <c:pt idx="303">
                  <c:v>2668</c:v>
                </c:pt>
                <c:pt idx="304">
                  <c:v>2681</c:v>
                </c:pt>
                <c:pt idx="305">
                  <c:v>2693</c:v>
                </c:pt>
                <c:pt idx="306">
                  <c:v>2704</c:v>
                </c:pt>
                <c:pt idx="307">
                  <c:v>2719</c:v>
                </c:pt>
                <c:pt idx="308">
                  <c:v>2733</c:v>
                </c:pt>
                <c:pt idx="309">
                  <c:v>2750</c:v>
                </c:pt>
                <c:pt idx="310">
                  <c:v>2765</c:v>
                </c:pt>
                <c:pt idx="311">
                  <c:v>2779</c:v>
                </c:pt>
                <c:pt idx="312">
                  <c:v>2791</c:v>
                </c:pt>
                <c:pt idx="313">
                  <c:v>2807</c:v>
                </c:pt>
                <c:pt idx="314">
                  <c:v>2826</c:v>
                </c:pt>
                <c:pt idx="315">
                  <c:v>2846</c:v>
                </c:pt>
                <c:pt idx="316">
                  <c:v>2862</c:v>
                </c:pt>
                <c:pt idx="317">
                  <c:v>2876</c:v>
                </c:pt>
                <c:pt idx="318">
                  <c:v>2891</c:v>
                </c:pt>
                <c:pt idx="319">
                  <c:v>2904</c:v>
                </c:pt>
                <c:pt idx="320">
                  <c:v>2920</c:v>
                </c:pt>
                <c:pt idx="321">
                  <c:v>2936</c:v>
                </c:pt>
                <c:pt idx="322">
                  <c:v>2953</c:v>
                </c:pt>
                <c:pt idx="323">
                  <c:v>2971</c:v>
                </c:pt>
                <c:pt idx="324">
                  <c:v>2991</c:v>
                </c:pt>
                <c:pt idx="325">
                  <c:v>3008</c:v>
                </c:pt>
                <c:pt idx="326">
                  <c:v>3026</c:v>
                </c:pt>
                <c:pt idx="327">
                  <c:v>3045</c:v>
                </c:pt>
                <c:pt idx="328">
                  <c:v>3065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719-487A-BC85-319B86F2D5DF}"/>
            </c:ext>
          </c:extLst>
        </c:ser>
        <c:ser>
          <c:idx val="7"/>
          <c:order val="7"/>
          <c:tx>
            <c:strRef>
              <c:f>'Óbitos Americas.Data'!$J$1</c:f>
              <c:strCache>
                <c:ptCount val="1"/>
                <c:pt idx="0">
                  <c:v>Peru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'Óbitos Americas.Data'!$A$37:$B$365</c:f>
              <c:multiLvlStrCache>
                <c:ptCount val="329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1</c:v>
                  </c:pt>
                  <c:pt idx="92">
                    <c:v>2</c:v>
                  </c:pt>
                  <c:pt idx="93">
                    <c:v>3</c:v>
                  </c:pt>
                  <c:pt idx="94">
                    <c:v>4</c:v>
                  </c:pt>
                  <c:pt idx="95">
                    <c:v>5</c:v>
                  </c:pt>
                  <c:pt idx="96">
                    <c:v>6</c:v>
                  </c:pt>
                  <c:pt idx="97">
                    <c:v>7</c:v>
                  </c:pt>
                  <c:pt idx="98">
                    <c:v>8</c:v>
                  </c:pt>
                  <c:pt idx="99">
                    <c:v>9</c:v>
                  </c:pt>
                  <c:pt idx="100">
                    <c:v>10</c:v>
                  </c:pt>
                  <c:pt idx="101">
                    <c:v>11</c:v>
                  </c:pt>
                  <c:pt idx="102">
                    <c:v>12</c:v>
                  </c:pt>
                  <c:pt idx="103">
                    <c:v>13</c:v>
                  </c:pt>
                  <c:pt idx="104">
                    <c:v>14</c:v>
                  </c:pt>
                  <c:pt idx="105">
                    <c:v>15</c:v>
                  </c:pt>
                  <c:pt idx="106">
                    <c:v>16</c:v>
                  </c:pt>
                  <c:pt idx="107">
                    <c:v>17</c:v>
                  </c:pt>
                  <c:pt idx="108">
                    <c:v>18</c:v>
                  </c:pt>
                  <c:pt idx="109">
                    <c:v>19</c:v>
                  </c:pt>
                  <c:pt idx="110">
                    <c:v>20</c:v>
                  </c:pt>
                  <c:pt idx="111">
                    <c:v>21</c:v>
                  </c:pt>
                  <c:pt idx="112">
                    <c:v>22</c:v>
                  </c:pt>
                  <c:pt idx="113">
                    <c:v>23</c:v>
                  </c:pt>
                  <c:pt idx="114">
                    <c:v>24</c:v>
                  </c:pt>
                  <c:pt idx="115">
                    <c:v>25</c:v>
                  </c:pt>
                  <c:pt idx="116">
                    <c:v>26</c:v>
                  </c:pt>
                  <c:pt idx="117">
                    <c:v>27</c:v>
                  </c:pt>
                  <c:pt idx="118">
                    <c:v>28</c:v>
                  </c:pt>
                  <c:pt idx="119">
                    <c:v>29</c:v>
                  </c:pt>
                  <c:pt idx="120">
                    <c:v>30</c:v>
                  </c:pt>
                  <c:pt idx="121">
                    <c:v>31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1</c:v>
                  </c:pt>
                  <c:pt idx="245">
                    <c:v>2</c:v>
                  </c:pt>
                  <c:pt idx="246">
                    <c:v>3</c:v>
                  </c:pt>
                  <c:pt idx="247">
                    <c:v>4</c:v>
                  </c:pt>
                  <c:pt idx="248">
                    <c:v>5</c:v>
                  </c:pt>
                  <c:pt idx="249">
                    <c:v>6</c:v>
                  </c:pt>
                  <c:pt idx="250">
                    <c:v>7</c:v>
                  </c:pt>
                  <c:pt idx="251">
                    <c:v>8</c:v>
                  </c:pt>
                  <c:pt idx="252">
                    <c:v>9</c:v>
                  </c:pt>
                  <c:pt idx="253">
                    <c:v>10</c:v>
                  </c:pt>
                  <c:pt idx="254">
                    <c:v>11</c:v>
                  </c:pt>
                  <c:pt idx="255">
                    <c:v>12</c:v>
                  </c:pt>
                  <c:pt idx="256">
                    <c:v>13</c:v>
                  </c:pt>
                  <c:pt idx="257">
                    <c:v>14</c:v>
                  </c:pt>
                  <c:pt idx="258">
                    <c:v>15</c:v>
                  </c:pt>
                  <c:pt idx="259">
                    <c:v>16</c:v>
                  </c:pt>
                  <c:pt idx="260">
                    <c:v>17</c:v>
                  </c:pt>
                  <c:pt idx="261">
                    <c:v>18</c:v>
                  </c:pt>
                  <c:pt idx="262">
                    <c:v>19</c:v>
                  </c:pt>
                  <c:pt idx="263">
                    <c:v>20</c:v>
                  </c:pt>
                  <c:pt idx="264">
                    <c:v>21</c:v>
                  </c:pt>
                  <c:pt idx="265">
                    <c:v>22</c:v>
                  </c:pt>
                  <c:pt idx="266">
                    <c:v>23</c:v>
                  </c:pt>
                  <c:pt idx="267">
                    <c:v>24</c:v>
                  </c:pt>
                  <c:pt idx="268">
                    <c:v>25</c:v>
                  </c:pt>
                  <c:pt idx="269">
                    <c:v>26</c:v>
                  </c:pt>
                  <c:pt idx="270">
                    <c:v>27</c:v>
                  </c:pt>
                  <c:pt idx="271">
                    <c:v>28</c:v>
                  </c:pt>
                  <c:pt idx="272">
                    <c:v>29</c:v>
                  </c:pt>
                  <c:pt idx="273">
                    <c:v>30</c:v>
                  </c:pt>
                  <c:pt idx="274">
                    <c:v>31</c:v>
                  </c:pt>
                  <c:pt idx="275">
                    <c:v>1</c:v>
                  </c:pt>
                  <c:pt idx="276">
                    <c:v>2</c:v>
                  </c:pt>
                  <c:pt idx="277">
                    <c:v>3</c:v>
                  </c:pt>
                  <c:pt idx="278">
                    <c:v>4</c:v>
                  </c:pt>
                  <c:pt idx="279">
                    <c:v>5</c:v>
                  </c:pt>
                  <c:pt idx="280">
                    <c:v>6</c:v>
                  </c:pt>
                  <c:pt idx="281">
                    <c:v>7</c:v>
                  </c:pt>
                  <c:pt idx="282">
                    <c:v>8</c:v>
                  </c:pt>
                  <c:pt idx="283">
                    <c:v>9</c:v>
                  </c:pt>
                  <c:pt idx="284">
                    <c:v>10</c:v>
                  </c:pt>
                  <c:pt idx="285">
                    <c:v>11</c:v>
                  </c:pt>
                  <c:pt idx="286">
                    <c:v>12</c:v>
                  </c:pt>
                  <c:pt idx="287">
                    <c:v>13</c:v>
                  </c:pt>
                  <c:pt idx="288">
                    <c:v>14</c:v>
                  </c:pt>
                  <c:pt idx="289">
                    <c:v>15</c:v>
                  </c:pt>
                  <c:pt idx="290">
                    <c:v>16</c:v>
                  </c:pt>
                  <c:pt idx="291">
                    <c:v>17</c:v>
                  </c:pt>
                  <c:pt idx="292">
                    <c:v>18</c:v>
                  </c:pt>
                  <c:pt idx="293">
                    <c:v>19</c:v>
                  </c:pt>
                  <c:pt idx="294">
                    <c:v>20</c:v>
                  </c:pt>
                  <c:pt idx="295">
                    <c:v>21</c:v>
                  </c:pt>
                  <c:pt idx="296">
                    <c:v>22</c:v>
                  </c:pt>
                  <c:pt idx="297">
                    <c:v>23</c:v>
                  </c:pt>
                  <c:pt idx="298">
                    <c:v>24</c:v>
                  </c:pt>
                  <c:pt idx="299">
                    <c:v>25</c:v>
                  </c:pt>
                  <c:pt idx="300">
                    <c:v>26</c:v>
                  </c:pt>
                  <c:pt idx="301">
                    <c:v>27</c:v>
                  </c:pt>
                  <c:pt idx="302">
                    <c:v>28</c:v>
                  </c:pt>
                  <c:pt idx="303">
                    <c:v>29</c:v>
                  </c:pt>
                  <c:pt idx="304">
                    <c:v>30</c:v>
                  </c:pt>
                  <c:pt idx="305">
                    <c:v>31</c:v>
                  </c:pt>
                  <c:pt idx="306">
                    <c:v>1</c:v>
                  </c:pt>
                  <c:pt idx="307">
                    <c:v>2</c:v>
                  </c:pt>
                  <c:pt idx="308">
                    <c:v>3</c:v>
                  </c:pt>
                  <c:pt idx="309">
                    <c:v>4</c:v>
                  </c:pt>
                  <c:pt idx="310">
                    <c:v>5</c:v>
                  </c:pt>
                  <c:pt idx="311">
                    <c:v>6</c:v>
                  </c:pt>
                  <c:pt idx="312">
                    <c:v>7</c:v>
                  </c:pt>
                  <c:pt idx="313">
                    <c:v>8</c:v>
                  </c:pt>
                  <c:pt idx="314">
                    <c:v>9</c:v>
                  </c:pt>
                  <c:pt idx="315">
                    <c:v>10</c:v>
                  </c:pt>
                  <c:pt idx="316">
                    <c:v>11</c:v>
                  </c:pt>
                  <c:pt idx="317">
                    <c:v>12</c:v>
                  </c:pt>
                  <c:pt idx="318">
                    <c:v>13</c:v>
                  </c:pt>
                  <c:pt idx="319">
                    <c:v>14</c:v>
                  </c:pt>
                  <c:pt idx="320">
                    <c:v>15</c:v>
                  </c:pt>
                  <c:pt idx="321">
                    <c:v>16</c:v>
                  </c:pt>
                  <c:pt idx="322">
                    <c:v>17</c:v>
                  </c:pt>
                  <c:pt idx="323">
                    <c:v>18</c:v>
                  </c:pt>
                  <c:pt idx="324">
                    <c:v>19</c:v>
                  </c:pt>
                  <c:pt idx="325">
                    <c:v>20</c:v>
                  </c:pt>
                  <c:pt idx="326">
                    <c:v>21</c:v>
                  </c:pt>
                  <c:pt idx="327">
                    <c:v>22</c:v>
                  </c:pt>
                  <c:pt idx="328">
                    <c:v>23</c:v>
                  </c:pt>
                </c:lvl>
                <c:lvl>
                  <c:pt idx="0">
                    <c:v>Abril</c:v>
                  </c:pt>
                  <c:pt idx="30">
                    <c:v>Maio</c:v>
                  </c:pt>
                  <c:pt idx="61">
                    <c:v>Junho</c:v>
                  </c:pt>
                  <c:pt idx="91">
                    <c:v>Julho</c:v>
                  </c:pt>
                  <c:pt idx="122">
                    <c:v>Agosto</c:v>
                  </c:pt>
                  <c:pt idx="153">
                    <c:v>Setembro</c:v>
                  </c:pt>
                  <c:pt idx="183">
                    <c:v>Outubro</c:v>
                  </c:pt>
                  <c:pt idx="214">
                    <c:v>Novembro</c:v>
                  </c:pt>
                  <c:pt idx="244">
                    <c:v>Dez</c:v>
                  </c:pt>
                  <c:pt idx="275">
                    <c:v>Janeiro </c:v>
                  </c:pt>
                  <c:pt idx="306">
                    <c:v>Fevereiro </c:v>
                  </c:pt>
                </c:lvl>
              </c:multiLvlStrCache>
            </c:multiLvlStrRef>
          </c:cat>
          <c:val>
            <c:numRef>
              <c:f>'Óbitos Americas.Data'!$J$37:$J$365</c:f>
              <c:numCache>
                <c:formatCode>General</c:formatCode>
                <c:ptCount val="329"/>
                <c:pt idx="0">
                  <c:v>24</c:v>
                </c:pt>
                <c:pt idx="1">
                  <c:v>24</c:v>
                </c:pt>
                <c:pt idx="2">
                  <c:v>41</c:v>
                </c:pt>
                <c:pt idx="3">
                  <c:v>51</c:v>
                </c:pt>
                <c:pt idx="4">
                  <c:v>61</c:v>
                </c:pt>
                <c:pt idx="5">
                  <c:v>73</c:v>
                </c:pt>
                <c:pt idx="6">
                  <c:v>83</c:v>
                </c:pt>
                <c:pt idx="7">
                  <c:v>92</c:v>
                </c:pt>
                <c:pt idx="8">
                  <c:v>107</c:v>
                </c:pt>
                <c:pt idx="9">
                  <c:v>121</c:v>
                </c:pt>
                <c:pt idx="10">
                  <c:v>138</c:v>
                </c:pt>
                <c:pt idx="11">
                  <c:v>169</c:v>
                </c:pt>
                <c:pt idx="12">
                  <c:v>181</c:v>
                </c:pt>
                <c:pt idx="13">
                  <c:v>193</c:v>
                </c:pt>
                <c:pt idx="14">
                  <c:v>193</c:v>
                </c:pt>
                <c:pt idx="15">
                  <c:v>230</c:v>
                </c:pt>
                <c:pt idx="16">
                  <c:v>254</c:v>
                </c:pt>
                <c:pt idx="17">
                  <c:v>300</c:v>
                </c:pt>
                <c:pt idx="18">
                  <c:v>300</c:v>
                </c:pt>
                <c:pt idx="19">
                  <c:v>348</c:v>
                </c:pt>
                <c:pt idx="20">
                  <c:v>400</c:v>
                </c:pt>
                <c:pt idx="21">
                  <c:v>445</c:v>
                </c:pt>
                <c:pt idx="22">
                  <c:v>484</c:v>
                </c:pt>
                <c:pt idx="23">
                  <c:v>530</c:v>
                </c:pt>
                <c:pt idx="24">
                  <c:v>572</c:v>
                </c:pt>
                <c:pt idx="25">
                  <c:v>634</c:v>
                </c:pt>
                <c:pt idx="26">
                  <c:v>700</c:v>
                </c:pt>
                <c:pt idx="27">
                  <c:v>728</c:v>
                </c:pt>
                <c:pt idx="28">
                  <c:v>782</c:v>
                </c:pt>
                <c:pt idx="29">
                  <c:v>854</c:v>
                </c:pt>
                <c:pt idx="30">
                  <c:v>943</c:v>
                </c:pt>
                <c:pt idx="31">
                  <c:v>1051</c:v>
                </c:pt>
                <c:pt idx="32">
                  <c:v>1124</c:v>
                </c:pt>
                <c:pt idx="33">
                  <c:v>1200</c:v>
                </c:pt>
                <c:pt idx="34">
                  <c:v>1286</c:v>
                </c:pt>
                <c:pt idx="35">
                  <c:v>1344</c:v>
                </c:pt>
                <c:pt idx="36">
                  <c:v>1444</c:v>
                </c:pt>
                <c:pt idx="37">
                  <c:v>1533</c:v>
                </c:pt>
                <c:pt idx="38">
                  <c:v>1627</c:v>
                </c:pt>
                <c:pt idx="39">
                  <c:v>1714</c:v>
                </c:pt>
                <c:pt idx="40">
                  <c:v>1814</c:v>
                </c:pt>
                <c:pt idx="41">
                  <c:v>1889</c:v>
                </c:pt>
                <c:pt idx="42">
                  <c:v>1961</c:v>
                </c:pt>
                <c:pt idx="43">
                  <c:v>2057</c:v>
                </c:pt>
                <c:pt idx="44">
                  <c:v>2169</c:v>
                </c:pt>
                <c:pt idx="45">
                  <c:v>2267</c:v>
                </c:pt>
                <c:pt idx="46">
                  <c:v>2392</c:v>
                </c:pt>
                <c:pt idx="47">
                  <c:v>2523</c:v>
                </c:pt>
                <c:pt idx="48">
                  <c:v>2648</c:v>
                </c:pt>
                <c:pt idx="49">
                  <c:v>2789</c:v>
                </c:pt>
                <c:pt idx="50">
                  <c:v>2914</c:v>
                </c:pt>
                <c:pt idx="51">
                  <c:v>3024</c:v>
                </c:pt>
                <c:pt idx="52">
                  <c:v>3148</c:v>
                </c:pt>
                <c:pt idx="53">
                  <c:v>3244</c:v>
                </c:pt>
                <c:pt idx="54">
                  <c:v>3373</c:v>
                </c:pt>
                <c:pt idx="55">
                  <c:v>3456</c:v>
                </c:pt>
                <c:pt idx="56">
                  <c:v>3629</c:v>
                </c:pt>
                <c:pt idx="57">
                  <c:v>3788</c:v>
                </c:pt>
                <c:pt idx="58">
                  <c:v>3983</c:v>
                </c:pt>
                <c:pt idx="59">
                  <c:v>4099</c:v>
                </c:pt>
                <c:pt idx="60">
                  <c:v>4230</c:v>
                </c:pt>
                <c:pt idx="61">
                  <c:v>4371</c:v>
                </c:pt>
                <c:pt idx="62">
                  <c:v>4506</c:v>
                </c:pt>
                <c:pt idx="63">
                  <c:v>4634</c:v>
                </c:pt>
                <c:pt idx="64">
                  <c:v>4767</c:v>
                </c:pt>
                <c:pt idx="65">
                  <c:v>4894</c:v>
                </c:pt>
                <c:pt idx="66">
                  <c:v>5031</c:v>
                </c:pt>
                <c:pt idx="67">
                  <c:v>5162</c:v>
                </c:pt>
                <c:pt idx="68">
                  <c:v>5301</c:v>
                </c:pt>
                <c:pt idx="69">
                  <c:v>5465</c:v>
                </c:pt>
                <c:pt idx="70">
                  <c:v>5571</c:v>
                </c:pt>
                <c:pt idx="71">
                  <c:v>5738</c:v>
                </c:pt>
                <c:pt idx="72">
                  <c:v>5903</c:v>
                </c:pt>
                <c:pt idx="73">
                  <c:v>6109</c:v>
                </c:pt>
                <c:pt idx="74">
                  <c:v>6308</c:v>
                </c:pt>
                <c:pt idx="75">
                  <c:v>6498</c:v>
                </c:pt>
                <c:pt idx="76">
                  <c:v>6688</c:v>
                </c:pt>
                <c:pt idx="77">
                  <c:v>6860</c:v>
                </c:pt>
                <c:pt idx="78">
                  <c:v>7056</c:v>
                </c:pt>
                <c:pt idx="79">
                  <c:v>7257</c:v>
                </c:pt>
                <c:pt idx="80">
                  <c:v>7461</c:v>
                </c:pt>
                <c:pt idx="81">
                  <c:v>7660</c:v>
                </c:pt>
                <c:pt idx="82">
                  <c:v>7861</c:v>
                </c:pt>
                <c:pt idx="83">
                  <c:v>8045</c:v>
                </c:pt>
                <c:pt idx="84">
                  <c:v>8223</c:v>
                </c:pt>
                <c:pt idx="85">
                  <c:v>8404</c:v>
                </c:pt>
                <c:pt idx="86">
                  <c:v>8586</c:v>
                </c:pt>
                <c:pt idx="87">
                  <c:v>8761</c:v>
                </c:pt>
                <c:pt idx="88">
                  <c:v>8939</c:v>
                </c:pt>
                <c:pt idx="89">
                  <c:v>9135</c:v>
                </c:pt>
                <c:pt idx="90">
                  <c:v>9317</c:v>
                </c:pt>
                <c:pt idx="91">
                  <c:v>9504</c:v>
                </c:pt>
                <c:pt idx="92">
                  <c:v>9677</c:v>
                </c:pt>
                <c:pt idx="93">
                  <c:v>9860</c:v>
                </c:pt>
                <c:pt idx="94">
                  <c:v>10045</c:v>
                </c:pt>
                <c:pt idx="95">
                  <c:v>10226</c:v>
                </c:pt>
                <c:pt idx="96">
                  <c:v>10412</c:v>
                </c:pt>
                <c:pt idx="97">
                  <c:v>10589</c:v>
                </c:pt>
                <c:pt idx="98">
                  <c:v>10772</c:v>
                </c:pt>
                <c:pt idx="99">
                  <c:v>10952</c:v>
                </c:pt>
                <c:pt idx="100">
                  <c:v>11133</c:v>
                </c:pt>
                <c:pt idx="101">
                  <c:v>11314</c:v>
                </c:pt>
                <c:pt idx="102">
                  <c:v>11500</c:v>
                </c:pt>
                <c:pt idx="103">
                  <c:v>11682</c:v>
                </c:pt>
                <c:pt idx="104">
                  <c:v>11870</c:v>
                </c:pt>
                <c:pt idx="105">
                  <c:v>12054</c:v>
                </c:pt>
                <c:pt idx="106">
                  <c:v>12229</c:v>
                </c:pt>
                <c:pt idx="107">
                  <c:v>12417</c:v>
                </c:pt>
                <c:pt idx="108">
                  <c:v>12615</c:v>
                </c:pt>
                <c:pt idx="109">
                  <c:v>12799</c:v>
                </c:pt>
                <c:pt idx="110">
                  <c:v>12998</c:v>
                </c:pt>
                <c:pt idx="111">
                  <c:v>13187</c:v>
                </c:pt>
                <c:pt idx="112">
                  <c:v>13384</c:v>
                </c:pt>
                <c:pt idx="113">
                  <c:v>13579</c:v>
                </c:pt>
                <c:pt idx="114">
                  <c:v>17455</c:v>
                </c:pt>
                <c:pt idx="115">
                  <c:v>17654</c:v>
                </c:pt>
                <c:pt idx="116">
                  <c:v>17843</c:v>
                </c:pt>
                <c:pt idx="117">
                  <c:v>18030</c:v>
                </c:pt>
                <c:pt idx="118">
                  <c:v>18229</c:v>
                </c:pt>
                <c:pt idx="119">
                  <c:v>18418</c:v>
                </c:pt>
                <c:pt idx="120">
                  <c:v>18612</c:v>
                </c:pt>
                <c:pt idx="121">
                  <c:v>18816</c:v>
                </c:pt>
                <c:pt idx="122">
                  <c:v>19021</c:v>
                </c:pt>
                <c:pt idx="123">
                  <c:v>19021</c:v>
                </c:pt>
                <c:pt idx="124">
                  <c:v>19408</c:v>
                </c:pt>
                <c:pt idx="125">
                  <c:v>19614</c:v>
                </c:pt>
                <c:pt idx="126">
                  <c:v>19811</c:v>
                </c:pt>
                <c:pt idx="127">
                  <c:v>20007</c:v>
                </c:pt>
                <c:pt idx="128">
                  <c:v>20228</c:v>
                </c:pt>
                <c:pt idx="129">
                  <c:v>20424</c:v>
                </c:pt>
                <c:pt idx="130">
                  <c:v>20649</c:v>
                </c:pt>
                <c:pt idx="131">
                  <c:v>20844</c:v>
                </c:pt>
                <c:pt idx="132">
                  <c:v>21072</c:v>
                </c:pt>
                <c:pt idx="133">
                  <c:v>21276</c:v>
                </c:pt>
                <c:pt idx="134">
                  <c:v>21501</c:v>
                </c:pt>
                <c:pt idx="135">
                  <c:v>21713</c:v>
                </c:pt>
                <c:pt idx="136">
                  <c:v>25648</c:v>
                </c:pt>
                <c:pt idx="137">
                  <c:v>25856</c:v>
                </c:pt>
                <c:pt idx="138">
                  <c:v>26075</c:v>
                </c:pt>
                <c:pt idx="139">
                  <c:v>26281</c:v>
                </c:pt>
                <c:pt idx="140">
                  <c:v>26481</c:v>
                </c:pt>
                <c:pt idx="141">
                  <c:v>26658</c:v>
                </c:pt>
                <c:pt idx="142">
                  <c:v>26834</c:v>
                </c:pt>
                <c:pt idx="143">
                  <c:v>27034</c:v>
                </c:pt>
                <c:pt idx="144">
                  <c:v>27245</c:v>
                </c:pt>
                <c:pt idx="145">
                  <c:v>27453</c:v>
                </c:pt>
                <c:pt idx="146">
                  <c:v>27663</c:v>
                </c:pt>
                <c:pt idx="147">
                  <c:v>27813</c:v>
                </c:pt>
                <c:pt idx="148">
                  <c:v>28001</c:v>
                </c:pt>
                <c:pt idx="149">
                  <c:v>28124</c:v>
                </c:pt>
                <c:pt idx="150">
                  <c:v>28277</c:v>
                </c:pt>
                <c:pt idx="151">
                  <c:v>28471</c:v>
                </c:pt>
                <c:pt idx="152">
                  <c:v>28607</c:v>
                </c:pt>
                <c:pt idx="153">
                  <c:v>28788</c:v>
                </c:pt>
                <c:pt idx="154">
                  <c:v>28944</c:v>
                </c:pt>
                <c:pt idx="155">
                  <c:v>29068</c:v>
                </c:pt>
                <c:pt idx="156">
                  <c:v>29259</c:v>
                </c:pt>
                <c:pt idx="157">
                  <c:v>29405</c:v>
                </c:pt>
                <c:pt idx="158">
                  <c:v>29554</c:v>
                </c:pt>
                <c:pt idx="159">
                  <c:v>29687</c:v>
                </c:pt>
                <c:pt idx="160">
                  <c:v>29838</c:v>
                </c:pt>
                <c:pt idx="161">
                  <c:v>29976</c:v>
                </c:pt>
                <c:pt idx="162">
                  <c:v>30123</c:v>
                </c:pt>
                <c:pt idx="163">
                  <c:v>30236</c:v>
                </c:pt>
                <c:pt idx="164">
                  <c:v>30344</c:v>
                </c:pt>
                <c:pt idx="165">
                  <c:v>30470</c:v>
                </c:pt>
                <c:pt idx="166">
                  <c:v>30593</c:v>
                </c:pt>
                <c:pt idx="167">
                  <c:v>30710</c:v>
                </c:pt>
                <c:pt idx="168">
                  <c:v>30812</c:v>
                </c:pt>
                <c:pt idx="169">
                  <c:v>30927</c:v>
                </c:pt>
                <c:pt idx="170">
                  <c:v>31051</c:v>
                </c:pt>
                <c:pt idx="171">
                  <c:v>31146</c:v>
                </c:pt>
                <c:pt idx="172">
                  <c:v>31283</c:v>
                </c:pt>
                <c:pt idx="173">
                  <c:v>31369</c:v>
                </c:pt>
                <c:pt idx="174">
                  <c:v>31369</c:v>
                </c:pt>
                <c:pt idx="175">
                  <c:v>31474</c:v>
                </c:pt>
                <c:pt idx="176">
                  <c:v>31568</c:v>
                </c:pt>
                <c:pt idx="177">
                  <c:v>31870</c:v>
                </c:pt>
                <c:pt idx="178">
                  <c:v>31938</c:v>
                </c:pt>
                <c:pt idx="179">
                  <c:v>32037</c:v>
                </c:pt>
                <c:pt idx="180">
                  <c:v>32142</c:v>
                </c:pt>
                <c:pt idx="181">
                  <c:v>32262</c:v>
                </c:pt>
                <c:pt idx="182">
                  <c:v>32324</c:v>
                </c:pt>
                <c:pt idx="183">
                  <c:v>32396</c:v>
                </c:pt>
                <c:pt idx="184">
                  <c:v>32463</c:v>
                </c:pt>
                <c:pt idx="185">
                  <c:v>32535</c:v>
                </c:pt>
                <c:pt idx="186">
                  <c:v>32609</c:v>
                </c:pt>
                <c:pt idx="187">
                  <c:v>32665</c:v>
                </c:pt>
                <c:pt idx="188">
                  <c:v>32742</c:v>
                </c:pt>
                <c:pt idx="189">
                  <c:v>32834</c:v>
                </c:pt>
                <c:pt idx="190">
                  <c:v>32914</c:v>
                </c:pt>
                <c:pt idx="191">
                  <c:v>33009</c:v>
                </c:pt>
                <c:pt idx="192">
                  <c:v>33098</c:v>
                </c:pt>
                <c:pt idx="193">
                  <c:v>33158</c:v>
                </c:pt>
                <c:pt idx="194">
                  <c:v>33223</c:v>
                </c:pt>
                <c:pt idx="195">
                  <c:v>33305</c:v>
                </c:pt>
                <c:pt idx="196">
                  <c:v>33357</c:v>
                </c:pt>
                <c:pt idx="197">
                  <c:v>33419</c:v>
                </c:pt>
                <c:pt idx="198">
                  <c:v>33512</c:v>
                </c:pt>
                <c:pt idx="199">
                  <c:v>33577</c:v>
                </c:pt>
                <c:pt idx="200">
                  <c:v>33648</c:v>
                </c:pt>
                <c:pt idx="201">
                  <c:v>33702</c:v>
                </c:pt>
                <c:pt idx="202">
                  <c:v>33759</c:v>
                </c:pt>
                <c:pt idx="203">
                  <c:v>33820</c:v>
                </c:pt>
                <c:pt idx="204">
                  <c:v>33875</c:v>
                </c:pt>
                <c:pt idx="205">
                  <c:v>33937</c:v>
                </c:pt>
                <c:pt idx="206">
                  <c:v>33984</c:v>
                </c:pt>
                <c:pt idx="207">
                  <c:v>34033</c:v>
                </c:pt>
                <c:pt idx="208">
                  <c:v>34095</c:v>
                </c:pt>
                <c:pt idx="209">
                  <c:v>34149</c:v>
                </c:pt>
                <c:pt idx="210">
                  <c:v>34197</c:v>
                </c:pt>
                <c:pt idx="211">
                  <c:v>34257</c:v>
                </c:pt>
                <c:pt idx="212">
                  <c:v>34315</c:v>
                </c:pt>
                <c:pt idx="213">
                  <c:v>34362</c:v>
                </c:pt>
                <c:pt idx="214">
                  <c:v>34411</c:v>
                </c:pt>
                <c:pt idx="215">
                  <c:v>34476</c:v>
                </c:pt>
                <c:pt idx="216">
                  <c:v>34529</c:v>
                </c:pt>
                <c:pt idx="217">
                  <c:v>34585</c:v>
                </c:pt>
                <c:pt idx="218">
                  <c:v>34623</c:v>
                </c:pt>
                <c:pt idx="219">
                  <c:v>34671</c:v>
                </c:pt>
                <c:pt idx="220">
                  <c:v>34730</c:v>
                </c:pt>
                <c:pt idx="221">
                  <c:v>34783</c:v>
                </c:pt>
                <c:pt idx="222">
                  <c:v>34840</c:v>
                </c:pt>
                <c:pt idx="223">
                  <c:v>34879</c:v>
                </c:pt>
                <c:pt idx="224">
                  <c:v>34943</c:v>
                </c:pt>
                <c:pt idx="225">
                  <c:v>34992</c:v>
                </c:pt>
                <c:pt idx="226">
                  <c:v>35031</c:v>
                </c:pt>
                <c:pt idx="227">
                  <c:v>35067</c:v>
                </c:pt>
                <c:pt idx="228">
                  <c:v>35106</c:v>
                </c:pt>
                <c:pt idx="229">
                  <c:v>35177</c:v>
                </c:pt>
                <c:pt idx="230">
                  <c:v>35231</c:v>
                </c:pt>
                <c:pt idx="231">
                  <c:v>35271</c:v>
                </c:pt>
                <c:pt idx="232">
                  <c:v>35317</c:v>
                </c:pt>
                <c:pt idx="233">
                  <c:v>35402</c:v>
                </c:pt>
                <c:pt idx="234">
                  <c:v>35446</c:v>
                </c:pt>
                <c:pt idx="235">
                  <c:v>35484</c:v>
                </c:pt>
                <c:pt idx="236">
                  <c:v>35549</c:v>
                </c:pt>
                <c:pt idx="237">
                  <c:v>35595</c:v>
                </c:pt>
                <c:pt idx="238">
                  <c:v>35641</c:v>
                </c:pt>
                <c:pt idx="239">
                  <c:v>35685</c:v>
                </c:pt>
                <c:pt idx="240">
                  <c:v>35727</c:v>
                </c:pt>
                <c:pt idx="241">
                  <c:v>35785</c:v>
                </c:pt>
                <c:pt idx="242">
                  <c:v>35839</c:v>
                </c:pt>
                <c:pt idx="243">
                  <c:v>35879</c:v>
                </c:pt>
                <c:pt idx="244">
                  <c:v>35923</c:v>
                </c:pt>
                <c:pt idx="245">
                  <c:v>35966</c:v>
                </c:pt>
                <c:pt idx="246">
                  <c:v>36031</c:v>
                </c:pt>
                <c:pt idx="247">
                  <c:v>36076</c:v>
                </c:pt>
                <c:pt idx="248">
                  <c:v>36104</c:v>
                </c:pt>
                <c:pt idx="249">
                  <c:v>36195</c:v>
                </c:pt>
                <c:pt idx="250">
                  <c:v>36231</c:v>
                </c:pt>
                <c:pt idx="251">
                  <c:v>36274</c:v>
                </c:pt>
                <c:pt idx="252">
                  <c:v>36324</c:v>
                </c:pt>
                <c:pt idx="253">
                  <c:v>36401</c:v>
                </c:pt>
                <c:pt idx="254">
                  <c:v>36455</c:v>
                </c:pt>
                <c:pt idx="255">
                  <c:v>36499</c:v>
                </c:pt>
                <c:pt idx="256">
                  <c:v>36544</c:v>
                </c:pt>
                <c:pt idx="257">
                  <c:v>36609</c:v>
                </c:pt>
                <c:pt idx="258">
                  <c:v>36677</c:v>
                </c:pt>
                <c:pt idx="259">
                  <c:v>36754</c:v>
                </c:pt>
                <c:pt idx="260">
                  <c:v>36817</c:v>
                </c:pt>
                <c:pt idx="261">
                  <c:v>36858</c:v>
                </c:pt>
                <c:pt idx="262">
                  <c:v>36901</c:v>
                </c:pt>
                <c:pt idx="263">
                  <c:v>36969</c:v>
                </c:pt>
                <c:pt idx="264">
                  <c:v>37034</c:v>
                </c:pt>
                <c:pt idx="265">
                  <c:v>37103</c:v>
                </c:pt>
                <c:pt idx="266">
                  <c:v>37173</c:v>
                </c:pt>
                <c:pt idx="267">
                  <c:v>37218</c:v>
                </c:pt>
                <c:pt idx="268">
                  <c:v>37317</c:v>
                </c:pt>
                <c:pt idx="269">
                  <c:v>37317</c:v>
                </c:pt>
                <c:pt idx="270">
                  <c:v>37368</c:v>
                </c:pt>
                <c:pt idx="271">
                  <c:v>37414</c:v>
                </c:pt>
                <c:pt idx="272">
                  <c:v>37474</c:v>
                </c:pt>
                <c:pt idx="273">
                  <c:v>37525</c:v>
                </c:pt>
                <c:pt idx="274">
                  <c:v>37574</c:v>
                </c:pt>
                <c:pt idx="275">
                  <c:v>37621</c:v>
                </c:pt>
                <c:pt idx="276">
                  <c:v>37680</c:v>
                </c:pt>
                <c:pt idx="277">
                  <c:v>37724</c:v>
                </c:pt>
                <c:pt idx="278">
                  <c:v>37773</c:v>
                </c:pt>
                <c:pt idx="279">
                  <c:v>37830</c:v>
                </c:pt>
                <c:pt idx="280">
                  <c:v>37873</c:v>
                </c:pt>
                <c:pt idx="281">
                  <c:v>37925</c:v>
                </c:pt>
                <c:pt idx="282">
                  <c:v>37991</c:v>
                </c:pt>
                <c:pt idx="283">
                  <c:v>38049</c:v>
                </c:pt>
                <c:pt idx="284">
                  <c:v>38145</c:v>
                </c:pt>
                <c:pt idx="285">
                  <c:v>38213</c:v>
                </c:pt>
                <c:pt idx="286">
                  <c:v>38280</c:v>
                </c:pt>
                <c:pt idx="287">
                  <c:v>38335</c:v>
                </c:pt>
                <c:pt idx="288">
                  <c:v>38339</c:v>
                </c:pt>
                <c:pt idx="289">
                  <c:v>38473</c:v>
                </c:pt>
                <c:pt idx="290">
                  <c:v>38564</c:v>
                </c:pt>
                <c:pt idx="291">
                  <c:v>38654</c:v>
                </c:pt>
                <c:pt idx="292">
                  <c:v>38770</c:v>
                </c:pt>
                <c:pt idx="293">
                  <c:v>38871</c:v>
                </c:pt>
                <c:pt idx="294">
                  <c:v>38931</c:v>
                </c:pt>
                <c:pt idx="295">
                  <c:v>39044</c:v>
                </c:pt>
                <c:pt idx="296">
                  <c:v>39157</c:v>
                </c:pt>
                <c:pt idx="297">
                  <c:v>39274</c:v>
                </c:pt>
                <c:pt idx="298">
                  <c:v>39427</c:v>
                </c:pt>
                <c:pt idx="299">
                  <c:v>39608</c:v>
                </c:pt>
                <c:pt idx="300">
                  <c:v>39777</c:v>
                </c:pt>
                <c:pt idx="301">
                  <c:v>39887</c:v>
                </c:pt>
                <c:pt idx="302">
                  <c:v>40107</c:v>
                </c:pt>
                <c:pt idx="303">
                  <c:v>40272</c:v>
                </c:pt>
                <c:pt idx="304">
                  <c:v>40484</c:v>
                </c:pt>
                <c:pt idx="305">
                  <c:v>40686</c:v>
                </c:pt>
                <c:pt idx="306">
                  <c:v>40857</c:v>
                </c:pt>
                <c:pt idx="307">
                  <c:v>41026</c:v>
                </c:pt>
                <c:pt idx="308">
                  <c:v>41181</c:v>
                </c:pt>
                <c:pt idx="309">
                  <c:v>41354</c:v>
                </c:pt>
                <c:pt idx="310">
                  <c:v>41538</c:v>
                </c:pt>
                <c:pt idx="311">
                  <c:v>41753</c:v>
                </c:pt>
                <c:pt idx="312">
                  <c:v>41933</c:v>
                </c:pt>
                <c:pt idx="313">
                  <c:v>42121</c:v>
                </c:pt>
                <c:pt idx="314">
                  <c:v>42308</c:v>
                </c:pt>
                <c:pt idx="315">
                  <c:v>42467</c:v>
                </c:pt>
                <c:pt idx="316">
                  <c:v>42626</c:v>
                </c:pt>
                <c:pt idx="317">
                  <c:v>42859</c:v>
                </c:pt>
                <c:pt idx="318">
                  <c:v>43045</c:v>
                </c:pt>
                <c:pt idx="319">
                  <c:v>43255</c:v>
                </c:pt>
                <c:pt idx="320">
                  <c:v>43491</c:v>
                </c:pt>
                <c:pt idx="321">
                  <c:v>43703</c:v>
                </c:pt>
                <c:pt idx="322">
                  <c:v>43880</c:v>
                </c:pt>
                <c:pt idx="323">
                  <c:v>44056</c:v>
                </c:pt>
                <c:pt idx="324">
                  <c:v>44308</c:v>
                </c:pt>
                <c:pt idx="325">
                  <c:v>44489</c:v>
                </c:pt>
                <c:pt idx="326">
                  <c:v>44690</c:v>
                </c:pt>
                <c:pt idx="327">
                  <c:v>44877</c:v>
                </c:pt>
                <c:pt idx="328">
                  <c:v>45097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719-487A-BC85-319B86F2D5DF}"/>
            </c:ext>
          </c:extLst>
        </c:ser>
        <c:ser>
          <c:idx val="8"/>
          <c:order val="8"/>
          <c:tx>
            <c:strRef>
              <c:f>'Óbitos Americas.Data'!$K$1</c:f>
              <c:strCache>
                <c:ptCount val="1"/>
                <c:pt idx="0">
                  <c:v>Suriname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'Óbitos Americas.Data'!$A$37:$B$365</c:f>
              <c:multiLvlStrCache>
                <c:ptCount val="329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1</c:v>
                  </c:pt>
                  <c:pt idx="92">
                    <c:v>2</c:v>
                  </c:pt>
                  <c:pt idx="93">
                    <c:v>3</c:v>
                  </c:pt>
                  <c:pt idx="94">
                    <c:v>4</c:v>
                  </c:pt>
                  <c:pt idx="95">
                    <c:v>5</c:v>
                  </c:pt>
                  <c:pt idx="96">
                    <c:v>6</c:v>
                  </c:pt>
                  <c:pt idx="97">
                    <c:v>7</c:v>
                  </c:pt>
                  <c:pt idx="98">
                    <c:v>8</c:v>
                  </c:pt>
                  <c:pt idx="99">
                    <c:v>9</c:v>
                  </c:pt>
                  <c:pt idx="100">
                    <c:v>10</c:v>
                  </c:pt>
                  <c:pt idx="101">
                    <c:v>11</c:v>
                  </c:pt>
                  <c:pt idx="102">
                    <c:v>12</c:v>
                  </c:pt>
                  <c:pt idx="103">
                    <c:v>13</c:v>
                  </c:pt>
                  <c:pt idx="104">
                    <c:v>14</c:v>
                  </c:pt>
                  <c:pt idx="105">
                    <c:v>15</c:v>
                  </c:pt>
                  <c:pt idx="106">
                    <c:v>16</c:v>
                  </c:pt>
                  <c:pt idx="107">
                    <c:v>17</c:v>
                  </c:pt>
                  <c:pt idx="108">
                    <c:v>18</c:v>
                  </c:pt>
                  <c:pt idx="109">
                    <c:v>19</c:v>
                  </c:pt>
                  <c:pt idx="110">
                    <c:v>20</c:v>
                  </c:pt>
                  <c:pt idx="111">
                    <c:v>21</c:v>
                  </c:pt>
                  <c:pt idx="112">
                    <c:v>22</c:v>
                  </c:pt>
                  <c:pt idx="113">
                    <c:v>23</c:v>
                  </c:pt>
                  <c:pt idx="114">
                    <c:v>24</c:v>
                  </c:pt>
                  <c:pt idx="115">
                    <c:v>25</c:v>
                  </c:pt>
                  <c:pt idx="116">
                    <c:v>26</c:v>
                  </c:pt>
                  <c:pt idx="117">
                    <c:v>27</c:v>
                  </c:pt>
                  <c:pt idx="118">
                    <c:v>28</c:v>
                  </c:pt>
                  <c:pt idx="119">
                    <c:v>29</c:v>
                  </c:pt>
                  <c:pt idx="120">
                    <c:v>30</c:v>
                  </c:pt>
                  <c:pt idx="121">
                    <c:v>31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1</c:v>
                  </c:pt>
                  <c:pt idx="245">
                    <c:v>2</c:v>
                  </c:pt>
                  <c:pt idx="246">
                    <c:v>3</c:v>
                  </c:pt>
                  <c:pt idx="247">
                    <c:v>4</c:v>
                  </c:pt>
                  <c:pt idx="248">
                    <c:v>5</c:v>
                  </c:pt>
                  <c:pt idx="249">
                    <c:v>6</c:v>
                  </c:pt>
                  <c:pt idx="250">
                    <c:v>7</c:v>
                  </c:pt>
                  <c:pt idx="251">
                    <c:v>8</c:v>
                  </c:pt>
                  <c:pt idx="252">
                    <c:v>9</c:v>
                  </c:pt>
                  <c:pt idx="253">
                    <c:v>10</c:v>
                  </c:pt>
                  <c:pt idx="254">
                    <c:v>11</c:v>
                  </c:pt>
                  <c:pt idx="255">
                    <c:v>12</c:v>
                  </c:pt>
                  <c:pt idx="256">
                    <c:v>13</c:v>
                  </c:pt>
                  <c:pt idx="257">
                    <c:v>14</c:v>
                  </c:pt>
                  <c:pt idx="258">
                    <c:v>15</c:v>
                  </c:pt>
                  <c:pt idx="259">
                    <c:v>16</c:v>
                  </c:pt>
                  <c:pt idx="260">
                    <c:v>17</c:v>
                  </c:pt>
                  <c:pt idx="261">
                    <c:v>18</c:v>
                  </c:pt>
                  <c:pt idx="262">
                    <c:v>19</c:v>
                  </c:pt>
                  <c:pt idx="263">
                    <c:v>20</c:v>
                  </c:pt>
                  <c:pt idx="264">
                    <c:v>21</c:v>
                  </c:pt>
                  <c:pt idx="265">
                    <c:v>22</c:v>
                  </c:pt>
                  <c:pt idx="266">
                    <c:v>23</c:v>
                  </c:pt>
                  <c:pt idx="267">
                    <c:v>24</c:v>
                  </c:pt>
                  <c:pt idx="268">
                    <c:v>25</c:v>
                  </c:pt>
                  <c:pt idx="269">
                    <c:v>26</c:v>
                  </c:pt>
                  <c:pt idx="270">
                    <c:v>27</c:v>
                  </c:pt>
                  <c:pt idx="271">
                    <c:v>28</c:v>
                  </c:pt>
                  <c:pt idx="272">
                    <c:v>29</c:v>
                  </c:pt>
                  <c:pt idx="273">
                    <c:v>30</c:v>
                  </c:pt>
                  <c:pt idx="274">
                    <c:v>31</c:v>
                  </c:pt>
                  <c:pt idx="275">
                    <c:v>1</c:v>
                  </c:pt>
                  <c:pt idx="276">
                    <c:v>2</c:v>
                  </c:pt>
                  <c:pt idx="277">
                    <c:v>3</c:v>
                  </c:pt>
                  <c:pt idx="278">
                    <c:v>4</c:v>
                  </c:pt>
                  <c:pt idx="279">
                    <c:v>5</c:v>
                  </c:pt>
                  <c:pt idx="280">
                    <c:v>6</c:v>
                  </c:pt>
                  <c:pt idx="281">
                    <c:v>7</c:v>
                  </c:pt>
                  <c:pt idx="282">
                    <c:v>8</c:v>
                  </c:pt>
                  <c:pt idx="283">
                    <c:v>9</c:v>
                  </c:pt>
                  <c:pt idx="284">
                    <c:v>10</c:v>
                  </c:pt>
                  <c:pt idx="285">
                    <c:v>11</c:v>
                  </c:pt>
                  <c:pt idx="286">
                    <c:v>12</c:v>
                  </c:pt>
                  <c:pt idx="287">
                    <c:v>13</c:v>
                  </c:pt>
                  <c:pt idx="288">
                    <c:v>14</c:v>
                  </c:pt>
                  <c:pt idx="289">
                    <c:v>15</c:v>
                  </c:pt>
                  <c:pt idx="290">
                    <c:v>16</c:v>
                  </c:pt>
                  <c:pt idx="291">
                    <c:v>17</c:v>
                  </c:pt>
                  <c:pt idx="292">
                    <c:v>18</c:v>
                  </c:pt>
                  <c:pt idx="293">
                    <c:v>19</c:v>
                  </c:pt>
                  <c:pt idx="294">
                    <c:v>20</c:v>
                  </c:pt>
                  <c:pt idx="295">
                    <c:v>21</c:v>
                  </c:pt>
                  <c:pt idx="296">
                    <c:v>22</c:v>
                  </c:pt>
                  <c:pt idx="297">
                    <c:v>23</c:v>
                  </c:pt>
                  <c:pt idx="298">
                    <c:v>24</c:v>
                  </c:pt>
                  <c:pt idx="299">
                    <c:v>25</c:v>
                  </c:pt>
                  <c:pt idx="300">
                    <c:v>26</c:v>
                  </c:pt>
                  <c:pt idx="301">
                    <c:v>27</c:v>
                  </c:pt>
                  <c:pt idx="302">
                    <c:v>28</c:v>
                  </c:pt>
                  <c:pt idx="303">
                    <c:v>29</c:v>
                  </c:pt>
                  <c:pt idx="304">
                    <c:v>30</c:v>
                  </c:pt>
                  <c:pt idx="305">
                    <c:v>31</c:v>
                  </c:pt>
                  <c:pt idx="306">
                    <c:v>1</c:v>
                  </c:pt>
                  <c:pt idx="307">
                    <c:v>2</c:v>
                  </c:pt>
                  <c:pt idx="308">
                    <c:v>3</c:v>
                  </c:pt>
                  <c:pt idx="309">
                    <c:v>4</c:v>
                  </c:pt>
                  <c:pt idx="310">
                    <c:v>5</c:v>
                  </c:pt>
                  <c:pt idx="311">
                    <c:v>6</c:v>
                  </c:pt>
                  <c:pt idx="312">
                    <c:v>7</c:v>
                  </c:pt>
                  <c:pt idx="313">
                    <c:v>8</c:v>
                  </c:pt>
                  <c:pt idx="314">
                    <c:v>9</c:v>
                  </c:pt>
                  <c:pt idx="315">
                    <c:v>10</c:v>
                  </c:pt>
                  <c:pt idx="316">
                    <c:v>11</c:v>
                  </c:pt>
                  <c:pt idx="317">
                    <c:v>12</c:v>
                  </c:pt>
                  <c:pt idx="318">
                    <c:v>13</c:v>
                  </c:pt>
                  <c:pt idx="319">
                    <c:v>14</c:v>
                  </c:pt>
                  <c:pt idx="320">
                    <c:v>15</c:v>
                  </c:pt>
                  <c:pt idx="321">
                    <c:v>16</c:v>
                  </c:pt>
                  <c:pt idx="322">
                    <c:v>17</c:v>
                  </c:pt>
                  <c:pt idx="323">
                    <c:v>18</c:v>
                  </c:pt>
                  <c:pt idx="324">
                    <c:v>19</c:v>
                  </c:pt>
                  <c:pt idx="325">
                    <c:v>20</c:v>
                  </c:pt>
                  <c:pt idx="326">
                    <c:v>21</c:v>
                  </c:pt>
                  <c:pt idx="327">
                    <c:v>22</c:v>
                  </c:pt>
                  <c:pt idx="328">
                    <c:v>23</c:v>
                  </c:pt>
                </c:lvl>
                <c:lvl>
                  <c:pt idx="0">
                    <c:v>Abril</c:v>
                  </c:pt>
                  <c:pt idx="30">
                    <c:v>Maio</c:v>
                  </c:pt>
                  <c:pt idx="61">
                    <c:v>Junho</c:v>
                  </c:pt>
                  <c:pt idx="91">
                    <c:v>Julho</c:v>
                  </c:pt>
                  <c:pt idx="122">
                    <c:v>Agosto</c:v>
                  </c:pt>
                  <c:pt idx="153">
                    <c:v>Setembro</c:v>
                  </c:pt>
                  <c:pt idx="183">
                    <c:v>Outubro</c:v>
                  </c:pt>
                  <c:pt idx="214">
                    <c:v>Novembro</c:v>
                  </c:pt>
                  <c:pt idx="244">
                    <c:v>Dez</c:v>
                  </c:pt>
                  <c:pt idx="275">
                    <c:v>Janeiro </c:v>
                  </c:pt>
                  <c:pt idx="306">
                    <c:v>Fevereiro </c:v>
                  </c:pt>
                </c:lvl>
              </c:multiLvlStrCache>
            </c:multiLvlStrRef>
          </c:cat>
          <c:val>
            <c:numRef>
              <c:f>'Óbitos Americas.Data'!$K$37:$K$365</c:f>
              <c:numCache>
                <c:formatCode>General</c:formatCode>
                <c:ptCount val="3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2</c:v>
                </c:pt>
                <c:pt idx="70">
                  <c:v>2</c:v>
                </c:pt>
                <c:pt idx="71">
                  <c:v>2</c:v>
                </c:pt>
                <c:pt idx="72">
                  <c:v>2</c:v>
                </c:pt>
                <c:pt idx="73">
                  <c:v>2</c:v>
                </c:pt>
                <c:pt idx="74">
                  <c:v>3</c:v>
                </c:pt>
                <c:pt idx="75">
                  <c:v>3</c:v>
                </c:pt>
                <c:pt idx="76">
                  <c:v>4</c:v>
                </c:pt>
                <c:pt idx="77">
                  <c:v>6</c:v>
                </c:pt>
                <c:pt idx="78">
                  <c:v>6</c:v>
                </c:pt>
                <c:pt idx="79">
                  <c:v>7</c:v>
                </c:pt>
                <c:pt idx="80">
                  <c:v>8</c:v>
                </c:pt>
                <c:pt idx="81">
                  <c:v>8</c:v>
                </c:pt>
                <c:pt idx="82">
                  <c:v>8</c:v>
                </c:pt>
                <c:pt idx="83">
                  <c:v>8</c:v>
                </c:pt>
                <c:pt idx="84">
                  <c:v>9</c:v>
                </c:pt>
                <c:pt idx="85">
                  <c:v>9</c:v>
                </c:pt>
                <c:pt idx="86">
                  <c:v>10</c:v>
                </c:pt>
                <c:pt idx="87">
                  <c:v>10</c:v>
                </c:pt>
                <c:pt idx="88">
                  <c:v>10</c:v>
                </c:pt>
                <c:pt idx="89">
                  <c:v>11</c:v>
                </c:pt>
                <c:pt idx="90">
                  <c:v>13</c:v>
                </c:pt>
                <c:pt idx="91">
                  <c:v>13</c:v>
                </c:pt>
                <c:pt idx="92">
                  <c:v>13</c:v>
                </c:pt>
                <c:pt idx="93">
                  <c:v>13</c:v>
                </c:pt>
                <c:pt idx="94">
                  <c:v>13</c:v>
                </c:pt>
                <c:pt idx="95">
                  <c:v>14</c:v>
                </c:pt>
                <c:pt idx="96">
                  <c:v>14</c:v>
                </c:pt>
                <c:pt idx="97">
                  <c:v>14</c:v>
                </c:pt>
                <c:pt idx="98">
                  <c:v>15</c:v>
                </c:pt>
                <c:pt idx="99">
                  <c:v>17</c:v>
                </c:pt>
                <c:pt idx="100">
                  <c:v>17</c:v>
                </c:pt>
                <c:pt idx="101">
                  <c:v>17</c:v>
                </c:pt>
                <c:pt idx="102">
                  <c:v>18</c:v>
                </c:pt>
                <c:pt idx="103">
                  <c:v>18</c:v>
                </c:pt>
                <c:pt idx="104">
                  <c:v>18</c:v>
                </c:pt>
                <c:pt idx="105">
                  <c:v>18</c:v>
                </c:pt>
                <c:pt idx="106">
                  <c:v>18</c:v>
                </c:pt>
                <c:pt idx="107">
                  <c:v>18</c:v>
                </c:pt>
                <c:pt idx="108">
                  <c:v>19</c:v>
                </c:pt>
                <c:pt idx="109">
                  <c:v>19</c:v>
                </c:pt>
                <c:pt idx="110">
                  <c:v>20</c:v>
                </c:pt>
                <c:pt idx="111">
                  <c:v>21</c:v>
                </c:pt>
                <c:pt idx="112">
                  <c:v>21</c:v>
                </c:pt>
                <c:pt idx="113">
                  <c:v>21</c:v>
                </c:pt>
                <c:pt idx="114">
                  <c:v>21</c:v>
                </c:pt>
                <c:pt idx="115">
                  <c:v>23</c:v>
                </c:pt>
                <c:pt idx="116">
                  <c:v>23</c:v>
                </c:pt>
                <c:pt idx="117">
                  <c:v>23</c:v>
                </c:pt>
                <c:pt idx="118">
                  <c:v>23</c:v>
                </c:pt>
                <c:pt idx="119">
                  <c:v>24</c:v>
                </c:pt>
                <c:pt idx="120">
                  <c:v>24</c:v>
                </c:pt>
                <c:pt idx="121">
                  <c:v>26</c:v>
                </c:pt>
                <c:pt idx="122">
                  <c:v>26</c:v>
                </c:pt>
                <c:pt idx="123">
                  <c:v>26</c:v>
                </c:pt>
                <c:pt idx="124">
                  <c:v>26</c:v>
                </c:pt>
                <c:pt idx="125">
                  <c:v>27</c:v>
                </c:pt>
                <c:pt idx="126">
                  <c:v>27</c:v>
                </c:pt>
                <c:pt idx="127">
                  <c:v>27</c:v>
                </c:pt>
                <c:pt idx="128">
                  <c:v>27</c:v>
                </c:pt>
                <c:pt idx="129">
                  <c:v>29</c:v>
                </c:pt>
                <c:pt idx="130">
                  <c:v>29</c:v>
                </c:pt>
                <c:pt idx="131">
                  <c:v>29</c:v>
                </c:pt>
                <c:pt idx="132">
                  <c:v>29</c:v>
                </c:pt>
                <c:pt idx="133">
                  <c:v>30</c:v>
                </c:pt>
                <c:pt idx="134">
                  <c:v>39</c:v>
                </c:pt>
                <c:pt idx="135">
                  <c:v>39</c:v>
                </c:pt>
                <c:pt idx="136">
                  <c:v>40</c:v>
                </c:pt>
                <c:pt idx="137">
                  <c:v>41</c:v>
                </c:pt>
                <c:pt idx="138">
                  <c:v>42</c:v>
                </c:pt>
                <c:pt idx="139">
                  <c:v>47</c:v>
                </c:pt>
                <c:pt idx="140">
                  <c:v>48</c:v>
                </c:pt>
                <c:pt idx="141">
                  <c:v>54</c:v>
                </c:pt>
                <c:pt idx="142">
                  <c:v>54</c:v>
                </c:pt>
                <c:pt idx="143">
                  <c:v>55</c:v>
                </c:pt>
                <c:pt idx="144">
                  <c:v>56</c:v>
                </c:pt>
                <c:pt idx="145">
                  <c:v>57</c:v>
                </c:pt>
                <c:pt idx="146">
                  <c:v>58</c:v>
                </c:pt>
                <c:pt idx="147">
                  <c:v>60</c:v>
                </c:pt>
                <c:pt idx="148">
                  <c:v>61</c:v>
                </c:pt>
                <c:pt idx="149">
                  <c:v>62</c:v>
                </c:pt>
                <c:pt idx="150">
                  <c:v>66</c:v>
                </c:pt>
                <c:pt idx="151">
                  <c:v>66</c:v>
                </c:pt>
                <c:pt idx="152">
                  <c:v>67</c:v>
                </c:pt>
                <c:pt idx="153">
                  <c:v>67</c:v>
                </c:pt>
                <c:pt idx="154">
                  <c:v>71</c:v>
                </c:pt>
                <c:pt idx="155">
                  <c:v>72</c:v>
                </c:pt>
                <c:pt idx="156">
                  <c:v>72</c:v>
                </c:pt>
                <c:pt idx="157">
                  <c:v>73</c:v>
                </c:pt>
                <c:pt idx="158">
                  <c:v>75</c:v>
                </c:pt>
                <c:pt idx="159">
                  <c:v>77</c:v>
                </c:pt>
                <c:pt idx="160">
                  <c:v>85</c:v>
                </c:pt>
                <c:pt idx="161">
                  <c:v>91</c:v>
                </c:pt>
                <c:pt idx="162">
                  <c:v>91</c:v>
                </c:pt>
                <c:pt idx="163">
                  <c:v>92</c:v>
                </c:pt>
                <c:pt idx="164">
                  <c:v>93</c:v>
                </c:pt>
                <c:pt idx="165">
                  <c:v>93</c:v>
                </c:pt>
                <c:pt idx="166">
                  <c:v>93</c:v>
                </c:pt>
                <c:pt idx="167">
                  <c:v>93</c:v>
                </c:pt>
                <c:pt idx="168">
                  <c:v>95</c:v>
                </c:pt>
                <c:pt idx="169">
                  <c:v>95</c:v>
                </c:pt>
                <c:pt idx="170">
                  <c:v>95</c:v>
                </c:pt>
                <c:pt idx="171">
                  <c:v>95</c:v>
                </c:pt>
                <c:pt idx="172">
                  <c:v>96</c:v>
                </c:pt>
                <c:pt idx="173">
                  <c:v>97</c:v>
                </c:pt>
                <c:pt idx="174">
                  <c:v>97</c:v>
                </c:pt>
                <c:pt idx="175">
                  <c:v>97</c:v>
                </c:pt>
                <c:pt idx="176">
                  <c:v>100</c:v>
                </c:pt>
                <c:pt idx="177">
                  <c:v>101</c:v>
                </c:pt>
                <c:pt idx="178">
                  <c:v>102</c:v>
                </c:pt>
                <c:pt idx="179">
                  <c:v>102</c:v>
                </c:pt>
                <c:pt idx="180">
                  <c:v>102</c:v>
                </c:pt>
                <c:pt idx="181">
                  <c:v>102</c:v>
                </c:pt>
                <c:pt idx="182">
                  <c:v>102</c:v>
                </c:pt>
                <c:pt idx="183">
                  <c:v>104</c:v>
                </c:pt>
                <c:pt idx="184">
                  <c:v>104</c:v>
                </c:pt>
                <c:pt idx="185">
                  <c:v>105</c:v>
                </c:pt>
                <c:pt idx="186">
                  <c:v>105</c:v>
                </c:pt>
                <c:pt idx="187">
                  <c:v>106</c:v>
                </c:pt>
                <c:pt idx="188">
                  <c:v>106</c:v>
                </c:pt>
                <c:pt idx="189">
                  <c:v>106</c:v>
                </c:pt>
                <c:pt idx="190">
                  <c:v>106</c:v>
                </c:pt>
                <c:pt idx="191">
                  <c:v>106</c:v>
                </c:pt>
                <c:pt idx="192">
                  <c:v>106</c:v>
                </c:pt>
                <c:pt idx="193">
                  <c:v>106</c:v>
                </c:pt>
                <c:pt idx="194">
                  <c:v>107</c:v>
                </c:pt>
                <c:pt idx="195">
                  <c:v>107</c:v>
                </c:pt>
                <c:pt idx="196">
                  <c:v>107</c:v>
                </c:pt>
                <c:pt idx="197">
                  <c:v>107</c:v>
                </c:pt>
                <c:pt idx="198">
                  <c:v>108</c:v>
                </c:pt>
                <c:pt idx="199">
                  <c:v>109</c:v>
                </c:pt>
                <c:pt idx="200">
                  <c:v>109</c:v>
                </c:pt>
                <c:pt idx="201">
                  <c:v>109</c:v>
                </c:pt>
                <c:pt idx="202">
                  <c:v>109</c:v>
                </c:pt>
                <c:pt idx="203">
                  <c:v>109</c:v>
                </c:pt>
                <c:pt idx="204">
                  <c:v>109</c:v>
                </c:pt>
                <c:pt idx="205">
                  <c:v>109</c:v>
                </c:pt>
                <c:pt idx="206">
                  <c:v>109</c:v>
                </c:pt>
                <c:pt idx="207">
                  <c:v>109</c:v>
                </c:pt>
                <c:pt idx="208">
                  <c:v>109</c:v>
                </c:pt>
                <c:pt idx="209">
                  <c:v>109</c:v>
                </c:pt>
                <c:pt idx="210">
                  <c:v>110</c:v>
                </c:pt>
                <c:pt idx="211">
                  <c:v>111</c:v>
                </c:pt>
                <c:pt idx="212">
                  <c:v>111</c:v>
                </c:pt>
                <c:pt idx="213">
                  <c:v>111</c:v>
                </c:pt>
                <c:pt idx="214">
                  <c:v>111</c:v>
                </c:pt>
                <c:pt idx="215">
                  <c:v>111</c:v>
                </c:pt>
                <c:pt idx="216">
                  <c:v>111</c:v>
                </c:pt>
                <c:pt idx="217">
                  <c:v>111</c:v>
                </c:pt>
                <c:pt idx="218">
                  <c:v>111</c:v>
                </c:pt>
                <c:pt idx="219">
                  <c:v>112</c:v>
                </c:pt>
                <c:pt idx="220">
                  <c:v>112</c:v>
                </c:pt>
                <c:pt idx="221">
                  <c:v>112</c:v>
                </c:pt>
                <c:pt idx="222">
                  <c:v>113</c:v>
                </c:pt>
                <c:pt idx="223">
                  <c:v>113</c:v>
                </c:pt>
                <c:pt idx="224">
                  <c:v>113</c:v>
                </c:pt>
                <c:pt idx="225">
                  <c:v>113</c:v>
                </c:pt>
                <c:pt idx="226">
                  <c:v>113</c:v>
                </c:pt>
                <c:pt idx="227">
                  <c:v>114</c:v>
                </c:pt>
                <c:pt idx="228">
                  <c:v>114</c:v>
                </c:pt>
                <c:pt idx="229">
                  <c:v>114</c:v>
                </c:pt>
                <c:pt idx="230">
                  <c:v>114</c:v>
                </c:pt>
                <c:pt idx="231">
                  <c:v>115</c:v>
                </c:pt>
                <c:pt idx="232">
                  <c:v>116</c:v>
                </c:pt>
                <c:pt idx="233">
                  <c:v>116</c:v>
                </c:pt>
                <c:pt idx="234">
                  <c:v>116</c:v>
                </c:pt>
                <c:pt idx="235">
                  <c:v>116</c:v>
                </c:pt>
                <c:pt idx="236">
                  <c:v>116</c:v>
                </c:pt>
                <c:pt idx="237">
                  <c:v>116</c:v>
                </c:pt>
                <c:pt idx="238">
                  <c:v>116</c:v>
                </c:pt>
                <c:pt idx="239">
                  <c:v>117</c:v>
                </c:pt>
                <c:pt idx="240">
                  <c:v>117</c:v>
                </c:pt>
                <c:pt idx="241">
                  <c:v>117</c:v>
                </c:pt>
                <c:pt idx="242">
                  <c:v>117</c:v>
                </c:pt>
                <c:pt idx="243">
                  <c:v>117</c:v>
                </c:pt>
                <c:pt idx="244">
                  <c:v>117</c:v>
                </c:pt>
                <c:pt idx="245">
                  <c:v>117</c:v>
                </c:pt>
                <c:pt idx="246">
                  <c:v>117</c:v>
                </c:pt>
                <c:pt idx="247">
                  <c:v>117</c:v>
                </c:pt>
                <c:pt idx="248">
                  <c:v>117</c:v>
                </c:pt>
                <c:pt idx="249">
                  <c:v>117</c:v>
                </c:pt>
                <c:pt idx="250">
                  <c:v>117</c:v>
                </c:pt>
                <c:pt idx="251">
                  <c:v>117</c:v>
                </c:pt>
                <c:pt idx="252">
                  <c:v>117</c:v>
                </c:pt>
                <c:pt idx="253">
                  <c:v>117</c:v>
                </c:pt>
                <c:pt idx="254">
                  <c:v>117</c:v>
                </c:pt>
                <c:pt idx="255">
                  <c:v>117</c:v>
                </c:pt>
                <c:pt idx="256">
                  <c:v>117</c:v>
                </c:pt>
                <c:pt idx="257">
                  <c:v>117</c:v>
                </c:pt>
                <c:pt idx="258">
                  <c:v>117</c:v>
                </c:pt>
                <c:pt idx="259">
                  <c:v>117</c:v>
                </c:pt>
                <c:pt idx="260">
                  <c:v>117</c:v>
                </c:pt>
                <c:pt idx="261">
                  <c:v>117</c:v>
                </c:pt>
                <c:pt idx="262">
                  <c:v>117</c:v>
                </c:pt>
                <c:pt idx="263">
                  <c:v>117</c:v>
                </c:pt>
                <c:pt idx="264">
                  <c:v>118</c:v>
                </c:pt>
                <c:pt idx="265">
                  <c:v>118</c:v>
                </c:pt>
                <c:pt idx="266">
                  <c:v>118</c:v>
                </c:pt>
                <c:pt idx="267">
                  <c:v>118</c:v>
                </c:pt>
                <c:pt idx="268">
                  <c:v>118</c:v>
                </c:pt>
                <c:pt idx="269">
                  <c:v>118</c:v>
                </c:pt>
                <c:pt idx="270">
                  <c:v>119</c:v>
                </c:pt>
                <c:pt idx="271">
                  <c:v>119</c:v>
                </c:pt>
                <c:pt idx="272">
                  <c:v>119</c:v>
                </c:pt>
                <c:pt idx="273">
                  <c:v>120</c:v>
                </c:pt>
                <c:pt idx="274">
                  <c:v>120</c:v>
                </c:pt>
                <c:pt idx="275">
                  <c:v>121</c:v>
                </c:pt>
                <c:pt idx="276">
                  <c:v>122</c:v>
                </c:pt>
                <c:pt idx="277">
                  <c:v>123</c:v>
                </c:pt>
                <c:pt idx="278">
                  <c:v>123</c:v>
                </c:pt>
                <c:pt idx="279">
                  <c:v>123</c:v>
                </c:pt>
                <c:pt idx="280">
                  <c:v>124</c:v>
                </c:pt>
                <c:pt idx="281">
                  <c:v>125</c:v>
                </c:pt>
                <c:pt idx="282">
                  <c:v>126</c:v>
                </c:pt>
                <c:pt idx="283">
                  <c:v>130</c:v>
                </c:pt>
                <c:pt idx="284">
                  <c:v>131</c:v>
                </c:pt>
                <c:pt idx="285">
                  <c:v>132</c:v>
                </c:pt>
                <c:pt idx="286">
                  <c:v>133</c:v>
                </c:pt>
                <c:pt idx="287">
                  <c:v>138</c:v>
                </c:pt>
                <c:pt idx="288">
                  <c:v>138</c:v>
                </c:pt>
                <c:pt idx="289">
                  <c:v>139</c:v>
                </c:pt>
                <c:pt idx="290">
                  <c:v>139</c:v>
                </c:pt>
                <c:pt idx="291">
                  <c:v>139</c:v>
                </c:pt>
                <c:pt idx="292">
                  <c:v>141</c:v>
                </c:pt>
                <c:pt idx="293">
                  <c:v>141</c:v>
                </c:pt>
                <c:pt idx="294">
                  <c:v>145</c:v>
                </c:pt>
                <c:pt idx="295">
                  <c:v>146</c:v>
                </c:pt>
                <c:pt idx="296">
                  <c:v>146</c:v>
                </c:pt>
                <c:pt idx="297">
                  <c:v>146</c:v>
                </c:pt>
                <c:pt idx="298">
                  <c:v>148</c:v>
                </c:pt>
                <c:pt idx="299">
                  <c:v>148</c:v>
                </c:pt>
                <c:pt idx="300">
                  <c:v>149</c:v>
                </c:pt>
                <c:pt idx="301">
                  <c:v>149</c:v>
                </c:pt>
                <c:pt idx="302">
                  <c:v>150</c:v>
                </c:pt>
                <c:pt idx="303">
                  <c:v>152</c:v>
                </c:pt>
                <c:pt idx="304">
                  <c:v>154</c:v>
                </c:pt>
                <c:pt idx="305">
                  <c:v>154</c:v>
                </c:pt>
                <c:pt idx="306">
                  <c:v>154</c:v>
                </c:pt>
                <c:pt idx="307">
                  <c:v>154</c:v>
                </c:pt>
                <c:pt idx="308">
                  <c:v>156</c:v>
                </c:pt>
                <c:pt idx="309">
                  <c:v>156</c:v>
                </c:pt>
                <c:pt idx="310">
                  <c:v>156</c:v>
                </c:pt>
                <c:pt idx="311">
                  <c:v>158</c:v>
                </c:pt>
                <c:pt idx="312">
                  <c:v>158</c:v>
                </c:pt>
                <c:pt idx="313">
                  <c:v>160</c:v>
                </c:pt>
                <c:pt idx="314">
                  <c:v>161</c:v>
                </c:pt>
                <c:pt idx="315">
                  <c:v>162</c:v>
                </c:pt>
                <c:pt idx="316">
                  <c:v>163</c:v>
                </c:pt>
                <c:pt idx="317">
                  <c:v>164</c:v>
                </c:pt>
                <c:pt idx="318">
                  <c:v>166</c:v>
                </c:pt>
                <c:pt idx="319">
                  <c:v>166</c:v>
                </c:pt>
                <c:pt idx="320">
                  <c:v>166</c:v>
                </c:pt>
                <c:pt idx="321">
                  <c:v>166</c:v>
                </c:pt>
                <c:pt idx="322">
                  <c:v>167</c:v>
                </c:pt>
                <c:pt idx="323">
                  <c:v>167</c:v>
                </c:pt>
                <c:pt idx="324">
                  <c:v>168</c:v>
                </c:pt>
                <c:pt idx="325">
                  <c:v>168</c:v>
                </c:pt>
                <c:pt idx="326">
                  <c:v>168</c:v>
                </c:pt>
                <c:pt idx="327">
                  <c:v>168</c:v>
                </c:pt>
                <c:pt idx="328">
                  <c:v>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719-487A-BC85-319B86F2D5DF}"/>
            </c:ext>
          </c:extLst>
        </c:ser>
        <c:ser>
          <c:idx val="9"/>
          <c:order val="9"/>
          <c:tx>
            <c:strRef>
              <c:f>'Óbitos Americas.Data'!$L$1</c:f>
              <c:strCache>
                <c:ptCount val="1"/>
                <c:pt idx="0">
                  <c:v>Uruguai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'Óbitos Americas.Data'!$A$37:$B$365</c:f>
              <c:multiLvlStrCache>
                <c:ptCount val="329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1</c:v>
                  </c:pt>
                  <c:pt idx="92">
                    <c:v>2</c:v>
                  </c:pt>
                  <c:pt idx="93">
                    <c:v>3</c:v>
                  </c:pt>
                  <c:pt idx="94">
                    <c:v>4</c:v>
                  </c:pt>
                  <c:pt idx="95">
                    <c:v>5</c:v>
                  </c:pt>
                  <c:pt idx="96">
                    <c:v>6</c:v>
                  </c:pt>
                  <c:pt idx="97">
                    <c:v>7</c:v>
                  </c:pt>
                  <c:pt idx="98">
                    <c:v>8</c:v>
                  </c:pt>
                  <c:pt idx="99">
                    <c:v>9</c:v>
                  </c:pt>
                  <c:pt idx="100">
                    <c:v>10</c:v>
                  </c:pt>
                  <c:pt idx="101">
                    <c:v>11</c:v>
                  </c:pt>
                  <c:pt idx="102">
                    <c:v>12</c:v>
                  </c:pt>
                  <c:pt idx="103">
                    <c:v>13</c:v>
                  </c:pt>
                  <c:pt idx="104">
                    <c:v>14</c:v>
                  </c:pt>
                  <c:pt idx="105">
                    <c:v>15</c:v>
                  </c:pt>
                  <c:pt idx="106">
                    <c:v>16</c:v>
                  </c:pt>
                  <c:pt idx="107">
                    <c:v>17</c:v>
                  </c:pt>
                  <c:pt idx="108">
                    <c:v>18</c:v>
                  </c:pt>
                  <c:pt idx="109">
                    <c:v>19</c:v>
                  </c:pt>
                  <c:pt idx="110">
                    <c:v>20</c:v>
                  </c:pt>
                  <c:pt idx="111">
                    <c:v>21</c:v>
                  </c:pt>
                  <c:pt idx="112">
                    <c:v>22</c:v>
                  </c:pt>
                  <c:pt idx="113">
                    <c:v>23</c:v>
                  </c:pt>
                  <c:pt idx="114">
                    <c:v>24</c:v>
                  </c:pt>
                  <c:pt idx="115">
                    <c:v>25</c:v>
                  </c:pt>
                  <c:pt idx="116">
                    <c:v>26</c:v>
                  </c:pt>
                  <c:pt idx="117">
                    <c:v>27</c:v>
                  </c:pt>
                  <c:pt idx="118">
                    <c:v>28</c:v>
                  </c:pt>
                  <c:pt idx="119">
                    <c:v>29</c:v>
                  </c:pt>
                  <c:pt idx="120">
                    <c:v>30</c:v>
                  </c:pt>
                  <c:pt idx="121">
                    <c:v>31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1</c:v>
                  </c:pt>
                  <c:pt idx="245">
                    <c:v>2</c:v>
                  </c:pt>
                  <c:pt idx="246">
                    <c:v>3</c:v>
                  </c:pt>
                  <c:pt idx="247">
                    <c:v>4</c:v>
                  </c:pt>
                  <c:pt idx="248">
                    <c:v>5</c:v>
                  </c:pt>
                  <c:pt idx="249">
                    <c:v>6</c:v>
                  </c:pt>
                  <c:pt idx="250">
                    <c:v>7</c:v>
                  </c:pt>
                  <c:pt idx="251">
                    <c:v>8</c:v>
                  </c:pt>
                  <c:pt idx="252">
                    <c:v>9</c:v>
                  </c:pt>
                  <c:pt idx="253">
                    <c:v>10</c:v>
                  </c:pt>
                  <c:pt idx="254">
                    <c:v>11</c:v>
                  </c:pt>
                  <c:pt idx="255">
                    <c:v>12</c:v>
                  </c:pt>
                  <c:pt idx="256">
                    <c:v>13</c:v>
                  </c:pt>
                  <c:pt idx="257">
                    <c:v>14</c:v>
                  </c:pt>
                  <c:pt idx="258">
                    <c:v>15</c:v>
                  </c:pt>
                  <c:pt idx="259">
                    <c:v>16</c:v>
                  </c:pt>
                  <c:pt idx="260">
                    <c:v>17</c:v>
                  </c:pt>
                  <c:pt idx="261">
                    <c:v>18</c:v>
                  </c:pt>
                  <c:pt idx="262">
                    <c:v>19</c:v>
                  </c:pt>
                  <c:pt idx="263">
                    <c:v>20</c:v>
                  </c:pt>
                  <c:pt idx="264">
                    <c:v>21</c:v>
                  </c:pt>
                  <c:pt idx="265">
                    <c:v>22</c:v>
                  </c:pt>
                  <c:pt idx="266">
                    <c:v>23</c:v>
                  </c:pt>
                  <c:pt idx="267">
                    <c:v>24</c:v>
                  </c:pt>
                  <c:pt idx="268">
                    <c:v>25</c:v>
                  </c:pt>
                  <c:pt idx="269">
                    <c:v>26</c:v>
                  </c:pt>
                  <c:pt idx="270">
                    <c:v>27</c:v>
                  </c:pt>
                  <c:pt idx="271">
                    <c:v>28</c:v>
                  </c:pt>
                  <c:pt idx="272">
                    <c:v>29</c:v>
                  </c:pt>
                  <c:pt idx="273">
                    <c:v>30</c:v>
                  </c:pt>
                  <c:pt idx="274">
                    <c:v>31</c:v>
                  </c:pt>
                  <c:pt idx="275">
                    <c:v>1</c:v>
                  </c:pt>
                  <c:pt idx="276">
                    <c:v>2</c:v>
                  </c:pt>
                  <c:pt idx="277">
                    <c:v>3</c:v>
                  </c:pt>
                  <c:pt idx="278">
                    <c:v>4</c:v>
                  </c:pt>
                  <c:pt idx="279">
                    <c:v>5</c:v>
                  </c:pt>
                  <c:pt idx="280">
                    <c:v>6</c:v>
                  </c:pt>
                  <c:pt idx="281">
                    <c:v>7</c:v>
                  </c:pt>
                  <c:pt idx="282">
                    <c:v>8</c:v>
                  </c:pt>
                  <c:pt idx="283">
                    <c:v>9</c:v>
                  </c:pt>
                  <c:pt idx="284">
                    <c:v>10</c:v>
                  </c:pt>
                  <c:pt idx="285">
                    <c:v>11</c:v>
                  </c:pt>
                  <c:pt idx="286">
                    <c:v>12</c:v>
                  </c:pt>
                  <c:pt idx="287">
                    <c:v>13</c:v>
                  </c:pt>
                  <c:pt idx="288">
                    <c:v>14</c:v>
                  </c:pt>
                  <c:pt idx="289">
                    <c:v>15</c:v>
                  </c:pt>
                  <c:pt idx="290">
                    <c:v>16</c:v>
                  </c:pt>
                  <c:pt idx="291">
                    <c:v>17</c:v>
                  </c:pt>
                  <c:pt idx="292">
                    <c:v>18</c:v>
                  </c:pt>
                  <c:pt idx="293">
                    <c:v>19</c:v>
                  </c:pt>
                  <c:pt idx="294">
                    <c:v>20</c:v>
                  </c:pt>
                  <c:pt idx="295">
                    <c:v>21</c:v>
                  </c:pt>
                  <c:pt idx="296">
                    <c:v>22</c:v>
                  </c:pt>
                  <c:pt idx="297">
                    <c:v>23</c:v>
                  </c:pt>
                  <c:pt idx="298">
                    <c:v>24</c:v>
                  </c:pt>
                  <c:pt idx="299">
                    <c:v>25</c:v>
                  </c:pt>
                  <c:pt idx="300">
                    <c:v>26</c:v>
                  </c:pt>
                  <c:pt idx="301">
                    <c:v>27</c:v>
                  </c:pt>
                  <c:pt idx="302">
                    <c:v>28</c:v>
                  </c:pt>
                  <c:pt idx="303">
                    <c:v>29</c:v>
                  </c:pt>
                  <c:pt idx="304">
                    <c:v>30</c:v>
                  </c:pt>
                  <c:pt idx="305">
                    <c:v>31</c:v>
                  </c:pt>
                  <c:pt idx="306">
                    <c:v>1</c:v>
                  </c:pt>
                  <c:pt idx="307">
                    <c:v>2</c:v>
                  </c:pt>
                  <c:pt idx="308">
                    <c:v>3</c:v>
                  </c:pt>
                  <c:pt idx="309">
                    <c:v>4</c:v>
                  </c:pt>
                  <c:pt idx="310">
                    <c:v>5</c:v>
                  </c:pt>
                  <c:pt idx="311">
                    <c:v>6</c:v>
                  </c:pt>
                  <c:pt idx="312">
                    <c:v>7</c:v>
                  </c:pt>
                  <c:pt idx="313">
                    <c:v>8</c:v>
                  </c:pt>
                  <c:pt idx="314">
                    <c:v>9</c:v>
                  </c:pt>
                  <c:pt idx="315">
                    <c:v>10</c:v>
                  </c:pt>
                  <c:pt idx="316">
                    <c:v>11</c:v>
                  </c:pt>
                  <c:pt idx="317">
                    <c:v>12</c:v>
                  </c:pt>
                  <c:pt idx="318">
                    <c:v>13</c:v>
                  </c:pt>
                  <c:pt idx="319">
                    <c:v>14</c:v>
                  </c:pt>
                  <c:pt idx="320">
                    <c:v>15</c:v>
                  </c:pt>
                  <c:pt idx="321">
                    <c:v>16</c:v>
                  </c:pt>
                  <c:pt idx="322">
                    <c:v>17</c:v>
                  </c:pt>
                  <c:pt idx="323">
                    <c:v>18</c:v>
                  </c:pt>
                  <c:pt idx="324">
                    <c:v>19</c:v>
                  </c:pt>
                  <c:pt idx="325">
                    <c:v>20</c:v>
                  </c:pt>
                  <c:pt idx="326">
                    <c:v>21</c:v>
                  </c:pt>
                  <c:pt idx="327">
                    <c:v>22</c:v>
                  </c:pt>
                  <c:pt idx="328">
                    <c:v>23</c:v>
                  </c:pt>
                </c:lvl>
                <c:lvl>
                  <c:pt idx="0">
                    <c:v>Abril</c:v>
                  </c:pt>
                  <c:pt idx="30">
                    <c:v>Maio</c:v>
                  </c:pt>
                  <c:pt idx="61">
                    <c:v>Junho</c:v>
                  </c:pt>
                  <c:pt idx="91">
                    <c:v>Julho</c:v>
                  </c:pt>
                  <c:pt idx="122">
                    <c:v>Agosto</c:v>
                  </c:pt>
                  <c:pt idx="153">
                    <c:v>Setembro</c:v>
                  </c:pt>
                  <c:pt idx="183">
                    <c:v>Outubro</c:v>
                  </c:pt>
                  <c:pt idx="214">
                    <c:v>Novembro</c:v>
                  </c:pt>
                  <c:pt idx="244">
                    <c:v>Dez</c:v>
                  </c:pt>
                  <c:pt idx="275">
                    <c:v>Janeiro </c:v>
                  </c:pt>
                  <c:pt idx="306">
                    <c:v>Fevereiro </c:v>
                  </c:pt>
                </c:lvl>
              </c:multiLvlStrCache>
            </c:multiLvlStrRef>
          </c:cat>
          <c:val>
            <c:numRef>
              <c:f>'Óbitos Americas.Data'!$L$37:$L$365</c:f>
              <c:numCache>
                <c:formatCode>General</c:formatCode>
                <c:ptCount val="32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6</c:v>
                </c:pt>
                <c:pt idx="8">
                  <c:v>7</c:v>
                </c:pt>
                <c:pt idx="9">
                  <c:v>7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7</c:v>
                </c:pt>
                <c:pt idx="14">
                  <c:v>8</c:v>
                </c:pt>
                <c:pt idx="15">
                  <c:v>8</c:v>
                </c:pt>
                <c:pt idx="16">
                  <c:v>9</c:v>
                </c:pt>
                <c:pt idx="17">
                  <c:v>9</c:v>
                </c:pt>
                <c:pt idx="18">
                  <c:v>9</c:v>
                </c:pt>
                <c:pt idx="19">
                  <c:v>9</c:v>
                </c:pt>
                <c:pt idx="20">
                  <c:v>10</c:v>
                </c:pt>
                <c:pt idx="21">
                  <c:v>10</c:v>
                </c:pt>
                <c:pt idx="22">
                  <c:v>12</c:v>
                </c:pt>
                <c:pt idx="23">
                  <c:v>12</c:v>
                </c:pt>
                <c:pt idx="24">
                  <c:v>12</c:v>
                </c:pt>
                <c:pt idx="25">
                  <c:v>12</c:v>
                </c:pt>
                <c:pt idx="26">
                  <c:v>14</c:v>
                </c:pt>
                <c:pt idx="27">
                  <c:v>15</c:v>
                </c:pt>
                <c:pt idx="28">
                  <c:v>15</c:v>
                </c:pt>
                <c:pt idx="29">
                  <c:v>15</c:v>
                </c:pt>
                <c:pt idx="30">
                  <c:v>15</c:v>
                </c:pt>
                <c:pt idx="31">
                  <c:v>17</c:v>
                </c:pt>
                <c:pt idx="32">
                  <c:v>17</c:v>
                </c:pt>
                <c:pt idx="33">
                  <c:v>17</c:v>
                </c:pt>
                <c:pt idx="34">
                  <c:v>17</c:v>
                </c:pt>
                <c:pt idx="35">
                  <c:v>17</c:v>
                </c:pt>
                <c:pt idx="36">
                  <c:v>17</c:v>
                </c:pt>
                <c:pt idx="37">
                  <c:v>17</c:v>
                </c:pt>
                <c:pt idx="38">
                  <c:v>17</c:v>
                </c:pt>
                <c:pt idx="39">
                  <c:v>17</c:v>
                </c:pt>
                <c:pt idx="40">
                  <c:v>17</c:v>
                </c:pt>
                <c:pt idx="41">
                  <c:v>19</c:v>
                </c:pt>
                <c:pt idx="42">
                  <c:v>19</c:v>
                </c:pt>
                <c:pt idx="43">
                  <c:v>19</c:v>
                </c:pt>
                <c:pt idx="44">
                  <c:v>19</c:v>
                </c:pt>
                <c:pt idx="45">
                  <c:v>19</c:v>
                </c:pt>
                <c:pt idx="46">
                  <c:v>19</c:v>
                </c:pt>
                <c:pt idx="47">
                  <c:v>19</c:v>
                </c:pt>
                <c:pt idx="48">
                  <c:v>20</c:v>
                </c:pt>
                <c:pt idx="49">
                  <c:v>20</c:v>
                </c:pt>
                <c:pt idx="50">
                  <c:v>20</c:v>
                </c:pt>
                <c:pt idx="51">
                  <c:v>20</c:v>
                </c:pt>
                <c:pt idx="52">
                  <c:v>20</c:v>
                </c:pt>
                <c:pt idx="53">
                  <c:v>20</c:v>
                </c:pt>
                <c:pt idx="54">
                  <c:v>22</c:v>
                </c:pt>
                <c:pt idx="55">
                  <c:v>22</c:v>
                </c:pt>
                <c:pt idx="56">
                  <c:v>22</c:v>
                </c:pt>
                <c:pt idx="57">
                  <c:v>22</c:v>
                </c:pt>
                <c:pt idx="58">
                  <c:v>22</c:v>
                </c:pt>
                <c:pt idx="59">
                  <c:v>22</c:v>
                </c:pt>
                <c:pt idx="60">
                  <c:v>22</c:v>
                </c:pt>
                <c:pt idx="61">
                  <c:v>22</c:v>
                </c:pt>
                <c:pt idx="62">
                  <c:v>22</c:v>
                </c:pt>
                <c:pt idx="63">
                  <c:v>23</c:v>
                </c:pt>
                <c:pt idx="64">
                  <c:v>23</c:v>
                </c:pt>
                <c:pt idx="65">
                  <c:v>23</c:v>
                </c:pt>
                <c:pt idx="66">
                  <c:v>23</c:v>
                </c:pt>
                <c:pt idx="67">
                  <c:v>23</c:v>
                </c:pt>
                <c:pt idx="68">
                  <c:v>23</c:v>
                </c:pt>
                <c:pt idx="69">
                  <c:v>23</c:v>
                </c:pt>
                <c:pt idx="70">
                  <c:v>23</c:v>
                </c:pt>
                <c:pt idx="71">
                  <c:v>23</c:v>
                </c:pt>
                <c:pt idx="72">
                  <c:v>23</c:v>
                </c:pt>
                <c:pt idx="73">
                  <c:v>23</c:v>
                </c:pt>
                <c:pt idx="74">
                  <c:v>23</c:v>
                </c:pt>
                <c:pt idx="75">
                  <c:v>23</c:v>
                </c:pt>
                <c:pt idx="76">
                  <c:v>23</c:v>
                </c:pt>
                <c:pt idx="77">
                  <c:v>23</c:v>
                </c:pt>
                <c:pt idx="78">
                  <c:v>24</c:v>
                </c:pt>
                <c:pt idx="79">
                  <c:v>24</c:v>
                </c:pt>
                <c:pt idx="80">
                  <c:v>24</c:v>
                </c:pt>
                <c:pt idx="81">
                  <c:v>24</c:v>
                </c:pt>
                <c:pt idx="82">
                  <c:v>25</c:v>
                </c:pt>
                <c:pt idx="83">
                  <c:v>25</c:v>
                </c:pt>
                <c:pt idx="84">
                  <c:v>25</c:v>
                </c:pt>
                <c:pt idx="85">
                  <c:v>25</c:v>
                </c:pt>
                <c:pt idx="86">
                  <c:v>26</c:v>
                </c:pt>
                <c:pt idx="87">
                  <c:v>26</c:v>
                </c:pt>
                <c:pt idx="88">
                  <c:v>26</c:v>
                </c:pt>
                <c:pt idx="89">
                  <c:v>26</c:v>
                </c:pt>
                <c:pt idx="90">
                  <c:v>27</c:v>
                </c:pt>
                <c:pt idx="91">
                  <c:v>27</c:v>
                </c:pt>
                <c:pt idx="92">
                  <c:v>27</c:v>
                </c:pt>
                <c:pt idx="93">
                  <c:v>28</c:v>
                </c:pt>
                <c:pt idx="94">
                  <c:v>28</c:v>
                </c:pt>
                <c:pt idx="95">
                  <c:v>28</c:v>
                </c:pt>
                <c:pt idx="96">
                  <c:v>28</c:v>
                </c:pt>
                <c:pt idx="97">
                  <c:v>28</c:v>
                </c:pt>
                <c:pt idx="98">
                  <c:v>29</c:v>
                </c:pt>
                <c:pt idx="99">
                  <c:v>29</c:v>
                </c:pt>
                <c:pt idx="100">
                  <c:v>29</c:v>
                </c:pt>
                <c:pt idx="101">
                  <c:v>29</c:v>
                </c:pt>
                <c:pt idx="102">
                  <c:v>29</c:v>
                </c:pt>
                <c:pt idx="103">
                  <c:v>30</c:v>
                </c:pt>
                <c:pt idx="104">
                  <c:v>31</c:v>
                </c:pt>
                <c:pt idx="105">
                  <c:v>31</c:v>
                </c:pt>
                <c:pt idx="106">
                  <c:v>31</c:v>
                </c:pt>
                <c:pt idx="107">
                  <c:v>31</c:v>
                </c:pt>
                <c:pt idx="108">
                  <c:v>32</c:v>
                </c:pt>
                <c:pt idx="109">
                  <c:v>32</c:v>
                </c:pt>
                <c:pt idx="110">
                  <c:v>33</c:v>
                </c:pt>
                <c:pt idx="111">
                  <c:v>33</c:v>
                </c:pt>
                <c:pt idx="112">
                  <c:v>33</c:v>
                </c:pt>
                <c:pt idx="113">
                  <c:v>33</c:v>
                </c:pt>
                <c:pt idx="114">
                  <c:v>34</c:v>
                </c:pt>
                <c:pt idx="115">
                  <c:v>34</c:v>
                </c:pt>
                <c:pt idx="116">
                  <c:v>34</c:v>
                </c:pt>
                <c:pt idx="117">
                  <c:v>34</c:v>
                </c:pt>
                <c:pt idx="118">
                  <c:v>34</c:v>
                </c:pt>
                <c:pt idx="119">
                  <c:v>35</c:v>
                </c:pt>
                <c:pt idx="120">
                  <c:v>35</c:v>
                </c:pt>
                <c:pt idx="121">
                  <c:v>35</c:v>
                </c:pt>
                <c:pt idx="122">
                  <c:v>35</c:v>
                </c:pt>
                <c:pt idx="123">
                  <c:v>35</c:v>
                </c:pt>
                <c:pt idx="124">
                  <c:v>35</c:v>
                </c:pt>
                <c:pt idx="125">
                  <c:v>36</c:v>
                </c:pt>
                <c:pt idx="126">
                  <c:v>36</c:v>
                </c:pt>
                <c:pt idx="127">
                  <c:v>37</c:v>
                </c:pt>
                <c:pt idx="128">
                  <c:v>37</c:v>
                </c:pt>
                <c:pt idx="129">
                  <c:v>37</c:v>
                </c:pt>
                <c:pt idx="130">
                  <c:v>37</c:v>
                </c:pt>
                <c:pt idx="131">
                  <c:v>37</c:v>
                </c:pt>
                <c:pt idx="132">
                  <c:v>37</c:v>
                </c:pt>
                <c:pt idx="133">
                  <c:v>37</c:v>
                </c:pt>
                <c:pt idx="134">
                  <c:v>37</c:v>
                </c:pt>
                <c:pt idx="135">
                  <c:v>37</c:v>
                </c:pt>
                <c:pt idx="136">
                  <c:v>37</c:v>
                </c:pt>
                <c:pt idx="137">
                  <c:v>38</c:v>
                </c:pt>
                <c:pt idx="138">
                  <c:v>38</c:v>
                </c:pt>
                <c:pt idx="139">
                  <c:v>38</c:v>
                </c:pt>
                <c:pt idx="140">
                  <c:v>40</c:v>
                </c:pt>
                <c:pt idx="141">
                  <c:v>40</c:v>
                </c:pt>
                <c:pt idx="142">
                  <c:v>40</c:v>
                </c:pt>
                <c:pt idx="143">
                  <c:v>41</c:v>
                </c:pt>
                <c:pt idx="144">
                  <c:v>42</c:v>
                </c:pt>
                <c:pt idx="145">
                  <c:v>42</c:v>
                </c:pt>
                <c:pt idx="146">
                  <c:v>42</c:v>
                </c:pt>
                <c:pt idx="147">
                  <c:v>42</c:v>
                </c:pt>
                <c:pt idx="148">
                  <c:v>43</c:v>
                </c:pt>
                <c:pt idx="149">
                  <c:v>43</c:v>
                </c:pt>
                <c:pt idx="150">
                  <c:v>43</c:v>
                </c:pt>
                <c:pt idx="151">
                  <c:v>43</c:v>
                </c:pt>
                <c:pt idx="152">
                  <c:v>44</c:v>
                </c:pt>
                <c:pt idx="153">
                  <c:v>44</c:v>
                </c:pt>
                <c:pt idx="154">
                  <c:v>44</c:v>
                </c:pt>
                <c:pt idx="155">
                  <c:v>44</c:v>
                </c:pt>
                <c:pt idx="156">
                  <c:v>44</c:v>
                </c:pt>
                <c:pt idx="157">
                  <c:v>44</c:v>
                </c:pt>
                <c:pt idx="158">
                  <c:v>45</c:v>
                </c:pt>
                <c:pt idx="159">
                  <c:v>45</c:v>
                </c:pt>
                <c:pt idx="160">
                  <c:v>45</c:v>
                </c:pt>
                <c:pt idx="161">
                  <c:v>45</c:v>
                </c:pt>
                <c:pt idx="162">
                  <c:v>45</c:v>
                </c:pt>
                <c:pt idx="163">
                  <c:v>45</c:v>
                </c:pt>
                <c:pt idx="164">
                  <c:v>45</c:v>
                </c:pt>
                <c:pt idx="165">
                  <c:v>45</c:v>
                </c:pt>
                <c:pt idx="166">
                  <c:v>45</c:v>
                </c:pt>
                <c:pt idx="167">
                  <c:v>45</c:v>
                </c:pt>
                <c:pt idx="168">
                  <c:v>45</c:v>
                </c:pt>
                <c:pt idx="169">
                  <c:v>45</c:v>
                </c:pt>
                <c:pt idx="170">
                  <c:v>45</c:v>
                </c:pt>
                <c:pt idx="171">
                  <c:v>46</c:v>
                </c:pt>
                <c:pt idx="172">
                  <c:v>46</c:v>
                </c:pt>
                <c:pt idx="173">
                  <c:v>46</c:v>
                </c:pt>
                <c:pt idx="174">
                  <c:v>46</c:v>
                </c:pt>
                <c:pt idx="175">
                  <c:v>46</c:v>
                </c:pt>
                <c:pt idx="176">
                  <c:v>46</c:v>
                </c:pt>
                <c:pt idx="177">
                  <c:v>47</c:v>
                </c:pt>
                <c:pt idx="178">
                  <c:v>47</c:v>
                </c:pt>
                <c:pt idx="179">
                  <c:v>47</c:v>
                </c:pt>
                <c:pt idx="180">
                  <c:v>47</c:v>
                </c:pt>
                <c:pt idx="181">
                  <c:v>47</c:v>
                </c:pt>
                <c:pt idx="182">
                  <c:v>47</c:v>
                </c:pt>
                <c:pt idx="183">
                  <c:v>48</c:v>
                </c:pt>
                <c:pt idx="184">
                  <c:v>48</c:v>
                </c:pt>
                <c:pt idx="185">
                  <c:v>48</c:v>
                </c:pt>
                <c:pt idx="186">
                  <c:v>48</c:v>
                </c:pt>
                <c:pt idx="187">
                  <c:v>48</c:v>
                </c:pt>
                <c:pt idx="188">
                  <c:v>48</c:v>
                </c:pt>
                <c:pt idx="189">
                  <c:v>48</c:v>
                </c:pt>
                <c:pt idx="190">
                  <c:v>49</c:v>
                </c:pt>
                <c:pt idx="191">
                  <c:v>49</c:v>
                </c:pt>
                <c:pt idx="192">
                  <c:v>49</c:v>
                </c:pt>
                <c:pt idx="193">
                  <c:v>49</c:v>
                </c:pt>
                <c:pt idx="194">
                  <c:v>50</c:v>
                </c:pt>
                <c:pt idx="195">
                  <c:v>50</c:v>
                </c:pt>
                <c:pt idx="196">
                  <c:v>51</c:v>
                </c:pt>
                <c:pt idx="197">
                  <c:v>51</c:v>
                </c:pt>
                <c:pt idx="198">
                  <c:v>51</c:v>
                </c:pt>
                <c:pt idx="199">
                  <c:v>51</c:v>
                </c:pt>
                <c:pt idx="200">
                  <c:v>51</c:v>
                </c:pt>
                <c:pt idx="201">
                  <c:v>51</c:v>
                </c:pt>
                <c:pt idx="202">
                  <c:v>51</c:v>
                </c:pt>
                <c:pt idx="203">
                  <c:v>51</c:v>
                </c:pt>
                <c:pt idx="204">
                  <c:v>52</c:v>
                </c:pt>
                <c:pt idx="205">
                  <c:v>53</c:v>
                </c:pt>
                <c:pt idx="206">
                  <c:v>53</c:v>
                </c:pt>
                <c:pt idx="207">
                  <c:v>53</c:v>
                </c:pt>
                <c:pt idx="208">
                  <c:v>53</c:v>
                </c:pt>
                <c:pt idx="209">
                  <c:v>53</c:v>
                </c:pt>
                <c:pt idx="210">
                  <c:v>54</c:v>
                </c:pt>
                <c:pt idx="211">
                  <c:v>54</c:v>
                </c:pt>
                <c:pt idx="212">
                  <c:v>55</c:v>
                </c:pt>
                <c:pt idx="213">
                  <c:v>57</c:v>
                </c:pt>
                <c:pt idx="214">
                  <c:v>58</c:v>
                </c:pt>
                <c:pt idx="215">
                  <c:v>58</c:v>
                </c:pt>
                <c:pt idx="216">
                  <c:v>59</c:v>
                </c:pt>
                <c:pt idx="217">
                  <c:v>60</c:v>
                </c:pt>
                <c:pt idx="218">
                  <c:v>61</c:v>
                </c:pt>
                <c:pt idx="219">
                  <c:v>61</c:v>
                </c:pt>
                <c:pt idx="220">
                  <c:v>61</c:v>
                </c:pt>
                <c:pt idx="221">
                  <c:v>61</c:v>
                </c:pt>
                <c:pt idx="222">
                  <c:v>61</c:v>
                </c:pt>
                <c:pt idx="223">
                  <c:v>62</c:v>
                </c:pt>
                <c:pt idx="224">
                  <c:v>62</c:v>
                </c:pt>
                <c:pt idx="225">
                  <c:v>62</c:v>
                </c:pt>
                <c:pt idx="226">
                  <c:v>63</c:v>
                </c:pt>
                <c:pt idx="227">
                  <c:v>63</c:v>
                </c:pt>
                <c:pt idx="228">
                  <c:v>64</c:v>
                </c:pt>
                <c:pt idx="229">
                  <c:v>64</c:v>
                </c:pt>
                <c:pt idx="230">
                  <c:v>65</c:v>
                </c:pt>
                <c:pt idx="231">
                  <c:v>67</c:v>
                </c:pt>
                <c:pt idx="232">
                  <c:v>68</c:v>
                </c:pt>
                <c:pt idx="233">
                  <c:v>68</c:v>
                </c:pt>
                <c:pt idx="234">
                  <c:v>69</c:v>
                </c:pt>
                <c:pt idx="235">
                  <c:v>69</c:v>
                </c:pt>
                <c:pt idx="236">
                  <c:v>69</c:v>
                </c:pt>
                <c:pt idx="237">
                  <c:v>71</c:v>
                </c:pt>
                <c:pt idx="238">
                  <c:v>71</c:v>
                </c:pt>
                <c:pt idx="239">
                  <c:v>72</c:v>
                </c:pt>
                <c:pt idx="240">
                  <c:v>73</c:v>
                </c:pt>
                <c:pt idx="241">
                  <c:v>74</c:v>
                </c:pt>
                <c:pt idx="242">
                  <c:v>74</c:v>
                </c:pt>
                <c:pt idx="243">
                  <c:v>75</c:v>
                </c:pt>
                <c:pt idx="244">
                  <c:v>76</c:v>
                </c:pt>
                <c:pt idx="245">
                  <c:v>77</c:v>
                </c:pt>
                <c:pt idx="246">
                  <c:v>78</c:v>
                </c:pt>
                <c:pt idx="247">
                  <c:v>80</c:v>
                </c:pt>
                <c:pt idx="248">
                  <c:v>80</c:v>
                </c:pt>
                <c:pt idx="249">
                  <c:v>80</c:v>
                </c:pt>
                <c:pt idx="250">
                  <c:v>81</c:v>
                </c:pt>
                <c:pt idx="251">
                  <c:v>82</c:v>
                </c:pt>
                <c:pt idx="252">
                  <c:v>83</c:v>
                </c:pt>
                <c:pt idx="253">
                  <c:v>86</c:v>
                </c:pt>
                <c:pt idx="254">
                  <c:v>87</c:v>
                </c:pt>
                <c:pt idx="255">
                  <c:v>90</c:v>
                </c:pt>
                <c:pt idx="256">
                  <c:v>90</c:v>
                </c:pt>
                <c:pt idx="257">
                  <c:v>91</c:v>
                </c:pt>
                <c:pt idx="258">
                  <c:v>92</c:v>
                </c:pt>
                <c:pt idx="259">
                  <c:v>95</c:v>
                </c:pt>
                <c:pt idx="260">
                  <c:v>98</c:v>
                </c:pt>
                <c:pt idx="261">
                  <c:v>102</c:v>
                </c:pt>
                <c:pt idx="262">
                  <c:v>105</c:v>
                </c:pt>
                <c:pt idx="263">
                  <c:v>109</c:v>
                </c:pt>
                <c:pt idx="264">
                  <c:v>114</c:v>
                </c:pt>
                <c:pt idx="265">
                  <c:v>119</c:v>
                </c:pt>
                <c:pt idx="266">
                  <c:v>119</c:v>
                </c:pt>
                <c:pt idx="267">
                  <c:v>120</c:v>
                </c:pt>
                <c:pt idx="268">
                  <c:v>128</c:v>
                </c:pt>
                <c:pt idx="269">
                  <c:v>135</c:v>
                </c:pt>
                <c:pt idx="270">
                  <c:v>143</c:v>
                </c:pt>
                <c:pt idx="271">
                  <c:v>147</c:v>
                </c:pt>
                <c:pt idx="272">
                  <c:v>158</c:v>
                </c:pt>
                <c:pt idx="273">
                  <c:v>160</c:v>
                </c:pt>
                <c:pt idx="274">
                  <c:v>168</c:v>
                </c:pt>
                <c:pt idx="275">
                  <c:v>174</c:v>
                </c:pt>
                <c:pt idx="276">
                  <c:v>181</c:v>
                </c:pt>
                <c:pt idx="277">
                  <c:v>193</c:v>
                </c:pt>
                <c:pt idx="278">
                  <c:v>201</c:v>
                </c:pt>
                <c:pt idx="279">
                  <c:v>204</c:v>
                </c:pt>
                <c:pt idx="280">
                  <c:v>211</c:v>
                </c:pt>
                <c:pt idx="281">
                  <c:v>217</c:v>
                </c:pt>
                <c:pt idx="282">
                  <c:v>221</c:v>
                </c:pt>
                <c:pt idx="283">
                  <c:v>231</c:v>
                </c:pt>
                <c:pt idx="284">
                  <c:v>240</c:v>
                </c:pt>
                <c:pt idx="285">
                  <c:v>248</c:v>
                </c:pt>
                <c:pt idx="286">
                  <c:v>256</c:v>
                </c:pt>
                <c:pt idx="287">
                  <c:v>262</c:v>
                </c:pt>
                <c:pt idx="288">
                  <c:v>269</c:v>
                </c:pt>
                <c:pt idx="289">
                  <c:v>275</c:v>
                </c:pt>
                <c:pt idx="290">
                  <c:v>280</c:v>
                </c:pt>
                <c:pt idx="291">
                  <c:v>291</c:v>
                </c:pt>
                <c:pt idx="292">
                  <c:v>298</c:v>
                </c:pt>
                <c:pt idx="293">
                  <c:v>311</c:v>
                </c:pt>
                <c:pt idx="294">
                  <c:v>319</c:v>
                </c:pt>
                <c:pt idx="295">
                  <c:v>330</c:v>
                </c:pt>
                <c:pt idx="296">
                  <c:v>336</c:v>
                </c:pt>
                <c:pt idx="297">
                  <c:v>347</c:v>
                </c:pt>
                <c:pt idx="298">
                  <c:v>364</c:v>
                </c:pt>
                <c:pt idx="299">
                  <c:v>367</c:v>
                </c:pt>
                <c:pt idx="300">
                  <c:v>376</c:v>
                </c:pt>
                <c:pt idx="301">
                  <c:v>390</c:v>
                </c:pt>
                <c:pt idx="302">
                  <c:v>401</c:v>
                </c:pt>
                <c:pt idx="303">
                  <c:v>407</c:v>
                </c:pt>
                <c:pt idx="304">
                  <c:v>415</c:v>
                </c:pt>
                <c:pt idx="305">
                  <c:v>425</c:v>
                </c:pt>
                <c:pt idx="306">
                  <c:v>431</c:v>
                </c:pt>
                <c:pt idx="307">
                  <c:v>436</c:v>
                </c:pt>
                <c:pt idx="308">
                  <c:v>444</c:v>
                </c:pt>
                <c:pt idx="309">
                  <c:v>453</c:v>
                </c:pt>
                <c:pt idx="310">
                  <c:v>464</c:v>
                </c:pt>
                <c:pt idx="311">
                  <c:v>476</c:v>
                </c:pt>
                <c:pt idx="312">
                  <c:v>478</c:v>
                </c:pt>
                <c:pt idx="313">
                  <c:v>481</c:v>
                </c:pt>
                <c:pt idx="314">
                  <c:v>490</c:v>
                </c:pt>
                <c:pt idx="315">
                  <c:v>497</c:v>
                </c:pt>
                <c:pt idx="316">
                  <c:v>506</c:v>
                </c:pt>
                <c:pt idx="317">
                  <c:v>516</c:v>
                </c:pt>
                <c:pt idx="318">
                  <c:v>524</c:v>
                </c:pt>
                <c:pt idx="319">
                  <c:v>527</c:v>
                </c:pt>
                <c:pt idx="320">
                  <c:v>533</c:v>
                </c:pt>
                <c:pt idx="321">
                  <c:v>535</c:v>
                </c:pt>
                <c:pt idx="322">
                  <c:v>541</c:v>
                </c:pt>
                <c:pt idx="323">
                  <c:v>546</c:v>
                </c:pt>
                <c:pt idx="324">
                  <c:v>553</c:v>
                </c:pt>
                <c:pt idx="325">
                  <c:v>558</c:v>
                </c:pt>
                <c:pt idx="326">
                  <c:v>563</c:v>
                </c:pt>
                <c:pt idx="327">
                  <c:v>569</c:v>
                </c:pt>
                <c:pt idx="328">
                  <c:v>574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719-487A-BC85-319B86F2D5DF}"/>
            </c:ext>
          </c:extLst>
        </c:ser>
        <c:ser>
          <c:idx val="10"/>
          <c:order val="10"/>
          <c:tx>
            <c:strRef>
              <c:f>'Óbitos Americas.Data'!$M$1</c:f>
              <c:strCache>
                <c:ptCount val="1"/>
                <c:pt idx="0">
                  <c:v>Venezuela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'Óbitos Americas.Data'!$A$37:$B$365</c:f>
              <c:multiLvlStrCache>
                <c:ptCount val="329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1</c:v>
                  </c:pt>
                  <c:pt idx="31">
                    <c:v>2</c:v>
                  </c:pt>
                  <c:pt idx="32">
                    <c:v>3</c:v>
                  </c:pt>
                  <c:pt idx="33">
                    <c:v>4</c:v>
                  </c:pt>
                  <c:pt idx="34">
                    <c:v>5</c:v>
                  </c:pt>
                  <c:pt idx="35">
                    <c:v>6</c:v>
                  </c:pt>
                  <c:pt idx="36">
                    <c:v>7</c:v>
                  </c:pt>
                  <c:pt idx="37">
                    <c:v>8</c:v>
                  </c:pt>
                  <c:pt idx="38">
                    <c:v>9</c:v>
                  </c:pt>
                  <c:pt idx="39">
                    <c:v>10</c:v>
                  </c:pt>
                  <c:pt idx="40">
                    <c:v>11</c:v>
                  </c:pt>
                  <c:pt idx="41">
                    <c:v>12</c:v>
                  </c:pt>
                  <c:pt idx="42">
                    <c:v>13</c:v>
                  </c:pt>
                  <c:pt idx="43">
                    <c:v>14</c:v>
                  </c:pt>
                  <c:pt idx="44">
                    <c:v>15</c:v>
                  </c:pt>
                  <c:pt idx="45">
                    <c:v>16</c:v>
                  </c:pt>
                  <c:pt idx="46">
                    <c:v>17</c:v>
                  </c:pt>
                  <c:pt idx="47">
                    <c:v>18</c:v>
                  </c:pt>
                  <c:pt idx="48">
                    <c:v>19</c:v>
                  </c:pt>
                  <c:pt idx="49">
                    <c:v>20</c:v>
                  </c:pt>
                  <c:pt idx="50">
                    <c:v>21</c:v>
                  </c:pt>
                  <c:pt idx="51">
                    <c:v>22</c:v>
                  </c:pt>
                  <c:pt idx="52">
                    <c:v>23</c:v>
                  </c:pt>
                  <c:pt idx="53">
                    <c:v>24</c:v>
                  </c:pt>
                  <c:pt idx="54">
                    <c:v>25</c:v>
                  </c:pt>
                  <c:pt idx="55">
                    <c:v>26</c:v>
                  </c:pt>
                  <c:pt idx="56">
                    <c:v>27</c:v>
                  </c:pt>
                  <c:pt idx="57">
                    <c:v>28</c:v>
                  </c:pt>
                  <c:pt idx="58">
                    <c:v>29</c:v>
                  </c:pt>
                  <c:pt idx="59">
                    <c:v>30</c:v>
                  </c:pt>
                  <c:pt idx="60">
                    <c:v>31</c:v>
                  </c:pt>
                  <c:pt idx="61">
                    <c:v>1</c:v>
                  </c:pt>
                  <c:pt idx="62">
                    <c:v>2</c:v>
                  </c:pt>
                  <c:pt idx="63">
                    <c:v>3</c:v>
                  </c:pt>
                  <c:pt idx="64">
                    <c:v>4</c:v>
                  </c:pt>
                  <c:pt idx="65">
                    <c:v>5</c:v>
                  </c:pt>
                  <c:pt idx="66">
                    <c:v>6</c:v>
                  </c:pt>
                  <c:pt idx="67">
                    <c:v>7</c:v>
                  </c:pt>
                  <c:pt idx="68">
                    <c:v>8</c:v>
                  </c:pt>
                  <c:pt idx="69">
                    <c:v>9</c:v>
                  </c:pt>
                  <c:pt idx="70">
                    <c:v>10</c:v>
                  </c:pt>
                  <c:pt idx="71">
                    <c:v>11</c:v>
                  </c:pt>
                  <c:pt idx="72">
                    <c:v>12</c:v>
                  </c:pt>
                  <c:pt idx="73">
                    <c:v>13</c:v>
                  </c:pt>
                  <c:pt idx="74">
                    <c:v>14</c:v>
                  </c:pt>
                  <c:pt idx="75">
                    <c:v>15</c:v>
                  </c:pt>
                  <c:pt idx="76">
                    <c:v>16</c:v>
                  </c:pt>
                  <c:pt idx="77">
                    <c:v>17</c:v>
                  </c:pt>
                  <c:pt idx="78">
                    <c:v>18</c:v>
                  </c:pt>
                  <c:pt idx="79">
                    <c:v>19</c:v>
                  </c:pt>
                  <c:pt idx="80">
                    <c:v>20</c:v>
                  </c:pt>
                  <c:pt idx="81">
                    <c:v>21</c:v>
                  </c:pt>
                  <c:pt idx="82">
                    <c:v>22</c:v>
                  </c:pt>
                  <c:pt idx="83">
                    <c:v>23</c:v>
                  </c:pt>
                  <c:pt idx="84">
                    <c:v>24</c:v>
                  </c:pt>
                  <c:pt idx="85">
                    <c:v>25</c:v>
                  </c:pt>
                  <c:pt idx="86">
                    <c:v>26</c:v>
                  </c:pt>
                  <c:pt idx="87">
                    <c:v>27</c:v>
                  </c:pt>
                  <c:pt idx="88">
                    <c:v>28</c:v>
                  </c:pt>
                  <c:pt idx="89">
                    <c:v>29</c:v>
                  </c:pt>
                  <c:pt idx="90">
                    <c:v>30</c:v>
                  </c:pt>
                  <c:pt idx="91">
                    <c:v>1</c:v>
                  </c:pt>
                  <c:pt idx="92">
                    <c:v>2</c:v>
                  </c:pt>
                  <c:pt idx="93">
                    <c:v>3</c:v>
                  </c:pt>
                  <c:pt idx="94">
                    <c:v>4</c:v>
                  </c:pt>
                  <c:pt idx="95">
                    <c:v>5</c:v>
                  </c:pt>
                  <c:pt idx="96">
                    <c:v>6</c:v>
                  </c:pt>
                  <c:pt idx="97">
                    <c:v>7</c:v>
                  </c:pt>
                  <c:pt idx="98">
                    <c:v>8</c:v>
                  </c:pt>
                  <c:pt idx="99">
                    <c:v>9</c:v>
                  </c:pt>
                  <c:pt idx="100">
                    <c:v>10</c:v>
                  </c:pt>
                  <c:pt idx="101">
                    <c:v>11</c:v>
                  </c:pt>
                  <c:pt idx="102">
                    <c:v>12</c:v>
                  </c:pt>
                  <c:pt idx="103">
                    <c:v>13</c:v>
                  </c:pt>
                  <c:pt idx="104">
                    <c:v>14</c:v>
                  </c:pt>
                  <c:pt idx="105">
                    <c:v>15</c:v>
                  </c:pt>
                  <c:pt idx="106">
                    <c:v>16</c:v>
                  </c:pt>
                  <c:pt idx="107">
                    <c:v>17</c:v>
                  </c:pt>
                  <c:pt idx="108">
                    <c:v>18</c:v>
                  </c:pt>
                  <c:pt idx="109">
                    <c:v>19</c:v>
                  </c:pt>
                  <c:pt idx="110">
                    <c:v>20</c:v>
                  </c:pt>
                  <c:pt idx="111">
                    <c:v>21</c:v>
                  </c:pt>
                  <c:pt idx="112">
                    <c:v>22</c:v>
                  </c:pt>
                  <c:pt idx="113">
                    <c:v>23</c:v>
                  </c:pt>
                  <c:pt idx="114">
                    <c:v>24</c:v>
                  </c:pt>
                  <c:pt idx="115">
                    <c:v>25</c:v>
                  </c:pt>
                  <c:pt idx="116">
                    <c:v>26</c:v>
                  </c:pt>
                  <c:pt idx="117">
                    <c:v>27</c:v>
                  </c:pt>
                  <c:pt idx="118">
                    <c:v>28</c:v>
                  </c:pt>
                  <c:pt idx="119">
                    <c:v>29</c:v>
                  </c:pt>
                  <c:pt idx="120">
                    <c:v>30</c:v>
                  </c:pt>
                  <c:pt idx="121">
                    <c:v>31</c:v>
                  </c:pt>
                  <c:pt idx="122">
                    <c:v>1</c:v>
                  </c:pt>
                  <c:pt idx="123">
                    <c:v>2</c:v>
                  </c:pt>
                  <c:pt idx="124">
                    <c:v>3</c:v>
                  </c:pt>
                  <c:pt idx="125">
                    <c:v>4</c:v>
                  </c:pt>
                  <c:pt idx="126">
                    <c:v>5</c:v>
                  </c:pt>
                  <c:pt idx="127">
                    <c:v>6</c:v>
                  </c:pt>
                  <c:pt idx="128">
                    <c:v>7</c:v>
                  </c:pt>
                  <c:pt idx="129">
                    <c:v>8</c:v>
                  </c:pt>
                  <c:pt idx="130">
                    <c:v>9</c:v>
                  </c:pt>
                  <c:pt idx="131">
                    <c:v>10</c:v>
                  </c:pt>
                  <c:pt idx="132">
                    <c:v>11</c:v>
                  </c:pt>
                  <c:pt idx="133">
                    <c:v>12</c:v>
                  </c:pt>
                  <c:pt idx="134">
                    <c:v>13</c:v>
                  </c:pt>
                  <c:pt idx="135">
                    <c:v>14</c:v>
                  </c:pt>
                  <c:pt idx="136">
                    <c:v>15</c:v>
                  </c:pt>
                  <c:pt idx="137">
                    <c:v>16</c:v>
                  </c:pt>
                  <c:pt idx="138">
                    <c:v>17</c:v>
                  </c:pt>
                  <c:pt idx="139">
                    <c:v>18</c:v>
                  </c:pt>
                  <c:pt idx="140">
                    <c:v>19</c:v>
                  </c:pt>
                  <c:pt idx="141">
                    <c:v>20</c:v>
                  </c:pt>
                  <c:pt idx="142">
                    <c:v>21</c:v>
                  </c:pt>
                  <c:pt idx="143">
                    <c:v>22</c:v>
                  </c:pt>
                  <c:pt idx="144">
                    <c:v>23</c:v>
                  </c:pt>
                  <c:pt idx="145">
                    <c:v>24</c:v>
                  </c:pt>
                  <c:pt idx="146">
                    <c:v>25</c:v>
                  </c:pt>
                  <c:pt idx="147">
                    <c:v>26</c:v>
                  </c:pt>
                  <c:pt idx="148">
                    <c:v>27</c:v>
                  </c:pt>
                  <c:pt idx="149">
                    <c:v>28</c:v>
                  </c:pt>
                  <c:pt idx="150">
                    <c:v>29</c:v>
                  </c:pt>
                  <c:pt idx="151">
                    <c:v>30</c:v>
                  </c:pt>
                  <c:pt idx="152">
                    <c:v>31</c:v>
                  </c:pt>
                  <c:pt idx="153">
                    <c:v>1</c:v>
                  </c:pt>
                  <c:pt idx="154">
                    <c:v>2</c:v>
                  </c:pt>
                  <c:pt idx="155">
                    <c:v>3</c:v>
                  </c:pt>
                  <c:pt idx="156">
                    <c:v>4</c:v>
                  </c:pt>
                  <c:pt idx="157">
                    <c:v>5</c:v>
                  </c:pt>
                  <c:pt idx="158">
                    <c:v>6</c:v>
                  </c:pt>
                  <c:pt idx="159">
                    <c:v>7</c:v>
                  </c:pt>
                  <c:pt idx="160">
                    <c:v>8</c:v>
                  </c:pt>
                  <c:pt idx="161">
                    <c:v>9</c:v>
                  </c:pt>
                  <c:pt idx="162">
                    <c:v>10</c:v>
                  </c:pt>
                  <c:pt idx="163">
                    <c:v>11</c:v>
                  </c:pt>
                  <c:pt idx="164">
                    <c:v>12</c:v>
                  </c:pt>
                  <c:pt idx="165">
                    <c:v>13</c:v>
                  </c:pt>
                  <c:pt idx="166">
                    <c:v>14</c:v>
                  </c:pt>
                  <c:pt idx="167">
                    <c:v>15</c:v>
                  </c:pt>
                  <c:pt idx="168">
                    <c:v>16</c:v>
                  </c:pt>
                  <c:pt idx="169">
                    <c:v>17</c:v>
                  </c:pt>
                  <c:pt idx="170">
                    <c:v>18</c:v>
                  </c:pt>
                  <c:pt idx="171">
                    <c:v>19</c:v>
                  </c:pt>
                  <c:pt idx="172">
                    <c:v>20</c:v>
                  </c:pt>
                  <c:pt idx="173">
                    <c:v>21</c:v>
                  </c:pt>
                  <c:pt idx="174">
                    <c:v>22</c:v>
                  </c:pt>
                  <c:pt idx="175">
                    <c:v>23</c:v>
                  </c:pt>
                  <c:pt idx="176">
                    <c:v>24</c:v>
                  </c:pt>
                  <c:pt idx="177">
                    <c:v>25</c:v>
                  </c:pt>
                  <c:pt idx="178">
                    <c:v>26</c:v>
                  </c:pt>
                  <c:pt idx="179">
                    <c:v>27</c:v>
                  </c:pt>
                  <c:pt idx="180">
                    <c:v>28</c:v>
                  </c:pt>
                  <c:pt idx="181">
                    <c:v>29</c:v>
                  </c:pt>
                  <c:pt idx="182">
                    <c:v>30</c:v>
                  </c:pt>
                  <c:pt idx="183">
                    <c:v>1</c:v>
                  </c:pt>
                  <c:pt idx="184">
                    <c:v>2</c:v>
                  </c:pt>
                  <c:pt idx="185">
                    <c:v>3</c:v>
                  </c:pt>
                  <c:pt idx="186">
                    <c:v>4</c:v>
                  </c:pt>
                  <c:pt idx="187">
                    <c:v>5</c:v>
                  </c:pt>
                  <c:pt idx="188">
                    <c:v>6</c:v>
                  </c:pt>
                  <c:pt idx="189">
                    <c:v>7</c:v>
                  </c:pt>
                  <c:pt idx="190">
                    <c:v>8</c:v>
                  </c:pt>
                  <c:pt idx="191">
                    <c:v>9</c:v>
                  </c:pt>
                  <c:pt idx="192">
                    <c:v>10</c:v>
                  </c:pt>
                  <c:pt idx="193">
                    <c:v>11</c:v>
                  </c:pt>
                  <c:pt idx="194">
                    <c:v>12</c:v>
                  </c:pt>
                  <c:pt idx="195">
                    <c:v>13</c:v>
                  </c:pt>
                  <c:pt idx="196">
                    <c:v>14</c:v>
                  </c:pt>
                  <c:pt idx="197">
                    <c:v>15</c:v>
                  </c:pt>
                  <c:pt idx="198">
                    <c:v>16</c:v>
                  </c:pt>
                  <c:pt idx="199">
                    <c:v>17</c:v>
                  </c:pt>
                  <c:pt idx="200">
                    <c:v>18</c:v>
                  </c:pt>
                  <c:pt idx="201">
                    <c:v>19</c:v>
                  </c:pt>
                  <c:pt idx="202">
                    <c:v>20</c:v>
                  </c:pt>
                  <c:pt idx="203">
                    <c:v>21</c:v>
                  </c:pt>
                  <c:pt idx="204">
                    <c:v>22</c:v>
                  </c:pt>
                  <c:pt idx="205">
                    <c:v>23</c:v>
                  </c:pt>
                  <c:pt idx="206">
                    <c:v>24</c:v>
                  </c:pt>
                  <c:pt idx="207">
                    <c:v>25</c:v>
                  </c:pt>
                  <c:pt idx="208">
                    <c:v>26</c:v>
                  </c:pt>
                  <c:pt idx="209">
                    <c:v>27</c:v>
                  </c:pt>
                  <c:pt idx="210">
                    <c:v>28</c:v>
                  </c:pt>
                  <c:pt idx="211">
                    <c:v>29</c:v>
                  </c:pt>
                  <c:pt idx="212">
                    <c:v>30</c:v>
                  </c:pt>
                  <c:pt idx="213">
                    <c:v>31</c:v>
                  </c:pt>
                  <c:pt idx="214">
                    <c:v>1</c:v>
                  </c:pt>
                  <c:pt idx="215">
                    <c:v>2</c:v>
                  </c:pt>
                  <c:pt idx="216">
                    <c:v>3</c:v>
                  </c:pt>
                  <c:pt idx="217">
                    <c:v>4</c:v>
                  </c:pt>
                  <c:pt idx="218">
                    <c:v>5</c:v>
                  </c:pt>
                  <c:pt idx="219">
                    <c:v>6</c:v>
                  </c:pt>
                  <c:pt idx="220">
                    <c:v>7</c:v>
                  </c:pt>
                  <c:pt idx="221">
                    <c:v>8</c:v>
                  </c:pt>
                  <c:pt idx="222">
                    <c:v>9</c:v>
                  </c:pt>
                  <c:pt idx="223">
                    <c:v>10</c:v>
                  </c:pt>
                  <c:pt idx="224">
                    <c:v>11</c:v>
                  </c:pt>
                  <c:pt idx="225">
                    <c:v>12</c:v>
                  </c:pt>
                  <c:pt idx="226">
                    <c:v>13</c:v>
                  </c:pt>
                  <c:pt idx="227">
                    <c:v>14</c:v>
                  </c:pt>
                  <c:pt idx="228">
                    <c:v>15</c:v>
                  </c:pt>
                  <c:pt idx="229">
                    <c:v>16</c:v>
                  </c:pt>
                  <c:pt idx="230">
                    <c:v>17</c:v>
                  </c:pt>
                  <c:pt idx="231">
                    <c:v>18</c:v>
                  </c:pt>
                  <c:pt idx="232">
                    <c:v>19</c:v>
                  </c:pt>
                  <c:pt idx="233">
                    <c:v>20</c:v>
                  </c:pt>
                  <c:pt idx="234">
                    <c:v>21</c:v>
                  </c:pt>
                  <c:pt idx="235">
                    <c:v>22</c:v>
                  </c:pt>
                  <c:pt idx="236">
                    <c:v>23</c:v>
                  </c:pt>
                  <c:pt idx="237">
                    <c:v>24</c:v>
                  </c:pt>
                  <c:pt idx="238">
                    <c:v>25</c:v>
                  </c:pt>
                  <c:pt idx="239">
                    <c:v>26</c:v>
                  </c:pt>
                  <c:pt idx="240">
                    <c:v>27</c:v>
                  </c:pt>
                  <c:pt idx="241">
                    <c:v>28</c:v>
                  </c:pt>
                  <c:pt idx="242">
                    <c:v>29</c:v>
                  </c:pt>
                  <c:pt idx="243">
                    <c:v>30</c:v>
                  </c:pt>
                  <c:pt idx="244">
                    <c:v>1</c:v>
                  </c:pt>
                  <c:pt idx="245">
                    <c:v>2</c:v>
                  </c:pt>
                  <c:pt idx="246">
                    <c:v>3</c:v>
                  </c:pt>
                  <c:pt idx="247">
                    <c:v>4</c:v>
                  </c:pt>
                  <c:pt idx="248">
                    <c:v>5</c:v>
                  </c:pt>
                  <c:pt idx="249">
                    <c:v>6</c:v>
                  </c:pt>
                  <c:pt idx="250">
                    <c:v>7</c:v>
                  </c:pt>
                  <c:pt idx="251">
                    <c:v>8</c:v>
                  </c:pt>
                  <c:pt idx="252">
                    <c:v>9</c:v>
                  </c:pt>
                  <c:pt idx="253">
                    <c:v>10</c:v>
                  </c:pt>
                  <c:pt idx="254">
                    <c:v>11</c:v>
                  </c:pt>
                  <c:pt idx="255">
                    <c:v>12</c:v>
                  </c:pt>
                  <c:pt idx="256">
                    <c:v>13</c:v>
                  </c:pt>
                  <c:pt idx="257">
                    <c:v>14</c:v>
                  </c:pt>
                  <c:pt idx="258">
                    <c:v>15</c:v>
                  </c:pt>
                  <c:pt idx="259">
                    <c:v>16</c:v>
                  </c:pt>
                  <c:pt idx="260">
                    <c:v>17</c:v>
                  </c:pt>
                  <c:pt idx="261">
                    <c:v>18</c:v>
                  </c:pt>
                  <c:pt idx="262">
                    <c:v>19</c:v>
                  </c:pt>
                  <c:pt idx="263">
                    <c:v>20</c:v>
                  </c:pt>
                  <c:pt idx="264">
                    <c:v>21</c:v>
                  </c:pt>
                  <c:pt idx="265">
                    <c:v>22</c:v>
                  </c:pt>
                  <c:pt idx="266">
                    <c:v>23</c:v>
                  </c:pt>
                  <c:pt idx="267">
                    <c:v>24</c:v>
                  </c:pt>
                  <c:pt idx="268">
                    <c:v>25</c:v>
                  </c:pt>
                  <c:pt idx="269">
                    <c:v>26</c:v>
                  </c:pt>
                  <c:pt idx="270">
                    <c:v>27</c:v>
                  </c:pt>
                  <c:pt idx="271">
                    <c:v>28</c:v>
                  </c:pt>
                  <c:pt idx="272">
                    <c:v>29</c:v>
                  </c:pt>
                  <c:pt idx="273">
                    <c:v>30</c:v>
                  </c:pt>
                  <c:pt idx="274">
                    <c:v>31</c:v>
                  </c:pt>
                  <c:pt idx="275">
                    <c:v>1</c:v>
                  </c:pt>
                  <c:pt idx="276">
                    <c:v>2</c:v>
                  </c:pt>
                  <c:pt idx="277">
                    <c:v>3</c:v>
                  </c:pt>
                  <c:pt idx="278">
                    <c:v>4</c:v>
                  </c:pt>
                  <c:pt idx="279">
                    <c:v>5</c:v>
                  </c:pt>
                  <c:pt idx="280">
                    <c:v>6</c:v>
                  </c:pt>
                  <c:pt idx="281">
                    <c:v>7</c:v>
                  </c:pt>
                  <c:pt idx="282">
                    <c:v>8</c:v>
                  </c:pt>
                  <c:pt idx="283">
                    <c:v>9</c:v>
                  </c:pt>
                  <c:pt idx="284">
                    <c:v>10</c:v>
                  </c:pt>
                  <c:pt idx="285">
                    <c:v>11</c:v>
                  </c:pt>
                  <c:pt idx="286">
                    <c:v>12</c:v>
                  </c:pt>
                  <c:pt idx="287">
                    <c:v>13</c:v>
                  </c:pt>
                  <c:pt idx="288">
                    <c:v>14</c:v>
                  </c:pt>
                  <c:pt idx="289">
                    <c:v>15</c:v>
                  </c:pt>
                  <c:pt idx="290">
                    <c:v>16</c:v>
                  </c:pt>
                  <c:pt idx="291">
                    <c:v>17</c:v>
                  </c:pt>
                  <c:pt idx="292">
                    <c:v>18</c:v>
                  </c:pt>
                  <c:pt idx="293">
                    <c:v>19</c:v>
                  </c:pt>
                  <c:pt idx="294">
                    <c:v>20</c:v>
                  </c:pt>
                  <c:pt idx="295">
                    <c:v>21</c:v>
                  </c:pt>
                  <c:pt idx="296">
                    <c:v>22</c:v>
                  </c:pt>
                  <c:pt idx="297">
                    <c:v>23</c:v>
                  </c:pt>
                  <c:pt idx="298">
                    <c:v>24</c:v>
                  </c:pt>
                  <c:pt idx="299">
                    <c:v>25</c:v>
                  </c:pt>
                  <c:pt idx="300">
                    <c:v>26</c:v>
                  </c:pt>
                  <c:pt idx="301">
                    <c:v>27</c:v>
                  </c:pt>
                  <c:pt idx="302">
                    <c:v>28</c:v>
                  </c:pt>
                  <c:pt idx="303">
                    <c:v>29</c:v>
                  </c:pt>
                  <c:pt idx="304">
                    <c:v>30</c:v>
                  </c:pt>
                  <c:pt idx="305">
                    <c:v>31</c:v>
                  </c:pt>
                  <c:pt idx="306">
                    <c:v>1</c:v>
                  </c:pt>
                  <c:pt idx="307">
                    <c:v>2</c:v>
                  </c:pt>
                  <c:pt idx="308">
                    <c:v>3</c:v>
                  </c:pt>
                  <c:pt idx="309">
                    <c:v>4</c:v>
                  </c:pt>
                  <c:pt idx="310">
                    <c:v>5</c:v>
                  </c:pt>
                  <c:pt idx="311">
                    <c:v>6</c:v>
                  </c:pt>
                  <c:pt idx="312">
                    <c:v>7</c:v>
                  </c:pt>
                  <c:pt idx="313">
                    <c:v>8</c:v>
                  </c:pt>
                  <c:pt idx="314">
                    <c:v>9</c:v>
                  </c:pt>
                  <c:pt idx="315">
                    <c:v>10</c:v>
                  </c:pt>
                  <c:pt idx="316">
                    <c:v>11</c:v>
                  </c:pt>
                  <c:pt idx="317">
                    <c:v>12</c:v>
                  </c:pt>
                  <c:pt idx="318">
                    <c:v>13</c:v>
                  </c:pt>
                  <c:pt idx="319">
                    <c:v>14</c:v>
                  </c:pt>
                  <c:pt idx="320">
                    <c:v>15</c:v>
                  </c:pt>
                  <c:pt idx="321">
                    <c:v>16</c:v>
                  </c:pt>
                  <c:pt idx="322">
                    <c:v>17</c:v>
                  </c:pt>
                  <c:pt idx="323">
                    <c:v>18</c:v>
                  </c:pt>
                  <c:pt idx="324">
                    <c:v>19</c:v>
                  </c:pt>
                  <c:pt idx="325">
                    <c:v>20</c:v>
                  </c:pt>
                  <c:pt idx="326">
                    <c:v>21</c:v>
                  </c:pt>
                  <c:pt idx="327">
                    <c:v>22</c:v>
                  </c:pt>
                  <c:pt idx="328">
                    <c:v>23</c:v>
                  </c:pt>
                </c:lvl>
                <c:lvl>
                  <c:pt idx="0">
                    <c:v>Abril</c:v>
                  </c:pt>
                  <c:pt idx="30">
                    <c:v>Maio</c:v>
                  </c:pt>
                  <c:pt idx="61">
                    <c:v>Junho</c:v>
                  </c:pt>
                  <c:pt idx="91">
                    <c:v>Julho</c:v>
                  </c:pt>
                  <c:pt idx="122">
                    <c:v>Agosto</c:v>
                  </c:pt>
                  <c:pt idx="153">
                    <c:v>Setembro</c:v>
                  </c:pt>
                  <c:pt idx="183">
                    <c:v>Outubro</c:v>
                  </c:pt>
                  <c:pt idx="214">
                    <c:v>Novembro</c:v>
                  </c:pt>
                  <c:pt idx="244">
                    <c:v>Dez</c:v>
                  </c:pt>
                  <c:pt idx="275">
                    <c:v>Janeiro </c:v>
                  </c:pt>
                  <c:pt idx="306">
                    <c:v>Fevereiro </c:v>
                  </c:pt>
                </c:lvl>
              </c:multiLvlStrCache>
            </c:multiLvlStrRef>
          </c:cat>
          <c:val>
            <c:numRef>
              <c:f>'Óbitos Americas.Data'!$M$37:$M$365</c:f>
              <c:numCache>
                <c:formatCode>General</c:formatCode>
                <c:ptCount val="329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  <c:pt idx="10">
                  <c:v>9</c:v>
                </c:pt>
                <c:pt idx="11">
                  <c:v>9</c:v>
                </c:pt>
                <c:pt idx="12">
                  <c:v>9</c:v>
                </c:pt>
                <c:pt idx="13">
                  <c:v>9</c:v>
                </c:pt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9</c:v>
                </c:pt>
                <c:pt idx="18">
                  <c:v>9</c:v>
                </c:pt>
                <c:pt idx="19">
                  <c:v>9</c:v>
                </c:pt>
                <c:pt idx="20">
                  <c:v>9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  <c:pt idx="46">
                  <c:v>10</c:v>
                </c:pt>
                <c:pt idx="47">
                  <c:v>10</c:v>
                </c:pt>
                <c:pt idx="48">
                  <c:v>10</c:v>
                </c:pt>
                <c:pt idx="49">
                  <c:v>10</c:v>
                </c:pt>
                <c:pt idx="50">
                  <c:v>10</c:v>
                </c:pt>
                <c:pt idx="51">
                  <c:v>10</c:v>
                </c:pt>
                <c:pt idx="52">
                  <c:v>10</c:v>
                </c:pt>
                <c:pt idx="53">
                  <c:v>10</c:v>
                </c:pt>
                <c:pt idx="54">
                  <c:v>10</c:v>
                </c:pt>
                <c:pt idx="55">
                  <c:v>10</c:v>
                </c:pt>
                <c:pt idx="56">
                  <c:v>10</c:v>
                </c:pt>
                <c:pt idx="57">
                  <c:v>11</c:v>
                </c:pt>
                <c:pt idx="58">
                  <c:v>11</c:v>
                </c:pt>
                <c:pt idx="59">
                  <c:v>11</c:v>
                </c:pt>
                <c:pt idx="60">
                  <c:v>14</c:v>
                </c:pt>
                <c:pt idx="61">
                  <c:v>14</c:v>
                </c:pt>
                <c:pt idx="62">
                  <c:v>14</c:v>
                </c:pt>
                <c:pt idx="63">
                  <c:v>17</c:v>
                </c:pt>
                <c:pt idx="64">
                  <c:v>18</c:v>
                </c:pt>
                <c:pt idx="65">
                  <c:v>20</c:v>
                </c:pt>
                <c:pt idx="66">
                  <c:v>20</c:v>
                </c:pt>
                <c:pt idx="67">
                  <c:v>20</c:v>
                </c:pt>
                <c:pt idx="68">
                  <c:v>22</c:v>
                </c:pt>
                <c:pt idx="69">
                  <c:v>22</c:v>
                </c:pt>
                <c:pt idx="70">
                  <c:v>22</c:v>
                </c:pt>
                <c:pt idx="71">
                  <c:v>23</c:v>
                </c:pt>
                <c:pt idx="72">
                  <c:v>23</c:v>
                </c:pt>
                <c:pt idx="73">
                  <c:v>23</c:v>
                </c:pt>
                <c:pt idx="74">
                  <c:v>23</c:v>
                </c:pt>
                <c:pt idx="75">
                  <c:v>24</c:v>
                </c:pt>
                <c:pt idx="76">
                  <c:v>25</c:v>
                </c:pt>
                <c:pt idx="77">
                  <c:v>26</c:v>
                </c:pt>
                <c:pt idx="78">
                  <c:v>27</c:v>
                </c:pt>
                <c:pt idx="79">
                  <c:v>28</c:v>
                </c:pt>
                <c:pt idx="80">
                  <c:v>28</c:v>
                </c:pt>
                <c:pt idx="81">
                  <c:v>30</c:v>
                </c:pt>
                <c:pt idx="82">
                  <c:v>33</c:v>
                </c:pt>
                <c:pt idx="83">
                  <c:v>33</c:v>
                </c:pt>
                <c:pt idx="84">
                  <c:v>35</c:v>
                </c:pt>
                <c:pt idx="85">
                  <c:v>35</c:v>
                </c:pt>
                <c:pt idx="86">
                  <c:v>38</c:v>
                </c:pt>
                <c:pt idx="87">
                  <c:v>39</c:v>
                </c:pt>
                <c:pt idx="88">
                  <c:v>41</c:v>
                </c:pt>
                <c:pt idx="89">
                  <c:v>42</c:v>
                </c:pt>
                <c:pt idx="90">
                  <c:v>44</c:v>
                </c:pt>
                <c:pt idx="91">
                  <c:v>48</c:v>
                </c:pt>
                <c:pt idx="92">
                  <c:v>51</c:v>
                </c:pt>
                <c:pt idx="93">
                  <c:v>54</c:v>
                </c:pt>
                <c:pt idx="94">
                  <c:v>57</c:v>
                </c:pt>
                <c:pt idx="95">
                  <c:v>59</c:v>
                </c:pt>
                <c:pt idx="96">
                  <c:v>62</c:v>
                </c:pt>
                <c:pt idx="97">
                  <c:v>64</c:v>
                </c:pt>
                <c:pt idx="98">
                  <c:v>68</c:v>
                </c:pt>
                <c:pt idx="99">
                  <c:v>71</c:v>
                </c:pt>
                <c:pt idx="100">
                  <c:v>75</c:v>
                </c:pt>
                <c:pt idx="101">
                  <c:v>80</c:v>
                </c:pt>
                <c:pt idx="102">
                  <c:v>83</c:v>
                </c:pt>
                <c:pt idx="103">
                  <c:v>85</c:v>
                </c:pt>
                <c:pt idx="104">
                  <c:v>89</c:v>
                </c:pt>
                <c:pt idx="105">
                  <c:v>93</c:v>
                </c:pt>
                <c:pt idx="106">
                  <c:v>96</c:v>
                </c:pt>
                <c:pt idx="107">
                  <c:v>100</c:v>
                </c:pt>
                <c:pt idx="108">
                  <c:v>104</c:v>
                </c:pt>
                <c:pt idx="109">
                  <c:v>107</c:v>
                </c:pt>
                <c:pt idx="110">
                  <c:v>110</c:v>
                </c:pt>
                <c:pt idx="111">
                  <c:v>112</c:v>
                </c:pt>
                <c:pt idx="112">
                  <c:v>116</c:v>
                </c:pt>
                <c:pt idx="113">
                  <c:v>120</c:v>
                </c:pt>
                <c:pt idx="114">
                  <c:v>124</c:v>
                </c:pt>
                <c:pt idx="115">
                  <c:v>129</c:v>
                </c:pt>
                <c:pt idx="116">
                  <c:v>134</c:v>
                </c:pt>
                <c:pt idx="117">
                  <c:v>138</c:v>
                </c:pt>
                <c:pt idx="118">
                  <c:v>142</c:v>
                </c:pt>
                <c:pt idx="119">
                  <c:v>146</c:v>
                </c:pt>
                <c:pt idx="120">
                  <c:v>151</c:v>
                </c:pt>
                <c:pt idx="121">
                  <c:v>154</c:v>
                </c:pt>
                <c:pt idx="122">
                  <c:v>158</c:v>
                </c:pt>
                <c:pt idx="123">
                  <c:v>164</c:v>
                </c:pt>
                <c:pt idx="124">
                  <c:v>169</c:v>
                </c:pt>
                <c:pt idx="125">
                  <c:v>174</c:v>
                </c:pt>
                <c:pt idx="126">
                  <c:v>180</c:v>
                </c:pt>
                <c:pt idx="127">
                  <c:v>187</c:v>
                </c:pt>
                <c:pt idx="128">
                  <c:v>195</c:v>
                </c:pt>
                <c:pt idx="129">
                  <c:v>202</c:v>
                </c:pt>
                <c:pt idx="130">
                  <c:v>208</c:v>
                </c:pt>
                <c:pt idx="131">
                  <c:v>215</c:v>
                </c:pt>
                <c:pt idx="132">
                  <c:v>223</c:v>
                </c:pt>
                <c:pt idx="133">
                  <c:v>229</c:v>
                </c:pt>
                <c:pt idx="134">
                  <c:v>238</c:v>
                </c:pt>
                <c:pt idx="135">
                  <c:v>247</c:v>
                </c:pt>
                <c:pt idx="136">
                  <c:v>259</c:v>
                </c:pt>
                <c:pt idx="137">
                  <c:v>266</c:v>
                </c:pt>
                <c:pt idx="138">
                  <c:v>276</c:v>
                </c:pt>
                <c:pt idx="139">
                  <c:v>281</c:v>
                </c:pt>
                <c:pt idx="140">
                  <c:v>288</c:v>
                </c:pt>
                <c:pt idx="141">
                  <c:v>297</c:v>
                </c:pt>
                <c:pt idx="142">
                  <c:v>303</c:v>
                </c:pt>
                <c:pt idx="143">
                  <c:v>311</c:v>
                </c:pt>
                <c:pt idx="144">
                  <c:v>317</c:v>
                </c:pt>
                <c:pt idx="145">
                  <c:v>323</c:v>
                </c:pt>
                <c:pt idx="146">
                  <c:v>329</c:v>
                </c:pt>
                <c:pt idx="147">
                  <c:v>337</c:v>
                </c:pt>
                <c:pt idx="148">
                  <c:v>343</c:v>
                </c:pt>
                <c:pt idx="149">
                  <c:v>351</c:v>
                </c:pt>
                <c:pt idx="150">
                  <c:v>358</c:v>
                </c:pt>
                <c:pt idx="151">
                  <c:v>358</c:v>
                </c:pt>
                <c:pt idx="152">
                  <c:v>375</c:v>
                </c:pt>
                <c:pt idx="153">
                  <c:v>381</c:v>
                </c:pt>
                <c:pt idx="154">
                  <c:v>386</c:v>
                </c:pt>
                <c:pt idx="155">
                  <c:v>391</c:v>
                </c:pt>
                <c:pt idx="156">
                  <c:v>398</c:v>
                </c:pt>
                <c:pt idx="157">
                  <c:v>402</c:v>
                </c:pt>
                <c:pt idx="158">
                  <c:v>412</c:v>
                </c:pt>
                <c:pt idx="159">
                  <c:v>420</c:v>
                </c:pt>
                <c:pt idx="160">
                  <c:v>428</c:v>
                </c:pt>
                <c:pt idx="161">
                  <c:v>436</c:v>
                </c:pt>
                <c:pt idx="162">
                  <c:v>444</c:v>
                </c:pt>
                <c:pt idx="163">
                  <c:v>452</c:v>
                </c:pt>
                <c:pt idx="164">
                  <c:v>460</c:v>
                </c:pt>
                <c:pt idx="165">
                  <c:v>468</c:v>
                </c:pt>
                <c:pt idx="166">
                  <c:v>477</c:v>
                </c:pt>
                <c:pt idx="167">
                  <c:v>494</c:v>
                </c:pt>
                <c:pt idx="168">
                  <c:v>494</c:v>
                </c:pt>
                <c:pt idx="169">
                  <c:v>502</c:v>
                </c:pt>
                <c:pt idx="170">
                  <c:v>511</c:v>
                </c:pt>
                <c:pt idx="171">
                  <c:v>520</c:v>
                </c:pt>
                <c:pt idx="172">
                  <c:v>530</c:v>
                </c:pt>
                <c:pt idx="173">
                  <c:v>539</c:v>
                </c:pt>
                <c:pt idx="174">
                  <c:v>547</c:v>
                </c:pt>
                <c:pt idx="175">
                  <c:v>555</c:v>
                </c:pt>
                <c:pt idx="176">
                  <c:v>564</c:v>
                </c:pt>
                <c:pt idx="177">
                  <c:v>574</c:v>
                </c:pt>
                <c:pt idx="178">
                  <c:v>581</c:v>
                </c:pt>
                <c:pt idx="179">
                  <c:v>591</c:v>
                </c:pt>
                <c:pt idx="180">
                  <c:v>600</c:v>
                </c:pt>
                <c:pt idx="181">
                  <c:v>606</c:v>
                </c:pt>
                <c:pt idx="182">
                  <c:v>614</c:v>
                </c:pt>
                <c:pt idx="183">
                  <c:v>621</c:v>
                </c:pt>
                <c:pt idx="184">
                  <c:v>628</c:v>
                </c:pt>
                <c:pt idx="185">
                  <c:v>635</c:v>
                </c:pt>
                <c:pt idx="186">
                  <c:v>643</c:v>
                </c:pt>
                <c:pt idx="187">
                  <c:v>649</c:v>
                </c:pt>
                <c:pt idx="188">
                  <c:v>653</c:v>
                </c:pt>
                <c:pt idx="189">
                  <c:v>658</c:v>
                </c:pt>
                <c:pt idx="190">
                  <c:v>665</c:v>
                </c:pt>
                <c:pt idx="191">
                  <c:v>671</c:v>
                </c:pt>
                <c:pt idx="192">
                  <c:v>678</c:v>
                </c:pt>
                <c:pt idx="193">
                  <c:v>684</c:v>
                </c:pt>
                <c:pt idx="194">
                  <c:v>691</c:v>
                </c:pt>
                <c:pt idx="195">
                  <c:v>697</c:v>
                </c:pt>
                <c:pt idx="196">
                  <c:v>704</c:v>
                </c:pt>
                <c:pt idx="197">
                  <c:v>710</c:v>
                </c:pt>
                <c:pt idx="198">
                  <c:v>714</c:v>
                </c:pt>
                <c:pt idx="199">
                  <c:v>720</c:v>
                </c:pt>
                <c:pt idx="200">
                  <c:v>725</c:v>
                </c:pt>
                <c:pt idx="201">
                  <c:v>731</c:v>
                </c:pt>
                <c:pt idx="202">
                  <c:v>736</c:v>
                </c:pt>
                <c:pt idx="203">
                  <c:v>741</c:v>
                </c:pt>
                <c:pt idx="204">
                  <c:v>747</c:v>
                </c:pt>
                <c:pt idx="205">
                  <c:v>753</c:v>
                </c:pt>
                <c:pt idx="206">
                  <c:v>759</c:v>
                </c:pt>
                <c:pt idx="207">
                  <c:v>759</c:v>
                </c:pt>
                <c:pt idx="208">
                  <c:v>770</c:v>
                </c:pt>
                <c:pt idx="209">
                  <c:v>773</c:v>
                </c:pt>
                <c:pt idx="210">
                  <c:v>777</c:v>
                </c:pt>
                <c:pt idx="211">
                  <c:v>780</c:v>
                </c:pt>
                <c:pt idx="212">
                  <c:v>784</c:v>
                </c:pt>
                <c:pt idx="213">
                  <c:v>789</c:v>
                </c:pt>
                <c:pt idx="214">
                  <c:v>793</c:v>
                </c:pt>
                <c:pt idx="215">
                  <c:v>798</c:v>
                </c:pt>
                <c:pt idx="216">
                  <c:v>801</c:v>
                </c:pt>
                <c:pt idx="217">
                  <c:v>805</c:v>
                </c:pt>
                <c:pt idx="218">
                  <c:v>810</c:v>
                </c:pt>
                <c:pt idx="219">
                  <c:v>814</c:v>
                </c:pt>
                <c:pt idx="220">
                  <c:v>819</c:v>
                </c:pt>
                <c:pt idx="221">
                  <c:v>821</c:v>
                </c:pt>
                <c:pt idx="222">
                  <c:v>824</c:v>
                </c:pt>
                <c:pt idx="223">
                  <c:v>826</c:v>
                </c:pt>
                <c:pt idx="224">
                  <c:v>830</c:v>
                </c:pt>
                <c:pt idx="225">
                  <c:v>834</c:v>
                </c:pt>
                <c:pt idx="226">
                  <c:v>838</c:v>
                </c:pt>
                <c:pt idx="227">
                  <c:v>841</c:v>
                </c:pt>
                <c:pt idx="228">
                  <c:v>844</c:v>
                </c:pt>
                <c:pt idx="229">
                  <c:v>848</c:v>
                </c:pt>
                <c:pt idx="230">
                  <c:v>851</c:v>
                </c:pt>
                <c:pt idx="231">
                  <c:v>855</c:v>
                </c:pt>
                <c:pt idx="232">
                  <c:v>858</c:v>
                </c:pt>
                <c:pt idx="233">
                  <c:v>860</c:v>
                </c:pt>
                <c:pt idx="234">
                  <c:v>863</c:v>
                </c:pt>
                <c:pt idx="235">
                  <c:v>866</c:v>
                </c:pt>
                <c:pt idx="236">
                  <c:v>869</c:v>
                </c:pt>
                <c:pt idx="237">
                  <c:v>871</c:v>
                </c:pt>
                <c:pt idx="238">
                  <c:v>873</c:v>
                </c:pt>
                <c:pt idx="239">
                  <c:v>876</c:v>
                </c:pt>
                <c:pt idx="240">
                  <c:v>880</c:v>
                </c:pt>
                <c:pt idx="241">
                  <c:v>884</c:v>
                </c:pt>
                <c:pt idx="242">
                  <c:v>888</c:v>
                </c:pt>
                <c:pt idx="243">
                  <c:v>892</c:v>
                </c:pt>
                <c:pt idx="244">
                  <c:v>894</c:v>
                </c:pt>
                <c:pt idx="245">
                  <c:v>897</c:v>
                </c:pt>
                <c:pt idx="246">
                  <c:v>901</c:v>
                </c:pt>
                <c:pt idx="247">
                  <c:v>905</c:v>
                </c:pt>
                <c:pt idx="248">
                  <c:v>909</c:v>
                </c:pt>
                <c:pt idx="249">
                  <c:v>913</c:v>
                </c:pt>
                <c:pt idx="250">
                  <c:v>916</c:v>
                </c:pt>
                <c:pt idx="251">
                  <c:v>919</c:v>
                </c:pt>
                <c:pt idx="252">
                  <c:v>919</c:v>
                </c:pt>
                <c:pt idx="253">
                  <c:v>928</c:v>
                </c:pt>
                <c:pt idx="254">
                  <c:v>933</c:v>
                </c:pt>
                <c:pt idx="255">
                  <c:v>938</c:v>
                </c:pt>
                <c:pt idx="256">
                  <c:v>944</c:v>
                </c:pt>
                <c:pt idx="257">
                  <c:v>949</c:v>
                </c:pt>
                <c:pt idx="258">
                  <c:v>954</c:v>
                </c:pt>
                <c:pt idx="259">
                  <c:v>960</c:v>
                </c:pt>
                <c:pt idx="260">
                  <c:v>965</c:v>
                </c:pt>
                <c:pt idx="261">
                  <c:v>970</c:v>
                </c:pt>
                <c:pt idx="262">
                  <c:v>975</c:v>
                </c:pt>
                <c:pt idx="263">
                  <c:v>979</c:v>
                </c:pt>
                <c:pt idx="264">
                  <c:v>984</c:v>
                </c:pt>
                <c:pt idx="265">
                  <c:v>988</c:v>
                </c:pt>
                <c:pt idx="266">
                  <c:v>993</c:v>
                </c:pt>
                <c:pt idx="267">
                  <c:v>997</c:v>
                </c:pt>
                <c:pt idx="268">
                  <c:v>1002</c:v>
                </c:pt>
                <c:pt idx="269">
                  <c:v>1006</c:v>
                </c:pt>
                <c:pt idx="270">
                  <c:v>1010</c:v>
                </c:pt>
                <c:pt idx="271">
                  <c:v>1013</c:v>
                </c:pt>
                <c:pt idx="272">
                  <c:v>1014</c:v>
                </c:pt>
                <c:pt idx="273">
                  <c:v>1018</c:v>
                </c:pt>
                <c:pt idx="274">
                  <c:v>1021</c:v>
                </c:pt>
                <c:pt idx="275">
                  <c:v>1025</c:v>
                </c:pt>
                <c:pt idx="276">
                  <c:v>1028</c:v>
                </c:pt>
                <c:pt idx="277">
                  <c:v>1028</c:v>
                </c:pt>
                <c:pt idx="278">
                  <c:v>1032</c:v>
                </c:pt>
                <c:pt idx="279">
                  <c:v>1034</c:v>
                </c:pt>
                <c:pt idx="280">
                  <c:v>1038</c:v>
                </c:pt>
                <c:pt idx="281">
                  <c:v>1042</c:v>
                </c:pt>
                <c:pt idx="282">
                  <c:v>1047</c:v>
                </c:pt>
                <c:pt idx="283">
                  <c:v>1052</c:v>
                </c:pt>
                <c:pt idx="284">
                  <c:v>1056</c:v>
                </c:pt>
                <c:pt idx="285">
                  <c:v>1061</c:v>
                </c:pt>
                <c:pt idx="286">
                  <c:v>1067</c:v>
                </c:pt>
                <c:pt idx="287">
                  <c:v>1073</c:v>
                </c:pt>
                <c:pt idx="288">
                  <c:v>1078</c:v>
                </c:pt>
                <c:pt idx="289">
                  <c:v>1084</c:v>
                </c:pt>
                <c:pt idx="290">
                  <c:v>1090</c:v>
                </c:pt>
                <c:pt idx="291">
                  <c:v>1095</c:v>
                </c:pt>
                <c:pt idx="292">
                  <c:v>1101</c:v>
                </c:pt>
                <c:pt idx="293">
                  <c:v>1106</c:v>
                </c:pt>
                <c:pt idx="294">
                  <c:v>1112</c:v>
                </c:pt>
                <c:pt idx="295">
                  <c:v>1116</c:v>
                </c:pt>
                <c:pt idx="296">
                  <c:v>1122</c:v>
                </c:pt>
                <c:pt idx="297">
                  <c:v>1129</c:v>
                </c:pt>
                <c:pt idx="298">
                  <c:v>1136</c:v>
                </c:pt>
                <c:pt idx="299">
                  <c:v>1142</c:v>
                </c:pt>
                <c:pt idx="300">
                  <c:v>1148</c:v>
                </c:pt>
                <c:pt idx="301">
                  <c:v>1154</c:v>
                </c:pt>
                <c:pt idx="302">
                  <c:v>1159</c:v>
                </c:pt>
                <c:pt idx="303">
                  <c:v>1165</c:v>
                </c:pt>
                <c:pt idx="304">
                  <c:v>1171</c:v>
                </c:pt>
                <c:pt idx="305">
                  <c:v>1177</c:v>
                </c:pt>
                <c:pt idx="306">
                  <c:v>1183</c:v>
                </c:pt>
                <c:pt idx="307">
                  <c:v>1189</c:v>
                </c:pt>
                <c:pt idx="308">
                  <c:v>1196</c:v>
                </c:pt>
                <c:pt idx="309">
                  <c:v>1202</c:v>
                </c:pt>
                <c:pt idx="310">
                  <c:v>1209</c:v>
                </c:pt>
                <c:pt idx="311">
                  <c:v>1216</c:v>
                </c:pt>
                <c:pt idx="312">
                  <c:v>1223</c:v>
                </c:pt>
                <c:pt idx="313">
                  <c:v>1228</c:v>
                </c:pt>
                <c:pt idx="314">
                  <c:v>1233</c:v>
                </c:pt>
                <c:pt idx="315">
                  <c:v>1240</c:v>
                </c:pt>
                <c:pt idx="316">
                  <c:v>1247</c:v>
                </c:pt>
                <c:pt idx="317">
                  <c:v>1253</c:v>
                </c:pt>
                <c:pt idx="318">
                  <c:v>1260</c:v>
                </c:pt>
                <c:pt idx="319">
                  <c:v>1267</c:v>
                </c:pt>
                <c:pt idx="320">
                  <c:v>1273</c:v>
                </c:pt>
                <c:pt idx="321">
                  <c:v>1279</c:v>
                </c:pt>
                <c:pt idx="322">
                  <c:v>1285</c:v>
                </c:pt>
                <c:pt idx="323">
                  <c:v>1292</c:v>
                </c:pt>
                <c:pt idx="324">
                  <c:v>1297</c:v>
                </c:pt>
                <c:pt idx="325">
                  <c:v>1303</c:v>
                </c:pt>
                <c:pt idx="326">
                  <c:v>1308</c:v>
                </c:pt>
                <c:pt idx="327">
                  <c:v>1312</c:v>
                </c:pt>
                <c:pt idx="328">
                  <c:v>1316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719-487A-BC85-319B86F2D5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0370304"/>
        <c:axId val="2080362400"/>
      </c:lineChart>
      <c:catAx>
        <c:axId val="208037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80362400"/>
        <c:crosses val="autoZero"/>
        <c:auto val="1"/>
        <c:lblAlgn val="ctr"/>
        <c:lblOffset val="100"/>
        <c:noMultiLvlLbl val="0"/>
      </c:catAx>
      <c:valAx>
        <c:axId val="208036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8037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649306909939902E-2"/>
          <c:y val="2.6716250415561821E-2"/>
          <c:w val="0.90406404573184973"/>
          <c:h val="0.76714413480120125"/>
        </c:manualLayout>
      </c:layout>
      <c:lineChart>
        <c:grouping val="standard"/>
        <c:varyColors val="0"/>
        <c:ser>
          <c:idx val="0"/>
          <c:order val="0"/>
          <c:tx>
            <c:strRef>
              <c:f>'Letalidade Américas.Dia'!$B$1</c:f>
              <c:strCache>
                <c:ptCount val="1"/>
                <c:pt idx="0">
                  <c:v>Argentina</c:v>
                </c:pt>
              </c:strCache>
            </c:strRef>
          </c:tx>
          <c:spPr>
            <a:ln w="28440">
              <a:solidFill>
                <a:srgbClr val="C0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'Letalidade Américas.Dia'!$B$8:$B$365</c:f>
              <c:numCache>
                <c:formatCode>0.0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7.6923076923076925</c:v>
                </c:pt>
                <c:pt idx="5">
                  <c:v>6.25</c:v>
                </c:pt>
                <c:pt idx="6">
                  <c:v>6.25</c:v>
                </c:pt>
                <c:pt idx="7">
                  <c:v>6.25</c:v>
                </c:pt>
                <c:pt idx="8">
                  <c:v>4.7619047619047619</c:v>
                </c:pt>
                <c:pt idx="9">
                  <c:v>4.3478260869565215</c:v>
                </c:pt>
                <c:pt idx="10">
                  <c:v>2.8571428571428572</c:v>
                </c:pt>
                <c:pt idx="11">
                  <c:v>4.0816326530612246</c:v>
                </c:pt>
                <c:pt idx="12">
                  <c:v>4.0816326530612246</c:v>
                </c:pt>
                <c:pt idx="13">
                  <c:v>3.3333333333333335</c:v>
                </c:pt>
                <c:pt idx="14">
                  <c:v>2.8985507246376812</c:v>
                </c:pt>
                <c:pt idx="15">
                  <c:v>1.9801980198019802</c:v>
                </c:pt>
                <c:pt idx="16">
                  <c:v>1.9801980198019802</c:v>
                </c:pt>
                <c:pt idx="17">
                  <c:v>2.34375</c:v>
                </c:pt>
                <c:pt idx="18">
                  <c:v>1.89873417721519</c:v>
                </c:pt>
                <c:pt idx="19">
                  <c:v>1.89873417721519</c:v>
                </c:pt>
                <c:pt idx="20">
                  <c:v>1.7777777777777777</c:v>
                </c:pt>
                <c:pt idx="21">
                  <c:v>1.3289036544850499</c:v>
                </c:pt>
                <c:pt idx="22">
                  <c:v>1.3289036544850499</c:v>
                </c:pt>
                <c:pt idx="23">
                  <c:v>1.593625498007968</c:v>
                </c:pt>
                <c:pt idx="24">
                  <c:v>1.593625498007968</c:v>
                </c:pt>
                <c:pt idx="25">
                  <c:v>2.037351443123939</c:v>
                </c:pt>
                <c:pt idx="26">
                  <c:v>2.4637681159420293</c:v>
                </c:pt>
                <c:pt idx="27">
                  <c:v>2.5503355704697985</c:v>
                </c:pt>
                <c:pt idx="28">
                  <c:v>2.4390243902439024</c:v>
                </c:pt>
                <c:pt idx="29">
                  <c:v>2.4844720496894408</c:v>
                </c:pt>
                <c:pt idx="30">
                  <c:v>2.5616698292220113</c:v>
                </c:pt>
                <c:pt idx="31">
                  <c:v>2.7360988526037069</c:v>
                </c:pt>
                <c:pt idx="32">
                  <c:v>2.924901185770751</c:v>
                </c:pt>
                <c:pt idx="33">
                  <c:v>3.1042128603104215</c:v>
                </c:pt>
                <c:pt idx="34">
                  <c:v>3.0323914541695385</c:v>
                </c:pt>
                <c:pt idx="35">
                  <c:v>2.9601029601029603</c:v>
                </c:pt>
                <c:pt idx="36">
                  <c:v>3.2555282555282554</c:v>
                </c:pt>
                <c:pt idx="37">
                  <c:v>3.4985422740524781</c:v>
                </c:pt>
                <c:pt idx="38">
                  <c:v>3.7325905292479109</c:v>
                </c:pt>
                <c:pt idx="39">
                  <c:v>4.0953862104717471</c:v>
                </c:pt>
                <c:pt idx="40">
                  <c:v>4.1518987341772151</c:v>
                </c:pt>
                <c:pt idx="41">
                  <c:v>4.1518987341772151</c:v>
                </c:pt>
                <c:pt idx="42">
                  <c:v>4.2184724689165183</c:v>
                </c:pt>
                <c:pt idx="43">
                  <c:v>4.3236301369863011</c:v>
                </c:pt>
                <c:pt idx="44">
                  <c:v>4.3601130399677031</c:v>
                </c:pt>
                <c:pt idx="45">
                  <c:v>4.4264819091608931</c:v>
                </c:pt>
                <c:pt idx="46">
                  <c:v>4.528582034149963</c:v>
                </c:pt>
                <c:pt idx="47">
                  <c:v>4.6336206896551726</c:v>
                </c:pt>
                <c:pt idx="48">
                  <c:v>4.6495244804508635</c:v>
                </c:pt>
                <c:pt idx="49">
                  <c:v>4.5945945945945947</c:v>
                </c:pt>
                <c:pt idx="50">
                  <c:v>4.7185161080377478</c:v>
                </c:pt>
                <c:pt idx="51">
                  <c:v>4.7544573037222397</c:v>
                </c:pt>
                <c:pt idx="52">
                  <c:v>4.7604790419161676</c:v>
                </c:pt>
                <c:pt idx="53">
                  <c:v>4.8002299511353836</c:v>
                </c:pt>
                <c:pt idx="54">
                  <c:v>4.8365306673871924</c:v>
                </c:pt>
                <c:pt idx="55">
                  <c:v>4.6638874413757163</c:v>
                </c:pt>
                <c:pt idx="56">
                  <c:v>4.9331963001027743</c:v>
                </c:pt>
                <c:pt idx="57">
                  <c:v>4.9017168449863142</c:v>
                </c:pt>
                <c:pt idx="58">
                  <c:v>4.9273982385146393</c:v>
                </c:pt>
                <c:pt idx="59">
                  <c:v>4.9953531598513017</c:v>
                </c:pt>
                <c:pt idx="60">
                  <c:v>4.9151027703306527</c:v>
                </c:pt>
                <c:pt idx="61">
                  <c:v>5.0529567519858789</c:v>
                </c:pt>
                <c:pt idx="62">
                  <c:v>5.1484725486007266</c:v>
                </c:pt>
                <c:pt idx="63">
                  <c:v>5.2094186288810169</c:v>
                </c:pt>
                <c:pt idx="64">
                  <c:v>5.3230394148720031</c:v>
                </c:pt>
                <c:pt idx="65">
                  <c:v>5.2009456264775409</c:v>
                </c:pt>
                <c:pt idx="66">
                  <c:v>5.1837888784165882</c:v>
                </c:pt>
                <c:pt idx="67">
                  <c:v>5.2260397830018084</c:v>
                </c:pt>
                <c:pt idx="68">
                  <c:v>5.22887323943662</c:v>
                </c:pt>
                <c:pt idx="69">
                  <c:v>5.0641458474004049</c:v>
                </c:pt>
                <c:pt idx="70">
                  <c:v>5.0546900894928735</c:v>
                </c:pt>
                <c:pt idx="71">
                  <c:v>5.0493787830519281</c:v>
                </c:pt>
                <c:pt idx="72">
                  <c:v>4.8910559195489869</c:v>
                </c:pt>
                <c:pt idx="73">
                  <c:v>4.9476552416463502</c:v>
                </c:pt>
                <c:pt idx="74">
                  <c:v>4.9481356882534344</c:v>
                </c:pt>
                <c:pt idx="75">
                  <c:v>4.8535900521460089</c:v>
                </c:pt>
                <c:pt idx="76">
                  <c:v>4.6893017296604746</c:v>
                </c:pt>
                <c:pt idx="77">
                  <c:v>4.6232027764005954</c:v>
                </c:pt>
                <c:pt idx="78">
                  <c:v>4.5633735515470075</c:v>
                </c:pt>
                <c:pt idx="79">
                  <c:v>4.4613463503235327</c:v>
                </c:pt>
                <c:pt idx="80">
                  <c:v>4.3412689863190783</c:v>
                </c:pt>
                <c:pt idx="81">
                  <c:v>4.2191118719162226</c:v>
                </c:pt>
                <c:pt idx="82">
                  <c:v>4.1224528124706543</c:v>
                </c:pt>
                <c:pt idx="83">
                  <c:v>3.9196688100061658</c:v>
                </c:pt>
                <c:pt idx="84">
                  <c:v>3.7429612454455121</c:v>
                </c:pt>
                <c:pt idx="85">
                  <c:v>3.7298067785872662</c:v>
                </c:pt>
                <c:pt idx="86">
                  <c:v>3.7193831267009378</c:v>
                </c:pt>
                <c:pt idx="87">
                  <c:v>3.5957798033445774</c:v>
                </c:pt>
                <c:pt idx="88">
                  <c:v>3.4689157937695549</c:v>
                </c:pt>
                <c:pt idx="89">
                  <c:v>3.4689157937695549</c:v>
                </c:pt>
                <c:pt idx="90">
                  <c:v>3.2687800666091031</c:v>
                </c:pt>
                <c:pt idx="91">
                  <c:v>3.2104919589341878</c:v>
                </c:pt>
                <c:pt idx="92">
                  <c:v>3.2156187194946888</c:v>
                </c:pt>
                <c:pt idx="93">
                  <c:v>3.1115235547791911</c:v>
                </c:pt>
                <c:pt idx="94">
                  <c:v>3.0516919244342953</c:v>
                </c:pt>
                <c:pt idx="95">
                  <c:v>3.0450066841610139</c:v>
                </c:pt>
                <c:pt idx="96">
                  <c:v>3.0517659362076341</c:v>
                </c:pt>
                <c:pt idx="97">
                  <c:v>2.9791099000908265</c:v>
                </c:pt>
                <c:pt idx="98">
                  <c:v>2.9393700096516628</c:v>
                </c:pt>
                <c:pt idx="99">
                  <c:v>2.9551227773073667</c:v>
                </c:pt>
                <c:pt idx="100">
                  <c:v>2.8956827268688663</c:v>
                </c:pt>
                <c:pt idx="101">
                  <c:v>2.851425712856428</c:v>
                </c:pt>
                <c:pt idx="102">
                  <c:v>2.8202973733240784</c:v>
                </c:pt>
                <c:pt idx="103">
                  <c:v>2.7882074815741902</c:v>
                </c:pt>
                <c:pt idx="104">
                  <c:v>2.7034164053474168</c:v>
                </c:pt>
                <c:pt idx="105">
                  <c:v>2.6664977673623205</c:v>
                </c:pt>
                <c:pt idx="106">
                  <c:v>2.6292511819429616</c:v>
                </c:pt>
                <c:pt idx="107">
                  <c:v>2.5937527445182824</c:v>
                </c:pt>
                <c:pt idx="108">
                  <c:v>2.6130738073807382</c:v>
                </c:pt>
                <c:pt idx="109">
                  <c:v>2.5433217808584376</c:v>
                </c:pt>
                <c:pt idx="110">
                  <c:v>2.4740965377811475</c:v>
                </c:pt>
                <c:pt idx="111">
                  <c:v>2.4075332491991066</c:v>
                </c:pt>
                <c:pt idx="112">
                  <c:v>2.374664017763235</c:v>
                </c:pt>
                <c:pt idx="113">
                  <c:v>2.3346909705993633</c:v>
                </c:pt>
                <c:pt idx="114">
                  <c:v>2.2979498475093187</c:v>
                </c:pt>
                <c:pt idx="115">
                  <c:v>2.2547190628071654</c:v>
                </c:pt>
                <c:pt idx="116">
                  <c:v>2.2246792611090989</c:v>
                </c:pt>
                <c:pt idx="117">
                  <c:v>2.1538405941130767</c:v>
                </c:pt>
                <c:pt idx="118">
                  <c:v>2.1075782765308948</c:v>
                </c:pt>
                <c:pt idx="119">
                  <c:v>2.0773196736355599</c:v>
                </c:pt>
                <c:pt idx="120">
                  <c:v>2.0604483844029038</c:v>
                </c:pt>
                <c:pt idx="121">
                  <c:v>2.0300635363396871</c:v>
                </c:pt>
                <c:pt idx="122">
                  <c:v>2.0283643615042335</c:v>
                </c:pt>
                <c:pt idx="123">
                  <c:v>2.0059764658783834</c:v>
                </c:pt>
                <c:pt idx="124">
                  <c:v>1.9962630176132774</c:v>
                </c:pt>
                <c:pt idx="125">
                  <c:v>1.9767565272765866</c:v>
                </c:pt>
                <c:pt idx="126">
                  <c:v>1.9572061941785002</c:v>
                </c:pt>
                <c:pt idx="127">
                  <c:v>1.9913732022325257</c:v>
                </c:pt>
                <c:pt idx="128">
                  <c:v>1.9825953539663894</c:v>
                </c:pt>
                <c:pt idx="129">
                  <c:v>1.9613926232333676</c:v>
                </c:pt>
                <c:pt idx="130">
                  <c:v>1.9284840064834112</c:v>
                </c:pt>
                <c:pt idx="131">
                  <c:v>1.8998511588347862</c:v>
                </c:pt>
                <c:pt idx="132">
                  <c:v>1.8644432821585701</c:v>
                </c:pt>
                <c:pt idx="133">
                  <c:v>1.8559191741708763</c:v>
                </c:pt>
                <c:pt idx="134">
                  <c:v>1.8651043431946932</c:v>
                </c:pt>
                <c:pt idx="135">
                  <c:v>1.858572631185109</c:v>
                </c:pt>
                <c:pt idx="136">
                  <c:v>1.8639798488664987</c:v>
                </c:pt>
                <c:pt idx="137">
                  <c:v>1.8582891194689108</c:v>
                </c:pt>
                <c:pt idx="138">
                  <c:v>1.847427934384456</c:v>
                </c:pt>
                <c:pt idx="139">
                  <c:v>1.8331102477881884</c:v>
                </c:pt>
                <c:pt idx="140">
                  <c:v>1.7995345351268195</c:v>
                </c:pt>
                <c:pt idx="141">
                  <c:v>1.8551088136785601</c:v>
                </c:pt>
                <c:pt idx="142">
                  <c:v>1.841049677485711</c:v>
                </c:pt>
                <c:pt idx="143">
                  <c:v>1.8442565186751234</c:v>
                </c:pt>
                <c:pt idx="144">
                  <c:v>1.8388537226316819</c:v>
                </c:pt>
                <c:pt idx="145">
                  <c:v>1.8544815007816569</c:v>
                </c:pt>
                <c:pt idx="146">
                  <c:v>1.8399327947650659</c:v>
                </c:pt>
                <c:pt idx="147">
                  <c:v>1.8187859173301502</c:v>
                </c:pt>
                <c:pt idx="148">
                  <c:v>1.8409232092512064</c:v>
                </c:pt>
                <c:pt idx="149">
                  <c:v>1.8459231057656253</c:v>
                </c:pt>
                <c:pt idx="150">
                  <c:v>1.8497620058548794</c:v>
                </c:pt>
                <c:pt idx="151">
                  <c:v>1.8697437059334423</c:v>
                </c:pt>
                <c:pt idx="152">
                  <c:v>1.8520454569215166</c:v>
                </c:pt>
                <c:pt idx="153">
                  <c:v>1.8377657815338118</c:v>
                </c:pt>
                <c:pt idx="154">
                  <c:v>1.8160747626523508</c:v>
                </c:pt>
                <c:pt idx="155">
                  <c:v>1.8685034076123497</c:v>
                </c:pt>
                <c:pt idx="156">
                  <c:v>1.8774439787388484</c:v>
                </c:pt>
                <c:pt idx="157">
                  <c:v>1.8737368702476866</c:v>
                </c:pt>
                <c:pt idx="158">
                  <c:v>1.8804092990643968</c:v>
                </c:pt>
                <c:pt idx="159">
                  <c:v>1.8881774632229704</c:v>
                </c:pt>
                <c:pt idx="160">
                  <c:v>1.8841161072076955</c:v>
                </c:pt>
                <c:pt idx="161">
                  <c:v>1.8799264905739983</c:v>
                </c:pt>
                <c:pt idx="162">
                  <c:v>1.8848377897174911</c:v>
                </c:pt>
                <c:pt idx="163">
                  <c:v>1.9500902606635977</c:v>
                </c:pt>
                <c:pt idx="164">
                  <c:v>1.9532791707313442</c:v>
                </c:pt>
                <c:pt idx="165">
                  <c:v>1.96615375699093</c:v>
                </c:pt>
                <c:pt idx="166">
                  <c:v>1.9703509101144681</c:v>
                </c:pt>
                <c:pt idx="167">
                  <c:v>1.9567623659633344</c:v>
                </c:pt>
                <c:pt idx="168">
                  <c:v>1.9520044539649455</c:v>
                </c:pt>
                <c:pt idx="169">
                  <c:v>1.9647238956158946</c:v>
                </c:pt>
                <c:pt idx="170">
                  <c:v>1.9982612447134649</c:v>
                </c:pt>
                <c:pt idx="171">
                  <c:v>2.0488775311121703</c:v>
                </c:pt>
                <c:pt idx="172">
                  <c:v>2.0465339499632265</c:v>
                </c:pt>
                <c:pt idx="173">
                  <c:v>2.0650796400470455</c:v>
                </c:pt>
                <c:pt idx="174">
                  <c:v>2.0626362076234703</c:v>
                </c:pt>
                <c:pt idx="175">
                  <c:v>2.06895140784559</c:v>
                </c:pt>
                <c:pt idx="176">
                  <c:v>2.109631284788823</c:v>
                </c:pt>
                <c:pt idx="177">
                  <c:v>2.1301975875741719</c:v>
                </c:pt>
                <c:pt idx="178">
                  <c:v>2.1459366592109954</c:v>
                </c:pt>
                <c:pt idx="179">
                  <c:v>2.1375679740830731</c:v>
                </c:pt>
                <c:pt idx="180">
                  <c:v>2.1185738082544021</c:v>
                </c:pt>
                <c:pt idx="181">
                  <c:v>2.0937645642621976</c:v>
                </c:pt>
                <c:pt idx="182">
                  <c:v>2.0806706722882482</c:v>
                </c:pt>
                <c:pt idx="183">
                  <c:v>2.0898416460196056</c:v>
                </c:pt>
                <c:pt idx="184">
                  <c:v>2.038581259530309</c:v>
                </c:pt>
                <c:pt idx="185">
                  <c:v>2.0846046651425865</c:v>
                </c:pt>
                <c:pt idx="186">
                  <c:v>2.0984135567976807</c:v>
                </c:pt>
                <c:pt idx="187">
                  <c:v>2.0968559069199491</c:v>
                </c:pt>
                <c:pt idx="188">
                  <c:v>2.0786085806454349</c:v>
                </c:pt>
                <c:pt idx="189">
                  <c:v>2.0702100285719061</c:v>
                </c:pt>
                <c:pt idx="190">
                  <c:v>2.0858307360345241</c:v>
                </c:pt>
                <c:pt idx="191">
                  <c:v>2.0912577944699762</c:v>
                </c:pt>
                <c:pt idx="192">
                  <c:v>2.0911860985803048</c:v>
                </c:pt>
                <c:pt idx="193">
                  <c:v>2.0972991121675397</c:v>
                </c:pt>
                <c:pt idx="194">
                  <c:v>2.0918229249306988</c:v>
                </c:pt>
                <c:pt idx="195">
                  <c:v>2.0690563807341884</c:v>
                </c:pt>
                <c:pt idx="196">
                  <c:v>2.0542286112356152</c:v>
                </c:pt>
                <c:pt idx="197">
                  <c:v>2.0709316185807309</c:v>
                </c:pt>
                <c:pt idx="198">
                  <c:v>2.0629163505606769</c:v>
                </c:pt>
                <c:pt idx="199">
                  <c:v>2.0761886005718053</c:v>
                </c:pt>
                <c:pt idx="200">
                  <c:v>2.0759066199334231</c:v>
                </c:pt>
                <c:pt idx="201">
                  <c:v>2.0703714446809136</c:v>
                </c:pt>
                <c:pt idx="202">
                  <c:v>2.0722901623606993</c:v>
                </c:pt>
                <c:pt idx="203">
                  <c:v>2.0674253403340384</c:v>
                </c:pt>
                <c:pt idx="204">
                  <c:v>2.1060787600348045</c:v>
                </c:pt>
                <c:pt idx="205">
                  <c:v>2.1393063814258158</c:v>
                </c:pt>
                <c:pt idx="206">
                  <c:v>2.162458126441225</c:v>
                </c:pt>
                <c:pt idx="207">
                  <c:v>2.1770219943208122</c:v>
                </c:pt>
                <c:pt idx="208">
                  <c:v>2.2001200749383347</c:v>
                </c:pt>
                <c:pt idx="209">
                  <c:v>2.2125770836061749</c:v>
                </c:pt>
                <c:pt idx="210">
                  <c:v>2.2140371841282116</c:v>
                </c:pt>
                <c:pt idx="211">
                  <c:v>2.2282238927332769</c:v>
                </c:pt>
                <c:pt idx="212">
                  <c:v>2.2425737399352981</c:v>
                </c:pt>
                <c:pt idx="213">
                  <c:v>2.2552566507900789</c:v>
                </c:pt>
                <c:pt idx="214">
                  <c:v>2.652019210407293</c:v>
                </c:pt>
                <c:pt idx="215">
                  <c:v>2.6419508291126332</c:v>
                </c:pt>
                <c:pt idx="216">
                  <c:v>2.6295557258433671</c:v>
                </c:pt>
                <c:pt idx="217">
                  <c:v>2.6322314981101735</c:v>
                </c:pt>
                <c:pt idx="218">
                  <c:v>2.6512606702497625</c:v>
                </c:pt>
                <c:pt idx="219">
                  <c:v>2.6474041442481697</c:v>
                </c:pt>
                <c:pt idx="220">
                  <c:v>2.6430733189442455</c:v>
                </c:pt>
                <c:pt idx="221">
                  <c:v>2.651894218496933</c:v>
                </c:pt>
                <c:pt idx="222">
                  <c:v>2.6650433521368542</c:v>
                </c:pt>
                <c:pt idx="223">
                  <c:v>2.6678900577226372</c:v>
                </c:pt>
                <c:pt idx="224">
                  <c:v>2.6691836109352876</c:v>
                </c:pt>
                <c:pt idx="225">
                  <c:v>2.6762417978821107</c:v>
                </c:pt>
                <c:pt idx="226">
                  <c:v>2.6795051442965643</c:v>
                </c:pt>
                <c:pt idx="227">
                  <c:v>2.6740217196531639</c:v>
                </c:pt>
                <c:pt idx="228">
                  <c:v>2.6702126202370127</c:v>
                </c:pt>
                <c:pt idx="229">
                  <c:v>2.6639146901074868</c:v>
                </c:pt>
                <c:pt idx="230">
                  <c:v>2.6663766099932698</c:v>
                </c:pt>
                <c:pt idx="231">
                  <c:v>2.6540902109772855</c:v>
                </c:pt>
                <c:pt idx="232">
                  <c:v>2.6645070821473236</c:v>
                </c:pt>
                <c:pt idx="233">
                  <c:v>2.6605717463434884</c:v>
                </c:pt>
                <c:pt idx="234">
                  <c:v>2.6528812088786062</c:v>
                </c:pt>
                <c:pt idx="235">
                  <c:v>2.6533478859203723</c:v>
                </c:pt>
                <c:pt idx="236">
                  <c:v>2.649976434679175</c:v>
                </c:pt>
                <c:pt idx="237">
                  <c:v>2.6460785546768073</c:v>
                </c:pt>
                <c:pt idx="238">
                  <c:v>2.6495774301776378</c:v>
                </c:pt>
                <c:pt idx="239">
                  <c:v>2.6581668709363413</c:v>
                </c:pt>
                <c:pt idx="240">
                  <c:v>2.6625255572899733</c:v>
                </c:pt>
                <c:pt idx="241">
                  <c:v>2.6598958190517217</c:v>
                </c:pt>
                <c:pt idx="242">
                  <c:v>2.6614792795943347</c:v>
                </c:pt>
                <c:pt idx="243">
                  <c:v>2.660953923291038</c:v>
                </c:pt>
                <c:pt idx="244">
                  <c:v>2.6567282873606164</c:v>
                </c:pt>
                <c:pt idx="245">
                  <c:v>2.6535257210491738</c:v>
                </c:pt>
                <c:pt idx="246">
                  <c:v>2.6728232123070059</c:v>
                </c:pt>
                <c:pt idx="247">
                  <c:v>2.6790102406194523</c:v>
                </c:pt>
                <c:pt idx="248">
                  <c:v>2.6966784086612137</c:v>
                </c:pt>
                <c:pt idx="249">
                  <c:v>2.6922963152860904</c:v>
                </c:pt>
                <c:pt idx="250">
                  <c:v>2.6965838605354433</c:v>
                </c:pt>
                <c:pt idx="251">
                  <c:v>2.6962018868885584</c:v>
                </c:pt>
                <c:pt idx="252">
                  <c:v>2.7016974968241367</c:v>
                </c:pt>
                <c:pt idx="253">
                  <c:v>2.7114775781508023</c:v>
                </c:pt>
                <c:pt idx="254">
                  <c:v>2.7076158279444518</c:v>
                </c:pt>
                <c:pt idx="255">
                  <c:v>2.7118103656793546</c:v>
                </c:pt>
                <c:pt idx="256">
                  <c:v>2.7077840031949703</c:v>
                </c:pt>
                <c:pt idx="257">
                  <c:v>2.7033010433685236</c:v>
                </c:pt>
                <c:pt idx="258">
                  <c:v>2.7058365508266879</c:v>
                </c:pt>
                <c:pt idx="259">
                  <c:v>2.704024674721154</c:v>
                </c:pt>
                <c:pt idx="260">
                  <c:v>2.7099084940351221</c:v>
                </c:pt>
                <c:pt idx="261">
                  <c:v>2.7167693123803143</c:v>
                </c:pt>
                <c:pt idx="262">
                  <c:v>2.713805412678064</c:v>
                </c:pt>
                <c:pt idx="263">
                  <c:v>2.7072090965545552</c:v>
                </c:pt>
                <c:pt idx="264">
                  <c:v>2.7070539394661828</c:v>
                </c:pt>
                <c:pt idx="265">
                  <c:v>2.7084239142369024</c:v>
                </c:pt>
                <c:pt idx="266">
                  <c:v>2.700154557249669</c:v>
                </c:pt>
                <c:pt idx="267">
                  <c:v>2.7005065359358258</c:v>
                </c:pt>
                <c:pt idx="268">
                  <c:v>2.7089401828780679</c:v>
                </c:pt>
                <c:pt idx="269">
                  <c:v>2.7124802573094704</c:v>
                </c:pt>
                <c:pt idx="270">
                  <c:v>2.7111733268735652</c:v>
                </c:pt>
                <c:pt idx="271">
                  <c:v>2.7155989901064252</c:v>
                </c:pt>
                <c:pt idx="272">
                  <c:v>2.7113823295303794</c:v>
                </c:pt>
                <c:pt idx="273">
                  <c:v>2.711644360367548</c:v>
                </c:pt>
                <c:pt idx="274">
                  <c:v>2.7187857353953895</c:v>
                </c:pt>
                <c:pt idx="275">
                  <c:v>2.7173541258018807</c:v>
                </c:pt>
                <c:pt idx="276">
                  <c:v>2.7189721846284605</c:v>
                </c:pt>
                <c:pt idx="277">
                  <c:v>2.7149361898472923</c:v>
                </c:pt>
                <c:pt idx="278">
                  <c:v>2.7162902481797788</c:v>
                </c:pt>
                <c:pt idx="279">
                  <c:v>2.7148329396807305</c:v>
                </c:pt>
                <c:pt idx="280">
                  <c:v>2.7181825016574281</c:v>
                </c:pt>
                <c:pt idx="281">
                  <c:v>2.7202997458243794</c:v>
                </c:pt>
                <c:pt idx="282">
                  <c:v>2.7218506597982612</c:v>
                </c:pt>
                <c:pt idx="283">
                  <c:v>2.726504892145047</c:v>
                </c:pt>
                <c:pt idx="284">
                  <c:v>2.7263485454800405</c:v>
                </c:pt>
                <c:pt idx="285">
                  <c:v>2.7264645531407452</c:v>
                </c:pt>
                <c:pt idx="286">
                  <c:v>2.7209919430055627</c:v>
                </c:pt>
                <c:pt idx="287">
                  <c:v>2.7210711806482619</c:v>
                </c:pt>
                <c:pt idx="288">
                  <c:v>2.7302021923574826</c:v>
                </c:pt>
                <c:pt idx="289">
                  <c:v>2.7283749270793396</c:v>
                </c:pt>
                <c:pt idx="290">
                  <c:v>2.7266806675605091</c:v>
                </c:pt>
                <c:pt idx="291">
                  <c:v>2.724663008766889</c:v>
                </c:pt>
                <c:pt idx="292">
                  <c:v>2.7212163717027975</c:v>
                </c:pt>
                <c:pt idx="293">
                  <c:v>2.7168775847027882</c:v>
                </c:pt>
                <c:pt idx="294">
                  <c:v>2.712866212283906</c:v>
                </c:pt>
                <c:pt idx="295">
                  <c:v>2.7144960565896512</c:v>
                </c:pt>
                <c:pt idx="296">
                  <c:v>2.7168115817162066</c:v>
                </c:pt>
                <c:pt idx="297">
                  <c:v>2.7057322722869301</c:v>
                </c:pt>
                <c:pt idx="298">
                  <c:v>2.6972411686857374</c:v>
                </c:pt>
                <c:pt idx="299">
                  <c:v>2.694223253060867</c:v>
                </c:pt>
                <c:pt idx="300">
                  <c:v>2.692890366458907</c:v>
                </c:pt>
                <c:pt idx="301">
                  <c:v>2.6926745992713048</c:v>
                </c:pt>
                <c:pt idx="302">
                  <c:v>2.6952310355212439</c:v>
                </c:pt>
                <c:pt idx="303">
                  <c:v>2.6849952220841451</c:v>
                </c:pt>
                <c:pt idx="304">
                  <c:v>2.6744067889026031</c:v>
                </c:pt>
                <c:pt idx="305">
                  <c:v>2.6603892676408814</c:v>
                </c:pt>
                <c:pt idx="306">
                  <c:v>2.6582694830736981</c:v>
                </c:pt>
                <c:pt idx="307">
                  <c:v>2.6531745730759209</c:v>
                </c:pt>
                <c:pt idx="308">
                  <c:v>2.6501812011570545</c:v>
                </c:pt>
                <c:pt idx="309">
                  <c:v>2.6461848217642849</c:v>
                </c:pt>
                <c:pt idx="310">
                  <c:v>2.6333199016075972</c:v>
                </c:pt>
                <c:pt idx="311">
                  <c:v>2.6235986662458664</c:v>
                </c:pt>
                <c:pt idx="312">
                  <c:v>2.6107599617989523</c:v>
                </c:pt>
                <c:pt idx="313">
                  <c:v>2.5991691676177329</c:v>
                </c:pt>
                <c:pt idx="314">
                  <c:v>2.5908053445823023</c:v>
                </c:pt>
                <c:pt idx="315">
                  <c:v>2.5835884792682919</c:v>
                </c:pt>
                <c:pt idx="316">
                  <c:v>2.5797826706129281</c:v>
                </c:pt>
                <c:pt idx="317">
                  <c:v>2.5705219911228494</c:v>
                </c:pt>
                <c:pt idx="318">
                  <c:v>2.5595913120814555</c:v>
                </c:pt>
                <c:pt idx="319">
                  <c:v>2.5484055875733813</c:v>
                </c:pt>
                <c:pt idx="320">
                  <c:v>2.5365007203960412</c:v>
                </c:pt>
                <c:pt idx="321">
                  <c:v>2.5276523887835736</c:v>
                </c:pt>
                <c:pt idx="322">
                  <c:v>2.5236724555827088</c:v>
                </c:pt>
                <c:pt idx="323">
                  <c:v>2.5357579942326889</c:v>
                </c:pt>
                <c:pt idx="324">
                  <c:v>2.5316984406746874</c:v>
                </c:pt>
                <c:pt idx="325">
                  <c:v>2.5231467706440149</c:v>
                </c:pt>
                <c:pt idx="326">
                  <c:v>2.5150875411065301</c:v>
                </c:pt>
                <c:pt idx="327">
                  <c:v>2.512366290328671</c:v>
                </c:pt>
                <c:pt idx="328">
                  <c:v>2.5097841683349515</c:v>
                </c:pt>
                <c:pt idx="329">
                  <c:v>2.5078418592744409</c:v>
                </c:pt>
                <c:pt idx="330">
                  <c:v>2.5087462616032314</c:v>
                </c:pt>
                <c:pt idx="331">
                  <c:v>2.5065112109526262</c:v>
                </c:pt>
                <c:pt idx="332">
                  <c:v>2.5017760579477475</c:v>
                </c:pt>
                <c:pt idx="333">
                  <c:v>2.498053028983104</c:v>
                </c:pt>
                <c:pt idx="334">
                  <c:v>2.4943065592822662</c:v>
                </c:pt>
                <c:pt idx="335">
                  <c:v>2.4934660379635676</c:v>
                </c:pt>
                <c:pt idx="336">
                  <c:v>2.4892605431915813</c:v>
                </c:pt>
                <c:pt idx="337">
                  <c:v>2.4949673010306368</c:v>
                </c:pt>
                <c:pt idx="338">
                  <c:v>2.4916287120256357</c:v>
                </c:pt>
                <c:pt idx="339">
                  <c:v>2.4856816868980265</c:v>
                </c:pt>
                <c:pt idx="340">
                  <c:v>2.4826229140487399</c:v>
                </c:pt>
                <c:pt idx="341">
                  <c:v>2.4865368635371716</c:v>
                </c:pt>
                <c:pt idx="342">
                  <c:v>2.4844575955044017</c:v>
                </c:pt>
                <c:pt idx="343">
                  <c:v>2.4829486953549051</c:v>
                </c:pt>
                <c:pt idx="344">
                  <c:v>2.487936294164546</c:v>
                </c:pt>
                <c:pt idx="345">
                  <c:v>2.4861347668057161</c:v>
                </c:pt>
                <c:pt idx="346">
                  <c:v>2.4824165906226483</c:v>
                </c:pt>
                <c:pt idx="347">
                  <c:v>2.4833382710639853</c:v>
                </c:pt>
                <c:pt idx="348">
                  <c:v>2.4826457678824152</c:v>
                </c:pt>
                <c:pt idx="349">
                  <c:v>2.4798128934869124</c:v>
                </c:pt>
                <c:pt idx="350">
                  <c:v>2.4798128934869124</c:v>
                </c:pt>
                <c:pt idx="351">
                  <c:v>2.4803147471953721</c:v>
                </c:pt>
                <c:pt idx="352">
                  <c:v>2.4805957522158715</c:v>
                </c:pt>
                <c:pt idx="353">
                  <c:v>2.4822423746667686</c:v>
                </c:pt>
                <c:pt idx="354">
                  <c:v>2.4847139063755774</c:v>
                </c:pt>
                <c:pt idx="355">
                  <c:v>2.4821371298026311</c:v>
                </c:pt>
                <c:pt idx="356">
                  <c:v>2.4808977858659387</c:v>
                </c:pt>
                <c:pt idx="357">
                  <c:v>2.4814095995122116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FC-437E-9F23-07565EBD4513}"/>
            </c:ext>
          </c:extLst>
        </c:ser>
        <c:ser>
          <c:idx val="1"/>
          <c:order val="1"/>
          <c:tx>
            <c:strRef>
              <c:f>'Letalidade Américas.Dia'!$C$1</c:f>
              <c:strCache>
                <c:ptCount val="1"/>
                <c:pt idx="0">
                  <c:v>Bolívia</c:v>
                </c:pt>
              </c:strCache>
            </c:strRef>
          </c:tx>
          <c:spPr>
            <a:ln w="31680">
              <a:solidFill>
                <a:srgbClr val="FFC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'Letalidade Américas.Dia'!$C$8:$C$365</c:f>
              <c:numCache>
                <c:formatCode>0.0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5.1546391752577314</c:v>
                </c:pt>
                <c:pt idx="29">
                  <c:v>5.6074766355140184</c:v>
                </c:pt>
                <c:pt idx="30">
                  <c:v>6.0869565217391308</c:v>
                </c:pt>
                <c:pt idx="31">
                  <c:v>6.5040650406504072</c:v>
                </c:pt>
                <c:pt idx="32">
                  <c:v>6.8181818181818175</c:v>
                </c:pt>
                <c:pt idx="33">
                  <c:v>7.1942446043165464</c:v>
                </c:pt>
                <c:pt idx="34">
                  <c:v>6.369426751592357</c:v>
                </c:pt>
                <c:pt idx="35">
                  <c:v>6.0109289617486334</c:v>
                </c:pt>
                <c:pt idx="36">
                  <c:v>7.216494845360824</c:v>
                </c:pt>
                <c:pt idx="37">
                  <c:v>7.1428571428571423</c:v>
                </c:pt>
                <c:pt idx="38">
                  <c:v>6.8181818181818175</c:v>
                </c:pt>
                <c:pt idx="39">
                  <c:v>7.08955223880597</c:v>
                </c:pt>
                <c:pt idx="40">
                  <c:v>7.2727272727272725</c:v>
                </c:pt>
                <c:pt idx="41">
                  <c:v>8</c:v>
                </c:pt>
                <c:pt idx="42">
                  <c:v>8.1818181818181817</c:v>
                </c:pt>
                <c:pt idx="43">
                  <c:v>7.9096045197740121</c:v>
                </c:pt>
                <c:pt idx="44">
                  <c:v>7.0528967254408066</c:v>
                </c:pt>
                <c:pt idx="45">
                  <c:v>6.5759637188208613</c:v>
                </c:pt>
                <c:pt idx="46">
                  <c:v>6.666666666666667</c:v>
                </c:pt>
                <c:pt idx="47">
                  <c:v>6.2880324543610548</c:v>
                </c:pt>
                <c:pt idx="48">
                  <c:v>6.1538461538461542</c:v>
                </c:pt>
                <c:pt idx="49">
                  <c:v>5.8510638297872344</c:v>
                </c:pt>
                <c:pt idx="50">
                  <c:v>5.6856187290969897</c:v>
                </c:pt>
                <c:pt idx="51">
                  <c:v>6.0755336617405584</c:v>
                </c:pt>
                <c:pt idx="52">
                  <c:v>5.9523809523809517</c:v>
                </c:pt>
                <c:pt idx="53">
                  <c:v>6.1166429587482218</c:v>
                </c:pt>
                <c:pt idx="54">
                  <c:v>5.4522924411400249</c:v>
                </c:pt>
                <c:pt idx="55">
                  <c:v>5.3117782909930717</c:v>
                </c:pt>
                <c:pt idx="56">
                  <c:v>5.2631578947368416</c:v>
                </c:pt>
                <c:pt idx="57">
                  <c:v>5.2268244575936889</c:v>
                </c:pt>
                <c:pt idx="58">
                  <c:v>5.2231718898385564</c:v>
                </c:pt>
                <c:pt idx="59">
                  <c:v>5.3153153153153152</c:v>
                </c:pt>
                <c:pt idx="60">
                  <c:v>5.3127677806341049</c:v>
                </c:pt>
                <c:pt idx="61">
                  <c:v>5.3702196908055333</c:v>
                </c:pt>
                <c:pt idx="62">
                  <c:v>4.8299319727891161</c:v>
                </c:pt>
                <c:pt idx="63">
                  <c:v>4.7678795483061487</c:v>
                </c:pt>
                <c:pt idx="64">
                  <c:v>4.8780487804878048</c:v>
                </c:pt>
                <c:pt idx="65">
                  <c:v>4.7724750277469479</c:v>
                </c:pt>
                <c:pt idx="66">
                  <c:v>4.8250265111346762</c:v>
                </c:pt>
                <c:pt idx="67">
                  <c:v>4.9014896684286402</c:v>
                </c:pt>
                <c:pt idx="68">
                  <c:v>4.6778464254192409</c:v>
                </c:pt>
                <c:pt idx="69">
                  <c:v>4.6778826425933531</c:v>
                </c:pt>
                <c:pt idx="70">
                  <c:v>4.6165884194053213</c:v>
                </c:pt>
                <c:pt idx="71">
                  <c:v>4.3094312963617103</c:v>
                </c:pt>
                <c:pt idx="72">
                  <c:v>4.3184885290148447</c:v>
                </c:pt>
                <c:pt idx="73">
                  <c:v>4.5108005082592122</c:v>
                </c:pt>
                <c:pt idx="74">
                  <c:v>4.5077105575326213</c:v>
                </c:pt>
                <c:pt idx="75">
                  <c:v>4.5848476376852112</c:v>
                </c:pt>
                <c:pt idx="76">
                  <c:v>4.3125980135912183</c:v>
                </c:pt>
                <c:pt idx="77">
                  <c:v>4.1340508806262228</c:v>
                </c:pt>
                <c:pt idx="78">
                  <c:v>4.0816326530612246</c:v>
                </c:pt>
                <c:pt idx="79">
                  <c:v>4.2178085248828383</c:v>
                </c:pt>
                <c:pt idx="80">
                  <c:v>4.0455377109168529</c:v>
                </c:pt>
                <c:pt idx="81">
                  <c:v>4.1449778291883552</c:v>
                </c:pt>
                <c:pt idx="82">
                  <c:v>4.1226026169564438</c:v>
                </c:pt>
                <c:pt idx="83">
                  <c:v>4.0574809805579033</c:v>
                </c:pt>
                <c:pt idx="84">
                  <c:v>3.9916972696790678</c:v>
                </c:pt>
                <c:pt idx="85">
                  <c:v>3.9189189189189193</c:v>
                </c:pt>
                <c:pt idx="86">
                  <c:v>3.8396860986547083</c:v>
                </c:pt>
                <c:pt idx="87">
                  <c:v>3.6045314109165809</c:v>
                </c:pt>
                <c:pt idx="88">
                  <c:v>3.4935018480982474</c:v>
                </c:pt>
                <c:pt idx="89">
                  <c:v>3.4360325277745964</c:v>
                </c:pt>
                <c:pt idx="90">
                  <c:v>3.2318598832360301</c:v>
                </c:pt>
                <c:pt idx="91">
                  <c:v>3.135644159487077</c:v>
                </c:pt>
                <c:pt idx="92">
                  <c:v>3.2570506124774474</c:v>
                </c:pt>
                <c:pt idx="93">
                  <c:v>3.4209808024747517</c:v>
                </c:pt>
                <c:pt idx="94">
                  <c:v>3.4370166695308471</c:v>
                </c:pt>
                <c:pt idx="95">
                  <c:v>3.3891384238464681</c:v>
                </c:pt>
                <c:pt idx="96">
                  <c:v>3.3548082966687618</c:v>
                </c:pt>
                <c:pt idx="97">
                  <c:v>3.3987123820931275</c:v>
                </c:pt>
                <c:pt idx="98">
                  <c:v>3.4083412739133623</c:v>
                </c:pt>
                <c:pt idx="99">
                  <c:v>3.4052620259516808</c:v>
                </c:pt>
                <c:pt idx="100">
                  <c:v>3.325594099972685</c:v>
                </c:pt>
                <c:pt idx="101">
                  <c:v>3.3505660624304689</c:v>
                </c:pt>
                <c:pt idx="102">
                  <c:v>3.2972471388802971</c:v>
                </c:pt>
                <c:pt idx="103">
                  <c:v>3.3020261090436529</c:v>
                </c:pt>
                <c:pt idx="104">
                  <c:v>3.2787804057841048</c:v>
                </c:pt>
                <c:pt idx="105">
                  <c:v>3.3100384636220817</c:v>
                </c:pt>
                <c:pt idx="106">
                  <c:v>3.3135846484559326</c:v>
                </c:pt>
                <c:pt idx="107">
                  <c:v>3.3143891766835991</c:v>
                </c:pt>
                <c:pt idx="108">
                  <c:v>3.2825719120135362</c:v>
                </c:pt>
                <c:pt idx="109">
                  <c:v>3.2420112563375043</c:v>
                </c:pt>
                <c:pt idx="110">
                  <c:v>3.1811710268731095</c:v>
                </c:pt>
                <c:pt idx="111">
                  <c:v>3.147329023477373</c:v>
                </c:pt>
                <c:pt idx="112">
                  <c:v>3.1695916024274231</c:v>
                </c:pt>
                <c:pt idx="113">
                  <c:v>3.216569254305103</c:v>
                </c:pt>
                <c:pt idx="114">
                  <c:v>3.2058812383947859</c:v>
                </c:pt>
                <c:pt idx="115">
                  <c:v>3.1869611088878376</c:v>
                </c:pt>
                <c:pt idx="116">
                  <c:v>3.2031715959723539</c:v>
                </c:pt>
                <c:pt idx="117">
                  <c:v>3.1743873840193046</c:v>
                </c:pt>
                <c:pt idx="118">
                  <c:v>3.1620811057504237</c:v>
                </c:pt>
                <c:pt idx="119">
                  <c:v>3.2165968785687094</c:v>
                </c:pt>
                <c:pt idx="120">
                  <c:v>3.3338521400778212</c:v>
                </c:pt>
                <c:pt idx="121">
                  <c:v>3.3805954423673201</c:v>
                </c:pt>
                <c:pt idx="122">
                  <c:v>3.5089257019312239</c:v>
                </c:pt>
                <c:pt idx="123">
                  <c:v>3.5774600315244314</c:v>
                </c:pt>
                <c:pt idx="124">
                  <c:v>3.5852028898908141</c:v>
                </c:pt>
                <c:pt idx="125">
                  <c:v>3.6195529405584308</c:v>
                </c:pt>
                <c:pt idx="126">
                  <c:v>3.6491335216428737</c:v>
                </c:pt>
                <c:pt idx="127">
                  <c:v>3.6436347478338149</c:v>
                </c:pt>
                <c:pt idx="128">
                  <c:v>3.6827536406306414</c:v>
                </c:pt>
                <c:pt idx="129">
                  <c:v>3.6688069979527267</c:v>
                </c:pt>
                <c:pt idx="130">
                  <c:v>3.7131911227982677</c:v>
                </c:pt>
                <c:pt idx="131">
                  <c:v>3.7353231647097549</c:v>
                </c:pt>
                <c:pt idx="132">
                  <c:v>3.7161016949152539</c:v>
                </c:pt>
                <c:pt idx="133">
                  <c:v>3.7499740593936126</c:v>
                </c:pt>
                <c:pt idx="134">
                  <c:v>3.7888324873096444</c:v>
                </c:pt>
                <c:pt idx="135">
                  <c:v>3.7312992706469816</c:v>
                </c:pt>
                <c:pt idx="136">
                  <c:v>3.7190240913095098</c:v>
                </c:pt>
                <c:pt idx="137">
                  <c:v>3.6634906566216117</c:v>
                </c:pt>
                <c:pt idx="138">
                  <c:v>3.6522762111867668</c:v>
                </c:pt>
                <c:pt idx="139">
                  <c:v>3.6224156317726788</c:v>
                </c:pt>
                <c:pt idx="140">
                  <c:v>3.610150716659394</c:v>
                </c:pt>
                <c:pt idx="141">
                  <c:v>3.6366021216245019</c:v>
                </c:pt>
                <c:pt idx="142">
                  <c:v>3.6451400805041936</c:v>
                </c:pt>
                <c:pt idx="143">
                  <c:v>3.6298432992905592</c:v>
                </c:pt>
                <c:pt idx="144">
                  <c:v>3.6887758229632803</c:v>
                </c:pt>
                <c:pt idx="145">
                  <c:v>3.7212591790056577</c:v>
                </c:pt>
                <c:pt idx="146">
                  <c:v>3.7125994053982807</c:v>
                </c:pt>
                <c:pt idx="147">
                  <c:v>3.7203474052629302</c:v>
                </c:pt>
                <c:pt idx="148">
                  <c:v>3.718688975990784</c:v>
                </c:pt>
                <c:pt idx="149">
                  <c:v>3.7606979412943988</c:v>
                </c:pt>
                <c:pt idx="150">
                  <c:v>3.8186417167568742</c:v>
                </c:pt>
                <c:pt idx="151">
                  <c:v>3.8466650716431396</c:v>
                </c:pt>
                <c:pt idx="152">
                  <c:v>3.876857362382633</c:v>
                </c:pt>
                <c:pt idx="153">
                  <c:v>3.8886703133527085</c:v>
                </c:pt>
                <c:pt idx="154">
                  <c:v>3.933726747595224</c:v>
                </c:pt>
                <c:pt idx="155">
                  <c:v>3.9439923759255189</c:v>
                </c:pt>
                <c:pt idx="156">
                  <c:v>3.9826777509866726</c:v>
                </c:pt>
                <c:pt idx="157">
                  <c:v>3.9757578604902455</c:v>
                </c:pt>
                <c:pt idx="158">
                  <c:v>4.0093493630167902</c:v>
                </c:pt>
                <c:pt idx="159">
                  <c:v>4.0095117816386212</c:v>
                </c:pt>
                <c:pt idx="160">
                  <c:v>4.0278479591263832</c:v>
                </c:pt>
                <c:pt idx="161">
                  <c:v>4.0444893832153692</c:v>
                </c:pt>
                <c:pt idx="162">
                  <c:v>4.0508539313581053</c:v>
                </c:pt>
                <c:pt idx="163">
                  <c:v>4.0298731356077493</c:v>
                </c:pt>
                <c:pt idx="164">
                  <c:v>4.0254125863828083</c:v>
                </c:pt>
                <c:pt idx="165">
                  <c:v>4.0265812417711144</c:v>
                </c:pt>
                <c:pt idx="166">
                  <c:v>4.0214395099540585</c:v>
                </c:pt>
                <c:pt idx="167">
                  <c:v>4.0374800798821937</c:v>
                </c:pt>
                <c:pt idx="168">
                  <c:v>4.0341226181934147</c:v>
                </c:pt>
                <c:pt idx="169">
                  <c:v>4.0731849480849212</c:v>
                </c:pt>
                <c:pt idx="170">
                  <c:v>4.0497383977712849</c:v>
                </c:pt>
                <c:pt idx="171">
                  <c:v>4.029509757258448</c:v>
                </c:pt>
                <c:pt idx="172">
                  <c:v>4.0588318483948527</c:v>
                </c:pt>
                <c:pt idx="173">
                  <c:v>4.0638525620142412</c:v>
                </c:pt>
                <c:pt idx="174">
                  <c:v>4.0967655657723627</c:v>
                </c:pt>
                <c:pt idx="175">
                  <c:v>4.1310502157601077</c:v>
                </c:pt>
                <c:pt idx="176">
                  <c:v>4.1562261684279331</c:v>
                </c:pt>
                <c:pt idx="177">
                  <c:v>4.2018396562131191</c:v>
                </c:pt>
                <c:pt idx="178">
                  <c:v>4.2161043409995189</c:v>
                </c:pt>
                <c:pt idx="179">
                  <c:v>4.2349883761016187</c:v>
                </c:pt>
                <c:pt idx="180">
                  <c:v>4.2356807593808181</c:v>
                </c:pt>
                <c:pt idx="181">
                  <c:v>4.2807358219047451</c:v>
                </c:pt>
                <c:pt idx="182">
                  <c:v>4.2822157836644594</c:v>
                </c:pt>
                <c:pt idx="183">
                  <c:v>4.3113947065987412</c:v>
                </c:pt>
                <c:pt idx="184">
                  <c:v>4.3499023595725994</c:v>
                </c:pt>
                <c:pt idx="185">
                  <c:v>4.4120141103045931</c:v>
                </c:pt>
                <c:pt idx="186">
                  <c:v>4.4518904538604662</c:v>
                </c:pt>
                <c:pt idx="187">
                  <c:v>4.4681384846964374</c:v>
                </c:pt>
                <c:pt idx="188">
                  <c:v>4.4893172877803744</c:v>
                </c:pt>
                <c:pt idx="189">
                  <c:v>5.8028136359496223</c:v>
                </c:pt>
                <c:pt idx="190">
                  <c:v>5.8007960264464984</c:v>
                </c:pt>
                <c:pt idx="191">
                  <c:v>5.802564018706871</c:v>
                </c:pt>
                <c:pt idx="192">
                  <c:v>5.793506019700839</c:v>
                </c:pt>
                <c:pt idx="193">
                  <c:v>5.7912322370274953</c:v>
                </c:pt>
                <c:pt idx="194">
                  <c:v>5.7920301664909086</c:v>
                </c:pt>
                <c:pt idx="195">
                  <c:v>5.7920972837389471</c:v>
                </c:pt>
                <c:pt idx="196">
                  <c:v>5.792209226206908</c:v>
                </c:pt>
                <c:pt idx="197">
                  <c:v>5.7938081320179604</c:v>
                </c:pt>
                <c:pt idx="198">
                  <c:v>5.8049982071309421</c:v>
                </c:pt>
                <c:pt idx="199">
                  <c:v>5.8026568998696382</c:v>
                </c:pt>
                <c:pt idx="200">
                  <c:v>5.803630069773372</c:v>
                </c:pt>
                <c:pt idx="201">
                  <c:v>5.8054147988096982</c:v>
                </c:pt>
                <c:pt idx="202">
                  <c:v>5.8143634552004286</c:v>
                </c:pt>
                <c:pt idx="203">
                  <c:v>5.8289203832379322</c:v>
                </c:pt>
                <c:pt idx="204">
                  <c:v>5.8433725741682316</c:v>
                </c:pt>
                <c:pt idx="205">
                  <c:v>5.8522818041429252</c:v>
                </c:pt>
                <c:pt idx="206">
                  <c:v>5.8572619137813469</c:v>
                </c:pt>
                <c:pt idx="207">
                  <c:v>5.8551629492225787</c:v>
                </c:pt>
                <c:pt idx="208">
                  <c:v>5.8548888321748667</c:v>
                </c:pt>
                <c:pt idx="209">
                  <c:v>5.8596323133121739</c:v>
                </c:pt>
                <c:pt idx="210">
                  <c:v>5.8685147982464656</c:v>
                </c:pt>
                <c:pt idx="211">
                  <c:v>5.8857274833672317</c:v>
                </c:pt>
                <c:pt idx="212">
                  <c:v>5.8904791259720293</c:v>
                </c:pt>
                <c:pt idx="213">
                  <c:v>5.8864393877807419</c:v>
                </c:pt>
                <c:pt idx="214">
                  <c:v>5.8953992160099027</c:v>
                </c:pt>
                <c:pt idx="215">
                  <c:v>5.905930890698067</c:v>
                </c:pt>
                <c:pt idx="216">
                  <c:v>5.9112975858357313</c:v>
                </c:pt>
                <c:pt idx="217">
                  <c:v>5.9188415115293571</c:v>
                </c:pt>
                <c:pt idx="218">
                  <c:v>5.9289460056744003</c:v>
                </c:pt>
                <c:pt idx="219">
                  <c:v>5.9330171385340584</c:v>
                </c:pt>
                <c:pt idx="220">
                  <c:v>5.9489056395509277</c:v>
                </c:pt>
                <c:pt idx="221">
                  <c:v>5.9636585029970499</c:v>
                </c:pt>
                <c:pt idx="222">
                  <c:v>5.9771678266028099</c:v>
                </c:pt>
                <c:pt idx="223">
                  <c:v>5.988603453630212</c:v>
                </c:pt>
                <c:pt idx="224">
                  <c:v>5.9953526635588208</c:v>
                </c:pt>
                <c:pt idx="225">
                  <c:v>6.0031003280579691</c:v>
                </c:pt>
                <c:pt idx="226">
                  <c:v>6.0112869092008463</c:v>
                </c:pt>
                <c:pt idx="227">
                  <c:v>6.02051156740285</c:v>
                </c:pt>
                <c:pt idx="228">
                  <c:v>6.0343528161987958</c:v>
                </c:pt>
                <c:pt idx="229">
                  <c:v>6.0467749100758086</c:v>
                </c:pt>
                <c:pt idx="230">
                  <c:v>6.0575477775391882</c:v>
                </c:pt>
                <c:pt idx="231">
                  <c:v>6.0677823010495739</c:v>
                </c:pt>
                <c:pt idx="232">
                  <c:v>6.0776324254771605</c:v>
                </c:pt>
                <c:pt idx="233">
                  <c:v>6.0883909252554682</c:v>
                </c:pt>
                <c:pt idx="234">
                  <c:v>6.1029181048007528</c:v>
                </c:pt>
                <c:pt idx="235">
                  <c:v>6.1120011392359999</c:v>
                </c:pt>
                <c:pt idx="236">
                  <c:v>6.1218103718032602</c:v>
                </c:pt>
                <c:pt idx="237">
                  <c:v>6.1280446657527046</c:v>
                </c:pt>
                <c:pt idx="238">
                  <c:v>6.1376044528693035</c:v>
                </c:pt>
                <c:pt idx="239">
                  <c:v>6.1425166013962205</c:v>
                </c:pt>
                <c:pt idx="240">
                  <c:v>6.1449505399506821</c:v>
                </c:pt>
                <c:pt idx="241">
                  <c:v>6.1519519392022417</c:v>
                </c:pt>
                <c:pt idx="242">
                  <c:v>6.1526391676797374</c:v>
                </c:pt>
                <c:pt idx="243">
                  <c:v>6.1533138931448619</c:v>
                </c:pt>
                <c:pt idx="244">
                  <c:v>6.1548988762459702</c:v>
                </c:pt>
                <c:pt idx="245">
                  <c:v>6.1558311535397268</c:v>
                </c:pt>
                <c:pt idx="246">
                  <c:v>6.1614046959476125</c:v>
                </c:pt>
                <c:pt idx="247">
                  <c:v>6.1654548528914441</c:v>
                </c:pt>
                <c:pt idx="248">
                  <c:v>6.1649139108276669</c:v>
                </c:pt>
                <c:pt idx="249">
                  <c:v>6.1659200708855781</c:v>
                </c:pt>
                <c:pt idx="250">
                  <c:v>6.1689018778584126</c:v>
                </c:pt>
                <c:pt idx="251">
                  <c:v>6.171582635314933</c:v>
                </c:pt>
                <c:pt idx="252">
                  <c:v>6.173012809264784</c:v>
                </c:pt>
                <c:pt idx="253">
                  <c:v>6.1741991147649076</c:v>
                </c:pt>
                <c:pt idx="254">
                  <c:v>6.1739471765827396</c:v>
                </c:pt>
                <c:pt idx="255">
                  <c:v>6.1761080293606767</c:v>
                </c:pt>
                <c:pt idx="256">
                  <c:v>6.1761227246324069</c:v>
                </c:pt>
                <c:pt idx="257">
                  <c:v>6.1753419678616615</c:v>
                </c:pt>
                <c:pt idx="258">
                  <c:v>6.1747019506778136</c:v>
                </c:pt>
                <c:pt idx="259">
                  <c:v>6.1774848861399274</c:v>
                </c:pt>
                <c:pt idx="260">
                  <c:v>6.179073871284988</c:v>
                </c:pt>
                <c:pt idx="261">
                  <c:v>6.179559917196964</c:v>
                </c:pt>
                <c:pt idx="262">
                  <c:v>6.181696605813233</c:v>
                </c:pt>
                <c:pt idx="263">
                  <c:v>6.1833940844208239</c:v>
                </c:pt>
                <c:pt idx="264">
                  <c:v>6.1868283120385943</c:v>
                </c:pt>
                <c:pt idx="265">
                  <c:v>6.1866844540792929</c:v>
                </c:pt>
                <c:pt idx="266">
                  <c:v>6.1863618052758058</c:v>
                </c:pt>
                <c:pt idx="267">
                  <c:v>6.1902050904647519</c:v>
                </c:pt>
                <c:pt idx="268">
                  <c:v>6.1936772877687361</c:v>
                </c:pt>
                <c:pt idx="269">
                  <c:v>6.1916049793451435</c:v>
                </c:pt>
                <c:pt idx="270">
                  <c:v>6.1908719440404454</c:v>
                </c:pt>
                <c:pt idx="271">
                  <c:v>6.189184325992775</c:v>
                </c:pt>
                <c:pt idx="272">
                  <c:v>6.1891390948323552</c:v>
                </c:pt>
                <c:pt idx="273">
                  <c:v>6.1899296096029648</c:v>
                </c:pt>
                <c:pt idx="274">
                  <c:v>6.1897061669016225</c:v>
                </c:pt>
                <c:pt idx="275">
                  <c:v>6.189489676127339</c:v>
                </c:pt>
                <c:pt idx="276">
                  <c:v>6.1878422555416082</c:v>
                </c:pt>
                <c:pt idx="277">
                  <c:v>6.1865469122367172</c:v>
                </c:pt>
                <c:pt idx="278">
                  <c:v>6.184070187510752</c:v>
                </c:pt>
                <c:pt idx="279">
                  <c:v>6.1804085447997137</c:v>
                </c:pt>
                <c:pt idx="280">
                  <c:v>6.1795823028304477</c:v>
                </c:pt>
                <c:pt idx="281">
                  <c:v>6.1768401106709598</c:v>
                </c:pt>
                <c:pt idx="282">
                  <c:v>6.1722638947931383</c:v>
                </c:pt>
                <c:pt idx="283">
                  <c:v>6.1645898945638784</c:v>
                </c:pt>
                <c:pt idx="284">
                  <c:v>6.1536359599685762</c:v>
                </c:pt>
                <c:pt idx="285">
                  <c:v>6.1439565907959945</c:v>
                </c:pt>
                <c:pt idx="286">
                  <c:v>6.130721621437802</c:v>
                </c:pt>
                <c:pt idx="287">
                  <c:v>6.1284403669724767</c:v>
                </c:pt>
                <c:pt idx="288">
                  <c:v>6.1244019138755981</c:v>
                </c:pt>
                <c:pt idx="289">
                  <c:v>6.1103739608437815</c:v>
                </c:pt>
                <c:pt idx="290">
                  <c:v>6.0918671650451373</c:v>
                </c:pt>
                <c:pt idx="291">
                  <c:v>6.0747317795042548</c:v>
                </c:pt>
                <c:pt idx="292">
                  <c:v>6.0563597476349154</c:v>
                </c:pt>
                <c:pt idx="293">
                  <c:v>6.0325832943847235</c:v>
                </c:pt>
                <c:pt idx="294">
                  <c:v>6.0230764616092198</c:v>
                </c:pt>
                <c:pt idx="295">
                  <c:v>6.0132327027296606</c:v>
                </c:pt>
                <c:pt idx="296">
                  <c:v>5.9923606008248438</c:v>
                </c:pt>
                <c:pt idx="297">
                  <c:v>5.9613057659932664</c:v>
                </c:pt>
                <c:pt idx="298">
                  <c:v>5.9273385100672016</c:v>
                </c:pt>
                <c:pt idx="299">
                  <c:v>5.9137964711244226</c:v>
                </c:pt>
                <c:pt idx="300">
                  <c:v>5.8911946303506992</c:v>
                </c:pt>
                <c:pt idx="301">
                  <c:v>5.8756288627835938</c:v>
                </c:pt>
                <c:pt idx="302">
                  <c:v>5.8524107613404119</c:v>
                </c:pt>
                <c:pt idx="303">
                  <c:v>5.8226621708618298</c:v>
                </c:pt>
                <c:pt idx="304">
                  <c:v>5.7769050084610916</c:v>
                </c:pt>
                <c:pt idx="305">
                  <c:v>5.7236891409157904</c:v>
                </c:pt>
                <c:pt idx="306">
                  <c:v>5.6684458979975938</c:v>
                </c:pt>
                <c:pt idx="307">
                  <c:v>5.6684458979975938</c:v>
                </c:pt>
                <c:pt idx="308">
                  <c:v>5.6565495109460784</c:v>
                </c:pt>
                <c:pt idx="309">
                  <c:v>5.6326410909690781</c:v>
                </c:pt>
                <c:pt idx="310">
                  <c:v>5.5915240699954012</c:v>
                </c:pt>
                <c:pt idx="311">
                  <c:v>5.5617106137824068</c:v>
                </c:pt>
                <c:pt idx="312">
                  <c:v>5.5088785074397091</c:v>
                </c:pt>
                <c:pt idx="313">
                  <c:v>5.4500625167977379</c:v>
                </c:pt>
                <c:pt idx="314">
                  <c:v>5.4115209666778554</c:v>
                </c:pt>
                <c:pt idx="315">
                  <c:v>5.3917283893821599</c:v>
                </c:pt>
                <c:pt idx="316">
                  <c:v>5.3711606042626991</c:v>
                </c:pt>
                <c:pt idx="317">
                  <c:v>5.3484648763018994</c:v>
                </c:pt>
                <c:pt idx="318">
                  <c:v>5.3087496784440047</c:v>
                </c:pt>
                <c:pt idx="319">
                  <c:v>5.264727979847085</c:v>
                </c:pt>
                <c:pt idx="320">
                  <c:v>5.2132753051653422</c:v>
                </c:pt>
                <c:pt idx="321">
                  <c:v>5.1680310211115899</c:v>
                </c:pt>
                <c:pt idx="322">
                  <c:v>5.1479033886624315</c:v>
                </c:pt>
                <c:pt idx="323">
                  <c:v>5.1289387653457528</c:v>
                </c:pt>
                <c:pt idx="324">
                  <c:v>5.0876550316604741</c:v>
                </c:pt>
                <c:pt idx="325">
                  <c:v>5.0396139255206585</c:v>
                </c:pt>
                <c:pt idx="326">
                  <c:v>4.9991598478560846</c:v>
                </c:pt>
                <c:pt idx="327">
                  <c:v>4.9788910353732776</c:v>
                </c:pt>
                <c:pt idx="328">
                  <c:v>4.9637730075154129</c:v>
                </c:pt>
                <c:pt idx="329">
                  <c:v>4.9667474146550132</c:v>
                </c:pt>
                <c:pt idx="330">
                  <c:v>4.9556745456517666</c:v>
                </c:pt>
                <c:pt idx="331">
                  <c:v>4.9242719582082568</c:v>
                </c:pt>
                <c:pt idx="332">
                  <c:v>4.8862423945327143</c:v>
                </c:pt>
                <c:pt idx="333">
                  <c:v>4.8527471693099091</c:v>
                </c:pt>
                <c:pt idx="334">
                  <c:v>4.7921196670915496</c:v>
                </c:pt>
                <c:pt idx="335">
                  <c:v>4.795795670320385</c:v>
                </c:pt>
                <c:pt idx="336">
                  <c:v>4.7865888809463417</c:v>
                </c:pt>
                <c:pt idx="337">
                  <c:v>4.7819733484807534</c:v>
                </c:pt>
                <c:pt idx="338">
                  <c:v>4.7694010688394286</c:v>
                </c:pt>
                <c:pt idx="339">
                  <c:v>4.7521432071459717</c:v>
                </c:pt>
                <c:pt idx="340">
                  <c:v>4.7419213856953002</c:v>
                </c:pt>
                <c:pt idx="341">
                  <c:v>4.7306449471028289</c:v>
                </c:pt>
                <c:pt idx="342">
                  <c:v>4.7343348244161882</c:v>
                </c:pt>
                <c:pt idx="343">
                  <c:v>4.735773160150373</c:v>
                </c:pt>
                <c:pt idx="344">
                  <c:v>4.7402339574234142</c:v>
                </c:pt>
                <c:pt idx="345">
                  <c:v>4.7366847107670838</c:v>
                </c:pt>
                <c:pt idx="346">
                  <c:v>4.72942168239413</c:v>
                </c:pt>
                <c:pt idx="347">
                  <c:v>4.7226047020790753</c:v>
                </c:pt>
                <c:pt idx="348">
                  <c:v>4.7244127980671884</c:v>
                </c:pt>
                <c:pt idx="349">
                  <c:v>4.7259740039654972</c:v>
                </c:pt>
                <c:pt idx="350">
                  <c:v>4.7319331564807463</c:v>
                </c:pt>
                <c:pt idx="351">
                  <c:v>4.7372060857538036</c:v>
                </c:pt>
                <c:pt idx="352">
                  <c:v>4.7428335843436846</c:v>
                </c:pt>
                <c:pt idx="353">
                  <c:v>4.7393027107486532</c:v>
                </c:pt>
                <c:pt idx="354">
                  <c:v>4.7398173043202352</c:v>
                </c:pt>
                <c:pt idx="355">
                  <c:v>4.7325034486197213</c:v>
                </c:pt>
                <c:pt idx="356">
                  <c:v>4.7222371583026908</c:v>
                </c:pt>
                <c:pt idx="357">
                  <c:v>4.7219883446420026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FC-437E-9F23-07565EBD4513}"/>
            </c:ext>
          </c:extLst>
        </c:ser>
        <c:ser>
          <c:idx val="2"/>
          <c:order val="2"/>
          <c:tx>
            <c:strRef>
              <c:f>'Letalidade Américas.Dia'!$D$1</c:f>
              <c:strCache>
                <c:ptCount val="1"/>
                <c:pt idx="0">
                  <c:v>Brasil</c:v>
                </c:pt>
              </c:strCache>
            </c:strRef>
          </c:tx>
          <c:spPr>
            <a:ln w="50760">
              <a:solidFill>
                <a:srgbClr val="FF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'Letalidade Américas.Dia'!$D$8:$D$365</c:f>
              <c:numCache>
                <c:formatCode>0.0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0.33898305084745761</c:v>
                </c:pt>
                <c:pt idx="16">
                  <c:v>0.93457943925233633</c:v>
                </c:pt>
                <c:pt idx="17">
                  <c:v>0.64412238325281801</c:v>
                </c:pt>
                <c:pt idx="18">
                  <c:v>1.2168141592920354</c:v>
                </c:pt>
                <c:pt idx="19">
                  <c:v>1.2168141592920354</c:v>
                </c:pt>
                <c:pt idx="20">
                  <c:v>1.2168141592920354</c:v>
                </c:pt>
                <c:pt idx="21">
                  <c:v>2.0899591094956835</c:v>
                </c:pt>
                <c:pt idx="22">
                  <c:v>2.0899591094956835</c:v>
                </c:pt>
                <c:pt idx="23">
                  <c:v>2.342786683107275</c:v>
                </c:pt>
                <c:pt idx="24">
                  <c:v>2.342786683107275</c:v>
                </c:pt>
                <c:pt idx="25">
                  <c:v>2.6415094339622645</c:v>
                </c:pt>
                <c:pt idx="26">
                  <c:v>2.6924202516827629</c:v>
                </c:pt>
                <c:pt idx="27">
                  <c:v>2.9200819672131151</c:v>
                </c:pt>
                <c:pt idx="28">
                  <c:v>3.1954887218045109</c:v>
                </c:pt>
                <c:pt idx="29">
                  <c:v>3.4723738807599913</c:v>
                </c:pt>
                <c:pt idx="30">
                  <c:v>3.5158299807591393</c:v>
                </c:pt>
                <c:pt idx="31">
                  <c:v>3.5254534815681686</c:v>
                </c:pt>
                <c:pt idx="32">
                  <c:v>3.7800252844500637</c:v>
                </c:pt>
                <c:pt idx="33">
                  <c:v>3.9642226148409891</c:v>
                </c:pt>
                <c:pt idx="34">
                  <c:v>4.2031523642732047</c:v>
                </c:pt>
                <c:pt idx="35">
                  <c:v>4.3665768194070083</c:v>
                </c:pt>
                <c:pt idx="36">
                  <c:v>4.5869276708692768</c:v>
                </c:pt>
                <c:pt idx="37">
                  <c:v>4.8625792811839323</c:v>
                </c:pt>
                <c:pt idx="38">
                  <c:v>5.0229170590820615</c:v>
                </c:pt>
                <c:pt idx="39">
                  <c:v>5.2696421571372571</c:v>
                </c:pt>
                <c:pt idx="40">
                  <c:v>5.3773296669721971</c:v>
                </c:pt>
                <c:pt idx="41">
                  <c:v>5.4228783712066386</c:v>
                </c:pt>
                <c:pt idx="42">
                  <c:v>5.51671252650097</c:v>
                </c:pt>
                <c:pt idx="43">
                  <c:v>5.6679470763977804</c:v>
                </c:pt>
                <c:pt idx="44">
                  <c:v>6.0644446203784339</c:v>
                </c:pt>
                <c:pt idx="45">
                  <c:v>6.129943502824859</c:v>
                </c:pt>
                <c:pt idx="46">
                  <c:v>6.3237469186524242</c:v>
                </c:pt>
                <c:pt idx="47">
                  <c:v>6.3565108960275518</c:v>
                </c:pt>
                <c:pt idx="48">
                  <c:v>6.4127435175824479</c:v>
                </c:pt>
                <c:pt idx="49">
                  <c:v>6.3693278832721063</c:v>
                </c:pt>
                <c:pt idx="50">
                  <c:v>6.3453340233114028</c:v>
                </c:pt>
                <c:pt idx="51">
                  <c:v>6.3627289398546854</c:v>
                </c:pt>
                <c:pt idx="52">
                  <c:v>6.3509408396529494</c:v>
                </c:pt>
                <c:pt idx="53">
                  <c:v>6.6940111533177085</c:v>
                </c:pt>
                <c:pt idx="54">
                  <c:v>6.9251816209076331</c:v>
                </c:pt>
                <c:pt idx="55">
                  <c:v>6.8639012801449351</c:v>
                </c:pt>
                <c:pt idx="56">
                  <c:v>6.7945320579110655</c:v>
                </c:pt>
                <c:pt idx="57">
                  <c:v>6.8314762184027309</c:v>
                </c:pt>
                <c:pt idx="58">
                  <c:v>6.9791058064157143</c:v>
                </c:pt>
                <c:pt idx="59">
                  <c:v>6.9931680356183312</c:v>
                </c:pt>
                <c:pt idx="60">
                  <c:v>6.9114546732255793</c:v>
                </c:pt>
                <c:pt idx="61">
                  <c:v>6.9102184760178629</c:v>
                </c:pt>
                <c:pt idx="62">
                  <c:v>6.9905446411002607</c:v>
                </c:pt>
                <c:pt idx="63">
                  <c:v>6.9453369847845208</c:v>
                </c:pt>
                <c:pt idx="64">
                  <c:v>6.7925403599925769</c:v>
                </c:pt>
                <c:pt idx="65">
                  <c:v>6.9049383254151593</c:v>
                </c:pt>
                <c:pt idx="66">
                  <c:v>6.8169113066811473</c:v>
                </c:pt>
                <c:pt idx="67">
                  <c:v>6.7694995040930825</c:v>
                </c:pt>
                <c:pt idx="68">
                  <c:v>6.8101122976989972</c:v>
                </c:pt>
                <c:pt idx="69">
                  <c:v>6.8148442660271007</c:v>
                </c:pt>
                <c:pt idx="70">
                  <c:v>6.8365509314746857</c:v>
                </c:pt>
                <c:pt idx="71">
                  <c:v>6.8430651513981378</c:v>
                </c:pt>
                <c:pt idx="72">
                  <c:v>6.9824144513455231</c:v>
                </c:pt>
                <c:pt idx="73">
                  <c:v>6.9581000560923725</c:v>
                </c:pt>
                <c:pt idx="74">
                  <c:v>6.8958889797849379</c:v>
                </c:pt>
                <c:pt idx="75">
                  <c:v>6.7898434170550299</c:v>
                </c:pt>
                <c:pt idx="76">
                  <c:v>6.7053555343953466</c:v>
                </c:pt>
                <c:pt idx="77">
                  <c:v>6.6857474697195958</c:v>
                </c:pt>
                <c:pt idx="78">
                  <c:v>6.6053024939029186</c:v>
                </c:pt>
                <c:pt idx="79">
                  <c:v>6.6160336931391468</c:v>
                </c:pt>
                <c:pt idx="80">
                  <c:v>6.4678869191539849</c:v>
                </c:pt>
                <c:pt idx="81">
                  <c:v>6.4649598338530803</c:v>
                </c:pt>
                <c:pt idx="82">
                  <c:v>6.3610263229472022</c:v>
                </c:pt>
                <c:pt idx="83">
                  <c:v>6.3365361919182028</c:v>
                </c:pt>
                <c:pt idx="84">
                  <c:v>6.2404497661139118</c:v>
                </c:pt>
                <c:pt idx="85">
                  <c:v>6.2611697048263792</c:v>
                </c:pt>
                <c:pt idx="86">
                  <c:v>6.2654963166693083</c:v>
                </c:pt>
                <c:pt idx="87">
                  <c:v>6.2158073531947133</c:v>
                </c:pt>
                <c:pt idx="88">
                  <c:v>6.1049019026191242</c:v>
                </c:pt>
                <c:pt idx="89">
                  <c:v>5.993129334474145</c:v>
                </c:pt>
                <c:pt idx="90">
                  <c:v>5.7848487280314584</c:v>
                </c:pt>
                <c:pt idx="91">
                  <c:v>5.6937082523225255</c:v>
                </c:pt>
                <c:pt idx="92">
                  <c:v>5.6866123275467428</c:v>
                </c:pt>
                <c:pt idx="93">
                  <c:v>5.6175648156317353</c:v>
                </c:pt>
                <c:pt idx="94">
                  <c:v>5.5731349826032162</c:v>
                </c:pt>
                <c:pt idx="95">
                  <c:v>5.532400669332505</c:v>
                </c:pt>
                <c:pt idx="96">
                  <c:v>5.4239041393930671</c:v>
                </c:pt>
                <c:pt idx="97">
                  <c:v>5.3400035074890839</c:v>
                </c:pt>
                <c:pt idx="98">
                  <c:v>5.2699065280054587</c:v>
                </c:pt>
                <c:pt idx="99">
                  <c:v>5.2492748214618921</c:v>
                </c:pt>
                <c:pt idx="100">
                  <c:v>5.1934880588719725</c:v>
                </c:pt>
                <c:pt idx="101">
                  <c:v>5.1371281796337724</c:v>
                </c:pt>
                <c:pt idx="102">
                  <c:v>5.0968576083544672</c:v>
                </c:pt>
                <c:pt idx="103">
                  <c:v>5.0467537795152086</c:v>
                </c:pt>
                <c:pt idx="104">
                  <c:v>5.0228450090180763</c:v>
                </c:pt>
                <c:pt idx="105">
                  <c:v>4.9943293408204479</c:v>
                </c:pt>
                <c:pt idx="106">
                  <c:v>4.9488275537533033</c:v>
                </c:pt>
                <c:pt idx="107">
                  <c:v>4.9005133293399288</c:v>
                </c:pt>
                <c:pt idx="108">
                  <c:v>4.8682352621007201</c:v>
                </c:pt>
                <c:pt idx="109">
                  <c:v>4.8814998231340647</c:v>
                </c:pt>
                <c:pt idx="110">
                  <c:v>4.7394117413567267</c:v>
                </c:pt>
                <c:pt idx="111">
                  <c:v>4.6812460717192828</c:v>
                </c:pt>
                <c:pt idx="112">
                  <c:v>4.6649979079073729</c:v>
                </c:pt>
                <c:pt idx="113">
                  <c:v>4.6337451535061955</c:v>
                </c:pt>
                <c:pt idx="114">
                  <c:v>4.5941813726431313</c:v>
                </c:pt>
                <c:pt idx="115">
                  <c:v>4.5287393648659675</c:v>
                </c:pt>
                <c:pt idx="116">
                  <c:v>4.4760502689489741</c:v>
                </c:pt>
                <c:pt idx="117">
                  <c:v>4.389187544216588</c:v>
                </c:pt>
                <c:pt idx="118">
                  <c:v>4.3443277482040727</c:v>
                </c:pt>
                <c:pt idx="119">
                  <c:v>4.2868950699441948</c:v>
                </c:pt>
                <c:pt idx="120">
                  <c:v>4.2621117603850331</c:v>
                </c:pt>
                <c:pt idx="121">
                  <c:v>4.2505176382145748</c:v>
                </c:pt>
                <c:pt idx="122">
                  <c:v>4.1851164415190167</c:v>
                </c:pt>
                <c:pt idx="123">
                  <c:v>4.1342598963963182</c:v>
                </c:pt>
                <c:pt idx="124">
                  <c:v>4.1046572597543598</c:v>
                </c:pt>
                <c:pt idx="125">
                  <c:v>4.0751323395501853</c:v>
                </c:pt>
                <c:pt idx="126">
                  <c:v>4.0464612879782669</c:v>
                </c:pt>
                <c:pt idx="127">
                  <c:v>4.034229376991334</c:v>
                </c:pt>
                <c:pt idx="128">
                  <c:v>3.9998465769581366</c:v>
                </c:pt>
                <c:pt idx="129">
                  <c:v>3.9671717761329939</c:v>
                </c:pt>
                <c:pt idx="130">
                  <c:v>3.9403592365553979</c:v>
                </c:pt>
                <c:pt idx="131">
                  <c:v>3.9092039379685</c:v>
                </c:pt>
                <c:pt idx="132">
                  <c:v>3.8845014539228742</c:v>
                </c:pt>
                <c:pt idx="133">
                  <c:v>3.866613109695439</c:v>
                </c:pt>
                <c:pt idx="134">
                  <c:v>3.8638872722970752</c:v>
                </c:pt>
                <c:pt idx="135">
                  <c:v>3.8474193802859005</c:v>
                </c:pt>
                <c:pt idx="136">
                  <c:v>3.8320110151376792</c:v>
                </c:pt>
                <c:pt idx="137">
                  <c:v>3.8112447823249842</c:v>
                </c:pt>
                <c:pt idx="138">
                  <c:v>3.8044243151635513</c:v>
                </c:pt>
                <c:pt idx="139">
                  <c:v>3.7964971130582303</c:v>
                </c:pt>
                <c:pt idx="140">
                  <c:v>3.7880488317466399</c:v>
                </c:pt>
                <c:pt idx="141">
                  <c:v>3.7816605511255776</c:v>
                </c:pt>
                <c:pt idx="142">
                  <c:v>3.7731506991397699</c:v>
                </c:pt>
                <c:pt idx="143">
                  <c:v>3.715846454837096</c:v>
                </c:pt>
                <c:pt idx="144">
                  <c:v>3.6757560191914664</c:v>
                </c:pt>
                <c:pt idx="145">
                  <c:v>3.6374172877817634</c:v>
                </c:pt>
                <c:pt idx="146">
                  <c:v>3.6102957052227325</c:v>
                </c:pt>
                <c:pt idx="147">
                  <c:v>3.5965575499226778</c:v>
                </c:pt>
                <c:pt idx="148">
                  <c:v>3.5874097957930293</c:v>
                </c:pt>
                <c:pt idx="149">
                  <c:v>3.5655332191522922</c:v>
                </c:pt>
                <c:pt idx="150">
                  <c:v>3.5315298372230157</c:v>
                </c:pt>
                <c:pt idx="151">
                  <c:v>3.4965300206658592</c:v>
                </c:pt>
                <c:pt idx="152">
                  <c:v>3.4732590042760805</c:v>
                </c:pt>
                <c:pt idx="153">
                  <c:v>3.4552160234752169</c:v>
                </c:pt>
                <c:pt idx="154">
                  <c:v>3.4423964499097739</c:v>
                </c:pt>
                <c:pt idx="155">
                  <c:v>3.4419656199755808</c:v>
                </c:pt>
                <c:pt idx="156">
                  <c:v>3.4197609425818931</c:v>
                </c:pt>
                <c:pt idx="157">
                  <c:v>3.4016620072310149</c:v>
                </c:pt>
                <c:pt idx="158">
                  <c:v>3.3820683384314059</c:v>
                </c:pt>
                <c:pt idx="159">
                  <c:v>3.3611459734907889</c:v>
                </c:pt>
                <c:pt idx="160">
                  <c:v>3.3354335329961509</c:v>
                </c:pt>
                <c:pt idx="161">
                  <c:v>3.3289934645001589</c:v>
                </c:pt>
                <c:pt idx="162">
                  <c:v>3.3279803236008854</c:v>
                </c:pt>
                <c:pt idx="163">
                  <c:v>3.3131272852397231</c:v>
                </c:pt>
                <c:pt idx="164">
                  <c:v>3.2925143414165574</c:v>
                </c:pt>
                <c:pt idx="165">
                  <c:v>3.2702962842602323</c:v>
                </c:pt>
                <c:pt idx="166">
                  <c:v>3.2520943239546698</c:v>
                </c:pt>
                <c:pt idx="167">
                  <c:v>3.2327071631330537</c:v>
                </c:pt>
                <c:pt idx="168">
                  <c:v>3.2289113486420113</c:v>
                </c:pt>
                <c:pt idx="169">
                  <c:v>3.2306515417151598</c:v>
                </c:pt>
                <c:pt idx="170">
                  <c:v>3.2250244617964561</c:v>
                </c:pt>
                <c:pt idx="171">
                  <c:v>3.2140927116759221</c:v>
                </c:pt>
                <c:pt idx="172">
                  <c:v>3.2068761199037685</c:v>
                </c:pt>
                <c:pt idx="173">
                  <c:v>3.2091565623823373</c:v>
                </c:pt>
                <c:pt idx="174">
                  <c:v>3.1892365986463682</c:v>
                </c:pt>
                <c:pt idx="175">
                  <c:v>3.1822214481570299</c:v>
                </c:pt>
                <c:pt idx="176">
                  <c:v>3.1828160119861075</c:v>
                </c:pt>
                <c:pt idx="177">
                  <c:v>3.1765710852467102</c:v>
                </c:pt>
                <c:pt idx="178">
                  <c:v>3.1654576778590946</c:v>
                </c:pt>
                <c:pt idx="179">
                  <c:v>3.1543915535502691</c:v>
                </c:pt>
                <c:pt idx="180">
                  <c:v>3.1408722081011815</c:v>
                </c:pt>
                <c:pt idx="181">
                  <c:v>3.1320126890427917</c:v>
                </c:pt>
                <c:pt idx="182">
                  <c:v>3.1283860880182877</c:v>
                </c:pt>
                <c:pt idx="183">
                  <c:v>3.1057459665038665</c:v>
                </c:pt>
                <c:pt idx="184">
                  <c:v>3.1029648455009715</c:v>
                </c:pt>
                <c:pt idx="185">
                  <c:v>3.0961525714350033</c:v>
                </c:pt>
                <c:pt idx="186">
                  <c:v>3.0832548585499242</c:v>
                </c:pt>
                <c:pt idx="187">
                  <c:v>3.0668495555155943</c:v>
                </c:pt>
                <c:pt idx="188">
                  <c:v>3.0609507640067912</c:v>
                </c:pt>
                <c:pt idx="189">
                  <c:v>3.061011654079822</c:v>
                </c:pt>
                <c:pt idx="190">
                  <c:v>3.0609041818373814</c:v>
                </c:pt>
                <c:pt idx="191">
                  <c:v>3.062512358625137</c:v>
                </c:pt>
                <c:pt idx="192">
                  <c:v>3.0619913961517327</c:v>
                </c:pt>
                <c:pt idx="193">
                  <c:v>3.0558841613176146</c:v>
                </c:pt>
                <c:pt idx="194">
                  <c:v>3.0450958907692467</c:v>
                </c:pt>
                <c:pt idx="195">
                  <c:v>3.0403038959961646</c:v>
                </c:pt>
                <c:pt idx="196">
                  <c:v>3.0395189420049396</c:v>
                </c:pt>
                <c:pt idx="197">
                  <c:v>3.0376863087115504</c:v>
                </c:pt>
                <c:pt idx="198">
                  <c:v>3.0376771088362338</c:v>
                </c:pt>
                <c:pt idx="199">
                  <c:v>3.0347019958665631</c:v>
                </c:pt>
                <c:pt idx="200">
                  <c:v>3.0285815864214682</c:v>
                </c:pt>
                <c:pt idx="201">
                  <c:v>3.0208558806170958</c:v>
                </c:pt>
                <c:pt idx="202">
                  <c:v>3.0151228733459359</c:v>
                </c:pt>
                <c:pt idx="203">
                  <c:v>3.0122370824989235</c:v>
                </c:pt>
                <c:pt idx="204">
                  <c:v>3.0116268559398409</c:v>
                </c:pt>
                <c:pt idx="205">
                  <c:v>3.0078377839203903</c:v>
                </c:pt>
                <c:pt idx="206">
                  <c:v>3.0049828266000129</c:v>
                </c:pt>
                <c:pt idx="207">
                  <c:v>3.0016518875617204</c:v>
                </c:pt>
                <c:pt idx="208">
                  <c:v>2.9967718018523062</c:v>
                </c:pt>
                <c:pt idx="209">
                  <c:v>2.9971655308371719</c:v>
                </c:pt>
                <c:pt idx="210">
                  <c:v>2.9951763504876796</c:v>
                </c:pt>
                <c:pt idx="211">
                  <c:v>2.9935534228054412</c:v>
                </c:pt>
                <c:pt idx="212">
                  <c:v>2.9915299186482032</c:v>
                </c:pt>
                <c:pt idx="213">
                  <c:v>2.9921834321187046</c:v>
                </c:pt>
                <c:pt idx="214">
                  <c:v>2.9848824821150495</c:v>
                </c:pt>
                <c:pt idx="215">
                  <c:v>2.9789430354082951</c:v>
                </c:pt>
                <c:pt idx="216">
                  <c:v>2.9751776757024335</c:v>
                </c:pt>
                <c:pt idx="217">
                  <c:v>2.977485148889516</c:v>
                </c:pt>
                <c:pt idx="218">
                  <c:v>2.9768216859963044</c:v>
                </c:pt>
                <c:pt idx="219">
                  <c:v>2.9681991313991696</c:v>
                </c:pt>
                <c:pt idx="220">
                  <c:v>2.9641485761776267</c:v>
                </c:pt>
                <c:pt idx="221">
                  <c:v>2.9622881352561548</c:v>
                </c:pt>
                <c:pt idx="222">
                  <c:v>2.9596976831765263</c:v>
                </c:pt>
                <c:pt idx="223">
                  <c:v>2.9551195570330915</c:v>
                </c:pt>
                <c:pt idx="224">
                  <c:v>2.9536529983734967</c:v>
                </c:pt>
                <c:pt idx="225">
                  <c:v>2.9527131673579694</c:v>
                </c:pt>
                <c:pt idx="226">
                  <c:v>2.9528546073355355</c:v>
                </c:pt>
                <c:pt idx="227">
                  <c:v>2.9517806640636017</c:v>
                </c:pt>
                <c:pt idx="228">
                  <c:v>2.9492864336306091</c:v>
                </c:pt>
                <c:pt idx="229">
                  <c:v>2.9462531007826471</c:v>
                </c:pt>
                <c:pt idx="230">
                  <c:v>2.9415074989060863</c:v>
                </c:pt>
                <c:pt idx="231">
                  <c:v>2.939730416950634</c:v>
                </c:pt>
                <c:pt idx="232">
                  <c:v>2.9362791095404503</c:v>
                </c:pt>
                <c:pt idx="233">
                  <c:v>2.9358807452624731</c:v>
                </c:pt>
                <c:pt idx="234">
                  <c:v>2.932811602386364</c:v>
                </c:pt>
                <c:pt idx="235">
                  <c:v>2.9284529540933537</c:v>
                </c:pt>
                <c:pt idx="236">
                  <c:v>2.9226943232811373</c:v>
                </c:pt>
                <c:pt idx="237">
                  <c:v>2.9160684566041</c:v>
                </c:pt>
                <c:pt idx="238">
                  <c:v>2.9130565681793241</c:v>
                </c:pt>
                <c:pt idx="239">
                  <c:v>2.9094500517019499</c:v>
                </c:pt>
                <c:pt idx="240">
                  <c:v>2.903610734605464</c:v>
                </c:pt>
                <c:pt idx="241">
                  <c:v>2.8977354812399532</c:v>
                </c:pt>
                <c:pt idx="242">
                  <c:v>2.8933039893884223</c:v>
                </c:pt>
                <c:pt idx="243">
                  <c:v>2.8908262937452349</c:v>
                </c:pt>
                <c:pt idx="244">
                  <c:v>2.8882841170928923</c:v>
                </c:pt>
                <c:pt idx="245">
                  <c:v>2.8864499644319341</c:v>
                </c:pt>
                <c:pt idx="246">
                  <c:v>2.8852548861169356</c:v>
                </c:pt>
                <c:pt idx="247">
                  <c:v>2.8834816222422766</c:v>
                </c:pt>
                <c:pt idx="248">
                  <c:v>2.882026466786821</c:v>
                </c:pt>
                <c:pt idx="249">
                  <c:v>2.8818034042612335</c:v>
                </c:pt>
                <c:pt idx="250">
                  <c:v>2.877105175628345</c:v>
                </c:pt>
                <c:pt idx="251">
                  <c:v>2.8702087056281873</c:v>
                </c:pt>
                <c:pt idx="252">
                  <c:v>2.8671204592420882</c:v>
                </c:pt>
                <c:pt idx="253">
                  <c:v>2.8656754710810439</c:v>
                </c:pt>
                <c:pt idx="254">
                  <c:v>2.8566270716506752</c:v>
                </c:pt>
                <c:pt idx="255">
                  <c:v>2.8420727596929569</c:v>
                </c:pt>
                <c:pt idx="256">
                  <c:v>2.8414541210346926</c:v>
                </c:pt>
                <c:pt idx="257">
                  <c:v>2.8350863207777715</c:v>
                </c:pt>
                <c:pt idx="258">
                  <c:v>2.8322646816296713</c:v>
                </c:pt>
                <c:pt idx="259">
                  <c:v>2.8278248357991251</c:v>
                </c:pt>
                <c:pt idx="260">
                  <c:v>2.8250662303044827</c:v>
                </c:pt>
                <c:pt idx="261">
                  <c:v>2.8197872781666637</c:v>
                </c:pt>
                <c:pt idx="262">
                  <c:v>2.8163345554184103</c:v>
                </c:pt>
                <c:pt idx="263">
                  <c:v>2.8095544343335339</c:v>
                </c:pt>
                <c:pt idx="264">
                  <c:v>2.8008040976956772</c:v>
                </c:pt>
                <c:pt idx="265">
                  <c:v>2.7919209435126238</c:v>
                </c:pt>
                <c:pt idx="266">
                  <c:v>2.78655618365514</c:v>
                </c:pt>
                <c:pt idx="267">
                  <c:v>2.7840984504915558</c:v>
                </c:pt>
                <c:pt idx="268">
                  <c:v>2.7802438031035308</c:v>
                </c:pt>
                <c:pt idx="269">
                  <c:v>2.769254270501472</c:v>
                </c:pt>
                <c:pt idx="270">
                  <c:v>2.7636028380682824</c:v>
                </c:pt>
                <c:pt idx="271">
                  <c:v>2.7567225307974064</c:v>
                </c:pt>
                <c:pt idx="272">
                  <c:v>2.743299494839015</c:v>
                </c:pt>
                <c:pt idx="273">
                  <c:v>2.736977294393752</c:v>
                </c:pt>
                <c:pt idx="274">
                  <c:v>2.7323758443581139</c:v>
                </c:pt>
                <c:pt idx="275">
                  <c:v>2.7215092659266702</c:v>
                </c:pt>
                <c:pt idx="276">
                  <c:v>2.711270614372383</c:v>
                </c:pt>
                <c:pt idx="277">
                  <c:v>2.7018302830670917</c:v>
                </c:pt>
                <c:pt idx="278">
                  <c:v>2.693064918591582</c:v>
                </c:pt>
                <c:pt idx="279">
                  <c:v>2.6854682487638692</c:v>
                </c:pt>
                <c:pt idx="280">
                  <c:v>2.6794870629995424</c:v>
                </c:pt>
                <c:pt idx="281">
                  <c:v>2.6769230444068466</c:v>
                </c:pt>
                <c:pt idx="282">
                  <c:v>2.6690490889961183</c:v>
                </c:pt>
                <c:pt idx="283">
                  <c:v>2.6602701483194053</c:v>
                </c:pt>
                <c:pt idx="284">
                  <c:v>2.6506978458075801</c:v>
                </c:pt>
                <c:pt idx="285">
                  <c:v>2.6394237640148579</c:v>
                </c:pt>
                <c:pt idx="286">
                  <c:v>2.6325531490915792</c:v>
                </c:pt>
                <c:pt idx="287">
                  <c:v>2.6282709587084931</c:v>
                </c:pt>
                <c:pt idx="288">
                  <c:v>2.6249630980728713</c:v>
                </c:pt>
                <c:pt idx="289">
                  <c:v>2.6226414390518036</c:v>
                </c:pt>
                <c:pt idx="290">
                  <c:v>2.6096467805053201</c:v>
                </c:pt>
                <c:pt idx="291">
                  <c:v>2.5993771969474717</c:v>
                </c:pt>
                <c:pt idx="292">
                  <c:v>2.5917991092531625</c:v>
                </c:pt>
                <c:pt idx="293">
                  <c:v>2.583557403105853</c:v>
                </c:pt>
                <c:pt idx="294">
                  <c:v>2.5801121763876993</c:v>
                </c:pt>
                <c:pt idx="295">
                  <c:v>2.5784805067556547</c:v>
                </c:pt>
                <c:pt idx="296">
                  <c:v>2.5722585645966749</c:v>
                </c:pt>
                <c:pt idx="297">
                  <c:v>2.5689982115308401</c:v>
                </c:pt>
                <c:pt idx="298">
                  <c:v>2.5587990077021456</c:v>
                </c:pt>
                <c:pt idx="299">
                  <c:v>2.5573802184583325</c:v>
                </c:pt>
                <c:pt idx="300">
                  <c:v>2.5555847553499245</c:v>
                </c:pt>
                <c:pt idx="301">
                  <c:v>2.5538712114784512</c:v>
                </c:pt>
                <c:pt idx="302">
                  <c:v>2.5526217572063232</c:v>
                </c:pt>
                <c:pt idx="303">
                  <c:v>2.5474938953938433</c:v>
                </c:pt>
                <c:pt idx="304">
                  <c:v>2.5445584838303232</c:v>
                </c:pt>
                <c:pt idx="305">
                  <c:v>2.5397301423545913</c:v>
                </c:pt>
                <c:pt idx="306">
                  <c:v>2.5376147089218497</c:v>
                </c:pt>
                <c:pt idx="307">
                  <c:v>2.5364790987512968</c:v>
                </c:pt>
                <c:pt idx="308">
                  <c:v>2.534580266794384</c:v>
                </c:pt>
                <c:pt idx="309">
                  <c:v>2.535043679498648</c:v>
                </c:pt>
                <c:pt idx="310">
                  <c:v>2.5316501075489093</c:v>
                </c:pt>
                <c:pt idx="311">
                  <c:v>2.5270294126238437</c:v>
                </c:pt>
                <c:pt idx="312">
                  <c:v>2.5182898117016359</c:v>
                </c:pt>
                <c:pt idx="313">
                  <c:v>2.5139423597665402</c:v>
                </c:pt>
                <c:pt idx="314">
                  <c:v>2.5090521320089478</c:v>
                </c:pt>
                <c:pt idx="315">
                  <c:v>2.5056163557160995</c:v>
                </c:pt>
                <c:pt idx="316">
                  <c:v>2.5035626392405343</c:v>
                </c:pt>
                <c:pt idx="317">
                  <c:v>2.4975483906864104</c:v>
                </c:pt>
                <c:pt idx="318">
                  <c:v>2.4945570394170145</c:v>
                </c:pt>
                <c:pt idx="319">
                  <c:v>2.4878386082951902</c:v>
                </c:pt>
                <c:pt idx="320">
                  <c:v>2.4810412638744399</c:v>
                </c:pt>
                <c:pt idx="321">
                  <c:v>2.4753937258155148</c:v>
                </c:pt>
                <c:pt idx="322">
                  <c:v>2.4722496756929906</c:v>
                </c:pt>
                <c:pt idx="323">
                  <c:v>2.4706847107005947</c:v>
                </c:pt>
                <c:pt idx="324">
                  <c:v>2.4666941299745364</c:v>
                </c:pt>
                <c:pt idx="325">
                  <c:v>2.4638210822586846</c:v>
                </c:pt>
                <c:pt idx="326">
                  <c:v>2.4622046577769274</c:v>
                </c:pt>
                <c:pt idx="327">
                  <c:v>2.4588184493346978</c:v>
                </c:pt>
                <c:pt idx="328">
                  <c:v>2.4550676511815563</c:v>
                </c:pt>
                <c:pt idx="329">
                  <c:v>2.4538991519888405</c:v>
                </c:pt>
                <c:pt idx="330">
                  <c:v>2.453549290398926</c:v>
                </c:pt>
                <c:pt idx="331">
                  <c:v>2.4501206489476073</c:v>
                </c:pt>
                <c:pt idx="332">
                  <c:v>2.4470827429432171</c:v>
                </c:pt>
                <c:pt idx="333">
                  <c:v>2.4456855612739461</c:v>
                </c:pt>
                <c:pt idx="334">
                  <c:v>2.4419113072493288</c:v>
                </c:pt>
                <c:pt idx="335">
                  <c:v>2.4402921441978429</c:v>
                </c:pt>
                <c:pt idx="336">
                  <c:v>2.4390066369131267</c:v>
                </c:pt>
                <c:pt idx="337">
                  <c:v>2.4389548874771081</c:v>
                </c:pt>
                <c:pt idx="338">
                  <c:v>2.4377766895770501</c:v>
                </c:pt>
                <c:pt idx="339">
                  <c:v>2.4365859978456905</c:v>
                </c:pt>
                <c:pt idx="340">
                  <c:v>2.434949612575938</c:v>
                </c:pt>
                <c:pt idx="341">
                  <c:v>2.4349527080346327</c:v>
                </c:pt>
                <c:pt idx="342">
                  <c:v>2.4322698057812366</c:v>
                </c:pt>
                <c:pt idx="343">
                  <c:v>2.430895025953737</c:v>
                </c:pt>
                <c:pt idx="344">
                  <c:v>2.4315885949414535</c:v>
                </c:pt>
                <c:pt idx="345">
                  <c:v>2.4326102276509403</c:v>
                </c:pt>
                <c:pt idx="346">
                  <c:v>2.4313690818266216</c:v>
                </c:pt>
                <c:pt idx="347">
                  <c:v>2.431575177407983</c:v>
                </c:pt>
                <c:pt idx="348">
                  <c:v>2.4319296950321312</c:v>
                </c:pt>
                <c:pt idx="349">
                  <c:v>2.4315798337042906</c:v>
                </c:pt>
                <c:pt idx="350">
                  <c:v>2.4327081574857847</c:v>
                </c:pt>
                <c:pt idx="351">
                  <c:v>2.4301210839276717</c:v>
                </c:pt>
                <c:pt idx="352">
                  <c:v>2.428345710397954</c:v>
                </c:pt>
                <c:pt idx="353">
                  <c:v>2.426056097023003</c:v>
                </c:pt>
                <c:pt idx="354">
                  <c:v>2.4271366512917538</c:v>
                </c:pt>
                <c:pt idx="355">
                  <c:v>2.4278205330145504</c:v>
                </c:pt>
                <c:pt idx="356">
                  <c:v>2.4260125209731624</c:v>
                </c:pt>
                <c:pt idx="357">
                  <c:v>2.42427008035071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FC-437E-9F23-07565EBD4513}"/>
            </c:ext>
          </c:extLst>
        </c:ser>
        <c:ser>
          <c:idx val="3"/>
          <c:order val="3"/>
          <c:tx>
            <c:strRef>
              <c:f>'Letalidade Américas.Dia'!$E$1</c:f>
              <c:strCache>
                <c:ptCount val="1"/>
                <c:pt idx="0">
                  <c:v>Chile</c:v>
                </c:pt>
              </c:strCache>
            </c:strRef>
          </c:tx>
          <c:spPr>
            <a:ln w="28440">
              <a:solidFill>
                <a:srgbClr val="FFFF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'Letalidade Américas.Dia'!$E$8:$E$365</c:f>
              <c:numCache>
                <c:formatCode>0.0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0.2304147465437788</c:v>
                </c:pt>
                <c:pt idx="19">
                  <c:v>0.2304147465437788</c:v>
                </c:pt>
                <c:pt idx="20">
                  <c:v>0.15822784810126583</c:v>
                </c:pt>
                <c:pt idx="21">
                  <c:v>0.21691973969631237</c:v>
                </c:pt>
                <c:pt idx="22">
                  <c:v>0.21691973969631237</c:v>
                </c:pt>
                <c:pt idx="23">
                  <c:v>0.30627871362940279</c:v>
                </c:pt>
                <c:pt idx="24">
                  <c:v>0.30627871362940279</c:v>
                </c:pt>
                <c:pt idx="25">
                  <c:v>0.3105590062111801</c:v>
                </c:pt>
                <c:pt idx="26">
                  <c:v>0.31430068098480879</c:v>
                </c:pt>
                <c:pt idx="27">
                  <c:v>0.31430068098480879</c:v>
                </c:pt>
                <c:pt idx="28">
                  <c:v>0.32666394446712943</c:v>
                </c:pt>
                <c:pt idx="29">
                  <c:v>0.43827611395178961</c:v>
                </c:pt>
                <c:pt idx="30">
                  <c:v>0.52787858792477726</c:v>
                </c:pt>
                <c:pt idx="31">
                  <c:v>0.52878965922444188</c:v>
                </c:pt>
                <c:pt idx="32">
                  <c:v>0.58870751940058874</c:v>
                </c:pt>
                <c:pt idx="33">
                  <c:v>0.64888248017303529</c:v>
                </c:pt>
                <c:pt idx="34">
                  <c:v>0.76045627376425851</c:v>
                </c:pt>
                <c:pt idx="35">
                  <c:v>0.76843198338525442</c:v>
                </c:pt>
                <c:pt idx="36">
                  <c:v>0.8405003909304144</c:v>
                </c:pt>
                <c:pt idx="37">
                  <c:v>0.86548864046159402</c:v>
                </c:pt>
                <c:pt idx="38">
                  <c:v>0.95445411922304091</c:v>
                </c:pt>
                <c:pt idx="39">
                  <c:v>0.99984617751115223</c:v>
                </c:pt>
                <c:pt idx="40">
                  <c:v>1.0538472643279919</c:v>
                </c:pt>
                <c:pt idx="41">
                  <c:v>1.1091085539997227</c:v>
                </c:pt>
                <c:pt idx="42">
                  <c:v>1.0897009966777409</c:v>
                </c:pt>
                <c:pt idx="43">
                  <c:v>1.1620563344701276</c:v>
                </c:pt>
                <c:pt idx="44">
                  <c:v>1.1362262782545631</c:v>
                </c:pt>
                <c:pt idx="45">
                  <c:v>1.1922334506642442</c:v>
                </c:pt>
                <c:pt idx="46">
                  <c:v>1.2537829658452226</c:v>
                </c:pt>
                <c:pt idx="47">
                  <c:v>1.2949640287769784</c:v>
                </c:pt>
                <c:pt idx="48">
                  <c:v>1.3183980967486122</c:v>
                </c:pt>
                <c:pt idx="49">
                  <c:v>1.3229275720947939</c:v>
                </c:pt>
                <c:pt idx="50">
                  <c:v>1.3570901033973413</c:v>
                </c:pt>
                <c:pt idx="51">
                  <c:v>1.41643059490085</c:v>
                </c:pt>
                <c:pt idx="52">
                  <c:v>1.4222824246528953</c:v>
                </c:pt>
                <c:pt idx="53">
                  <c:v>1.4139444173573867</c:v>
                </c:pt>
                <c:pt idx="54">
                  <c:v>1.4076839321822989</c:v>
                </c:pt>
                <c:pt idx="55">
                  <c:v>1.4177481059185357</c:v>
                </c:pt>
                <c:pt idx="56">
                  <c:v>1.4334322739448346</c:v>
                </c:pt>
                <c:pt idx="57">
                  <c:v>1.4410024364775498</c:v>
                </c:pt>
                <c:pt idx="58">
                  <c:v>1.4511252939200536</c:v>
                </c:pt>
                <c:pt idx="59">
                  <c:v>1.4167134743805778</c:v>
                </c:pt>
                <c:pt idx="60">
                  <c:v>1.3758231420507996</c:v>
                </c:pt>
                <c:pt idx="61">
                  <c:v>1.3398426905343097</c:v>
                </c:pt>
                <c:pt idx="62">
                  <c:v>1.3222804251640137</c:v>
                </c:pt>
                <c:pt idx="63">
                  <c:v>1.3079494259555298</c:v>
                </c:pt>
                <c:pt idx="64">
                  <c:v>1.2490915697674418</c:v>
                </c:pt>
                <c:pt idx="65">
                  <c:v>1.2191947240541479</c:v>
                </c:pt>
                <c:pt idx="66">
                  <c:v>1.1594320816891095</c:v>
                </c:pt>
                <c:pt idx="67">
                  <c:v>1.1319882950870168</c:v>
                </c:pt>
                <c:pt idx="68">
                  <c:v>1.1168668944487308</c:v>
                </c:pt>
                <c:pt idx="69">
                  <c:v>1.0808563708168779</c:v>
                </c:pt>
                <c:pt idx="70">
                  <c:v>1.0744104048165519</c:v>
                </c:pt>
                <c:pt idx="71">
                  <c:v>1.0560827212256865</c:v>
                </c:pt>
                <c:pt idx="72">
                  <c:v>1.0063697972717489</c:v>
                </c:pt>
                <c:pt idx="73">
                  <c:v>0.99352051835853128</c:v>
                </c:pt>
                <c:pt idx="74">
                  <c:v>0.99352051835853128</c:v>
                </c:pt>
                <c:pt idx="75">
                  <c:v>1.0162209133919087</c:v>
                </c:pt>
                <c:pt idx="76">
                  <c:v>1.0278431282976634</c:v>
                </c:pt>
                <c:pt idx="77">
                  <c:v>1.0377993443192428</c:v>
                </c:pt>
                <c:pt idx="78">
                  <c:v>1.0377993443192428</c:v>
                </c:pt>
                <c:pt idx="79">
                  <c:v>1.0146035772236419</c:v>
                </c:pt>
                <c:pt idx="80">
                  <c:v>1.0146035772236419</c:v>
                </c:pt>
                <c:pt idx="81">
                  <c:v>1.0184781027207914</c:v>
                </c:pt>
                <c:pt idx="82">
                  <c:v>1.0291621427369901</c:v>
                </c:pt>
                <c:pt idx="83">
                  <c:v>1.0390437324534745</c:v>
                </c:pt>
                <c:pt idx="84">
                  <c:v>1.0284200710839628</c:v>
                </c:pt>
                <c:pt idx="85">
                  <c:v>1.0338502584625646</c:v>
                </c:pt>
                <c:pt idx="86">
                  <c:v>1.0220078017718044</c:v>
                </c:pt>
                <c:pt idx="87">
                  <c:v>1.0236591790023348</c:v>
                </c:pt>
                <c:pt idx="88">
                  <c:v>1.0415057702067565</c:v>
                </c:pt>
                <c:pt idx="89">
                  <c:v>1.0510447194754264</c:v>
                </c:pt>
                <c:pt idx="90">
                  <c:v>1.0572987721691678</c:v>
                </c:pt>
                <c:pt idx="91">
                  <c:v>1.0583972841126295</c:v>
                </c:pt>
                <c:pt idx="92">
                  <c:v>1.0930570634672359</c:v>
                </c:pt>
                <c:pt idx="93">
                  <c:v>1.1220825852782765</c:v>
                </c:pt>
                <c:pt idx="94">
                  <c:v>1.1463158962567206</c:v>
                </c:pt>
                <c:pt idx="95">
                  <c:v>1.1820504657180875</c:v>
                </c:pt>
                <c:pt idx="96">
                  <c:v>1.2063094445966573</c:v>
                </c:pt>
                <c:pt idx="97">
                  <c:v>1.2202758106597094</c:v>
                </c:pt>
                <c:pt idx="98">
                  <c:v>1.6305835241922706</c:v>
                </c:pt>
                <c:pt idx="99">
                  <c:v>1.5991986494721875</c:v>
                </c:pt>
                <c:pt idx="100">
                  <c:v>1.6667115612541754</c:v>
                </c:pt>
                <c:pt idx="101">
                  <c:v>1.7184539106507801</c:v>
                </c:pt>
                <c:pt idx="102">
                  <c:v>1.7843154321524939</c:v>
                </c:pt>
                <c:pt idx="103">
                  <c:v>1.8529473275372712</c:v>
                </c:pt>
                <c:pt idx="104">
                  <c:v>1.9065596438181682</c:v>
                </c:pt>
                <c:pt idx="105">
                  <c:v>1.8736485432131789</c:v>
                </c:pt>
                <c:pt idx="106">
                  <c:v>1.8341113261660404</c:v>
                </c:pt>
                <c:pt idx="107">
                  <c:v>1.6385046322316295</c:v>
                </c:pt>
                <c:pt idx="108">
                  <c:v>1.7063299911596026</c:v>
                </c:pt>
                <c:pt idx="109">
                  <c:v>1.7688521260366563</c:v>
                </c:pt>
                <c:pt idx="110">
                  <c:v>1.8141652727794955</c:v>
                </c:pt>
                <c:pt idx="111">
                  <c:v>1.8481153679519711</c:v>
                </c:pt>
                <c:pt idx="112">
                  <c:v>1.8229451375307233</c:v>
                </c:pt>
                <c:pt idx="113">
                  <c:v>1.7964883736695816</c:v>
                </c:pt>
                <c:pt idx="114">
                  <c:v>1.8595528583107983</c:v>
                </c:pt>
                <c:pt idx="115">
                  <c:v>1.8925825278695612</c:v>
                </c:pt>
                <c:pt idx="116">
                  <c:v>1.9243620899149452</c:v>
                </c:pt>
                <c:pt idx="117">
                  <c:v>1.9968928093932761</c:v>
                </c:pt>
                <c:pt idx="118">
                  <c:v>2.0255016876116803</c:v>
                </c:pt>
                <c:pt idx="119">
                  <c:v>2.0199348548364302</c:v>
                </c:pt>
                <c:pt idx="120">
                  <c:v>2.0358419860196926</c:v>
                </c:pt>
                <c:pt idx="121">
                  <c:v>2.039759894767819</c:v>
                </c:pt>
                <c:pt idx="122">
                  <c:v>2.0805437529213719</c:v>
                </c:pt>
                <c:pt idx="123">
                  <c:v>2.1003925870130411</c:v>
                </c:pt>
                <c:pt idx="124">
                  <c:v>2.1216596367274634</c:v>
                </c:pt>
                <c:pt idx="125">
                  <c:v>2.1344558288104167</c:v>
                </c:pt>
                <c:pt idx="126">
                  <c:v>2.1382851515790953</c:v>
                </c:pt>
                <c:pt idx="127">
                  <c:v>2.1374066088851533</c:v>
                </c:pt>
                <c:pt idx="128">
                  <c:v>2.1687128608335011</c:v>
                </c:pt>
                <c:pt idx="129">
                  <c:v>2.1821198108524702</c:v>
                </c:pt>
                <c:pt idx="130">
                  <c:v>2.1925541752620652</c:v>
                </c:pt>
                <c:pt idx="131">
                  <c:v>2.2052437433700072</c:v>
                </c:pt>
                <c:pt idx="132">
                  <c:v>2.2152672191873437</c:v>
                </c:pt>
                <c:pt idx="133">
                  <c:v>2.2111900572000618</c:v>
                </c:pt>
                <c:pt idx="134">
                  <c:v>2.2125680374843895</c:v>
                </c:pt>
                <c:pt idx="135">
                  <c:v>2.2372005417101231</c:v>
                </c:pt>
                <c:pt idx="136">
                  <c:v>2.2520991788642499</c:v>
                </c:pt>
                <c:pt idx="137">
                  <c:v>2.5562030875331891</c:v>
                </c:pt>
                <c:pt idx="138">
                  <c:v>2.5680713768754981</c:v>
                </c:pt>
                <c:pt idx="139">
                  <c:v>2.5694255582751637</c:v>
                </c:pt>
                <c:pt idx="140">
                  <c:v>2.5922667395331938</c:v>
                </c:pt>
                <c:pt idx="141">
                  <c:v>2.5926025522658755</c:v>
                </c:pt>
                <c:pt idx="142">
                  <c:v>2.59273131550942</c:v>
                </c:pt>
                <c:pt idx="143">
                  <c:v>2.6089343751752718</c:v>
                </c:pt>
                <c:pt idx="144">
                  <c:v>2.6117478845838313</c:v>
                </c:pt>
                <c:pt idx="145">
                  <c:v>2.6252066404340031</c:v>
                </c:pt>
                <c:pt idx="146">
                  <c:v>2.6351253651059894</c:v>
                </c:pt>
                <c:pt idx="147">
                  <c:v>2.6405267832250239</c:v>
                </c:pt>
                <c:pt idx="148">
                  <c:v>2.6415094339622645</c:v>
                </c:pt>
                <c:pt idx="149">
                  <c:v>2.6389817250942191</c:v>
                </c:pt>
                <c:pt idx="150">
                  <c:v>2.6523465785662563</c:v>
                </c:pt>
                <c:pt idx="151">
                  <c:v>2.6589478360376417</c:v>
                </c:pt>
                <c:pt idx="152">
                  <c:v>2.6653954336265371</c:v>
                </c:pt>
                <c:pt idx="153">
                  <c:v>2.6708846332398375</c:v>
                </c:pt>
                <c:pt idx="154">
                  <c:v>2.685252549841906</c:v>
                </c:pt>
                <c:pt idx="155">
                  <c:v>2.684854061857715</c:v>
                </c:pt>
                <c:pt idx="156">
                  <c:v>2.684777214488804</c:v>
                </c:pt>
                <c:pt idx="157">
                  <c:v>2.69696812674032</c:v>
                </c:pt>
                <c:pt idx="158">
                  <c:v>2.6999254388937843</c:v>
                </c:pt>
                <c:pt idx="159">
                  <c:v>2.6982154745123617</c:v>
                </c:pt>
                <c:pt idx="160">
                  <c:v>2.7012030365414308</c:v>
                </c:pt>
                <c:pt idx="161">
                  <c:v>2.7034161325071193</c:v>
                </c:pt>
                <c:pt idx="162">
                  <c:v>2.7024874142362512</c:v>
                </c:pt>
                <c:pt idx="163">
                  <c:v>2.6985361003575128</c:v>
                </c:pt>
                <c:pt idx="164">
                  <c:v>2.7100206823599993</c:v>
                </c:pt>
                <c:pt idx="165">
                  <c:v>2.7060199784879262</c:v>
                </c:pt>
                <c:pt idx="166">
                  <c:v>2.7077222832910484</c:v>
                </c:pt>
                <c:pt idx="167">
                  <c:v>2.7081508812113615</c:v>
                </c:pt>
                <c:pt idx="168">
                  <c:v>2.7130182553896498</c:v>
                </c:pt>
                <c:pt idx="169">
                  <c:v>2.7120649085134563</c:v>
                </c:pt>
                <c:pt idx="170">
                  <c:v>2.712050395218915</c:v>
                </c:pt>
                <c:pt idx="171">
                  <c:v>2.7232428818243766</c:v>
                </c:pt>
                <c:pt idx="172">
                  <c:v>2.723170183534001</c:v>
                </c:pt>
                <c:pt idx="173">
                  <c:v>2.7272635377601664</c:v>
                </c:pt>
                <c:pt idx="174">
                  <c:v>2.728930129631725</c:v>
                </c:pt>
                <c:pt idx="175">
                  <c:v>2.7319505065470708</c:v>
                </c:pt>
                <c:pt idx="176">
                  <c:v>2.7327705525144332</c:v>
                </c:pt>
                <c:pt idx="177">
                  <c:v>2.7313508878754367</c:v>
                </c:pt>
                <c:pt idx="178">
                  <c:v>2.7399023018940762</c:v>
                </c:pt>
                <c:pt idx="179">
                  <c:v>2.7420610288394274</c:v>
                </c:pt>
                <c:pt idx="180">
                  <c:v>2.7403807268957303</c:v>
                </c:pt>
                <c:pt idx="181">
                  <c:v>2.7426129461868314</c:v>
                </c:pt>
                <c:pt idx="182">
                  <c:v>2.741872021684324</c:v>
                </c:pt>
                <c:pt idx="183">
                  <c:v>2.7402001718524973</c:v>
                </c:pt>
                <c:pt idx="184">
                  <c:v>2.7352141949515238</c:v>
                </c:pt>
                <c:pt idx="185">
                  <c:v>2.7423703664577035</c:v>
                </c:pt>
                <c:pt idx="186">
                  <c:v>2.7466789654669763</c:v>
                </c:pt>
                <c:pt idx="187">
                  <c:v>2.7473991161514055</c:v>
                </c:pt>
                <c:pt idx="188">
                  <c:v>2.7436037016875341</c:v>
                </c:pt>
                <c:pt idx="189">
                  <c:v>2.7463384510952831</c:v>
                </c:pt>
                <c:pt idx="190">
                  <c:v>2.7452113897368289</c:v>
                </c:pt>
                <c:pt idx="191">
                  <c:v>2.7403419455912625</c:v>
                </c:pt>
                <c:pt idx="192">
                  <c:v>2.7482743095488593</c:v>
                </c:pt>
                <c:pt idx="193">
                  <c:v>2.7523894689165807</c:v>
                </c:pt>
                <c:pt idx="194">
                  <c:v>2.749233820082928</c:v>
                </c:pt>
                <c:pt idx="195">
                  <c:v>2.7484887797068644</c:v>
                </c:pt>
                <c:pt idx="196">
                  <c:v>2.7525416272371706</c:v>
                </c:pt>
                <c:pt idx="197">
                  <c:v>2.7489651424826991</c:v>
                </c:pt>
                <c:pt idx="198">
                  <c:v>2.7449025352446124</c:v>
                </c:pt>
                <c:pt idx="199">
                  <c:v>2.7523518077751334</c:v>
                </c:pt>
                <c:pt idx="200">
                  <c:v>2.7548004073825667</c:v>
                </c:pt>
                <c:pt idx="201">
                  <c:v>2.7557266671764036</c:v>
                </c:pt>
                <c:pt idx="202">
                  <c:v>2.7530172046769472</c:v>
                </c:pt>
                <c:pt idx="203">
                  <c:v>2.7483529548481678</c:v>
                </c:pt>
                <c:pt idx="204">
                  <c:v>2.7470163180037592</c:v>
                </c:pt>
                <c:pt idx="205">
                  <c:v>2.7439248015683382</c:v>
                </c:pt>
                <c:pt idx="206">
                  <c:v>2.7608638853584981</c:v>
                </c:pt>
                <c:pt idx="207">
                  <c:v>2.7600535838613873</c:v>
                </c:pt>
                <c:pt idx="208">
                  <c:v>2.7613113761817978</c:v>
                </c:pt>
                <c:pt idx="209">
                  <c:v>2.7606404004359022</c:v>
                </c:pt>
                <c:pt idx="210">
                  <c:v>2.76241050664497</c:v>
                </c:pt>
                <c:pt idx="211">
                  <c:v>2.7585085627574246</c:v>
                </c:pt>
                <c:pt idx="212">
                  <c:v>2.7518893455812319</c:v>
                </c:pt>
                <c:pt idx="213">
                  <c:v>2.7589026358257129</c:v>
                </c:pt>
                <c:pt idx="214">
                  <c:v>2.7576673310615316</c:v>
                </c:pt>
                <c:pt idx="215">
                  <c:v>2.7576947132266461</c:v>
                </c:pt>
                <c:pt idx="216">
                  <c:v>2.7604380459356967</c:v>
                </c:pt>
                <c:pt idx="217">
                  <c:v>2.7635634430392626</c:v>
                </c:pt>
                <c:pt idx="218">
                  <c:v>2.7614270683236639</c:v>
                </c:pt>
                <c:pt idx="219">
                  <c:v>2.7590422392715626</c:v>
                </c:pt>
                <c:pt idx="220">
                  <c:v>2.7660834929918323</c:v>
                </c:pt>
                <c:pt idx="221">
                  <c:v>2.7670275802741493</c:v>
                </c:pt>
                <c:pt idx="222">
                  <c:v>2.7673349388546589</c:v>
                </c:pt>
                <c:pt idx="223">
                  <c:v>2.7666810007250122</c:v>
                </c:pt>
                <c:pt idx="224">
                  <c:v>2.7706217590828515</c:v>
                </c:pt>
                <c:pt idx="225">
                  <c:v>2.7661683323697033</c:v>
                </c:pt>
                <c:pt idx="226">
                  <c:v>2.7638594727343149</c:v>
                </c:pt>
                <c:pt idx="227">
                  <c:v>2.7613793330263765</c:v>
                </c:pt>
                <c:pt idx="228">
                  <c:v>2.7712570925254512</c:v>
                </c:pt>
                <c:pt idx="229">
                  <c:v>2.7730442466678777</c:v>
                </c:pt>
                <c:pt idx="230">
                  <c:v>2.7726939970717424</c:v>
                </c:pt>
                <c:pt idx="231">
                  <c:v>2.7723213833226907</c:v>
                </c:pt>
                <c:pt idx="232">
                  <c:v>2.7710029566532786</c:v>
                </c:pt>
                <c:pt idx="233">
                  <c:v>2.7679531592677704</c:v>
                </c:pt>
                <c:pt idx="234">
                  <c:v>2.7743190426668223</c:v>
                </c:pt>
                <c:pt idx="235">
                  <c:v>2.7748714186640369</c:v>
                </c:pt>
                <c:pt idx="236">
                  <c:v>2.7753914756404057</c:v>
                </c:pt>
                <c:pt idx="237">
                  <c:v>2.7773406923035555</c:v>
                </c:pt>
                <c:pt idx="238">
                  <c:v>2.7805908681130584</c:v>
                </c:pt>
                <c:pt idx="239">
                  <c:v>2.7800406322778852</c:v>
                </c:pt>
                <c:pt idx="240">
                  <c:v>2.7757007497082271</c:v>
                </c:pt>
                <c:pt idx="241">
                  <c:v>2.7843407947934127</c:v>
                </c:pt>
                <c:pt idx="242">
                  <c:v>2.7838787504596212</c:v>
                </c:pt>
                <c:pt idx="243">
                  <c:v>2.7842886707848611</c:v>
                </c:pt>
                <c:pt idx="244">
                  <c:v>2.7833565165747154</c:v>
                </c:pt>
                <c:pt idx="245">
                  <c:v>2.7868929125388746</c:v>
                </c:pt>
                <c:pt idx="246">
                  <c:v>2.7847032878129609</c:v>
                </c:pt>
                <c:pt idx="247">
                  <c:v>2.7842389552696671</c:v>
                </c:pt>
                <c:pt idx="248">
                  <c:v>2.7883278937322635</c:v>
                </c:pt>
                <c:pt idx="249">
                  <c:v>2.7874766102741177</c:v>
                </c:pt>
                <c:pt idx="250">
                  <c:v>2.7883925635172324</c:v>
                </c:pt>
                <c:pt idx="251">
                  <c:v>2.7883763646612647</c:v>
                </c:pt>
                <c:pt idx="252">
                  <c:v>2.789938016252326</c:v>
                </c:pt>
                <c:pt idx="253">
                  <c:v>2.7888537469436372</c:v>
                </c:pt>
                <c:pt idx="254">
                  <c:v>2.7882790527511223</c:v>
                </c:pt>
                <c:pt idx="255">
                  <c:v>2.7921616600625332</c:v>
                </c:pt>
                <c:pt idx="256">
                  <c:v>2.7911292918962936</c:v>
                </c:pt>
                <c:pt idx="257">
                  <c:v>2.7898186816091344</c:v>
                </c:pt>
                <c:pt idx="258">
                  <c:v>2.7893380615992154</c:v>
                </c:pt>
                <c:pt idx="259">
                  <c:v>2.7906286847263635</c:v>
                </c:pt>
                <c:pt idx="260">
                  <c:v>2.7891156462585034</c:v>
                </c:pt>
                <c:pt idx="261">
                  <c:v>2.7867883372805196</c:v>
                </c:pt>
                <c:pt idx="262">
                  <c:v>2.7900494765042572</c:v>
                </c:pt>
                <c:pt idx="263">
                  <c:v>2.7908144758503308</c:v>
                </c:pt>
                <c:pt idx="264">
                  <c:v>2.787757607907364</c:v>
                </c:pt>
                <c:pt idx="265">
                  <c:v>2.7872521456052084</c:v>
                </c:pt>
                <c:pt idx="266">
                  <c:v>2.7866735537190084</c:v>
                </c:pt>
                <c:pt idx="267">
                  <c:v>2.7861097761500457</c:v>
                </c:pt>
                <c:pt idx="268">
                  <c:v>2.7822500606515073</c:v>
                </c:pt>
                <c:pt idx="269">
                  <c:v>2.7920214345144063</c:v>
                </c:pt>
                <c:pt idx="270">
                  <c:v>2.7919148135220926</c:v>
                </c:pt>
                <c:pt idx="271">
                  <c:v>2.7911924960970302</c:v>
                </c:pt>
                <c:pt idx="272">
                  <c:v>2.7898188688843266</c:v>
                </c:pt>
                <c:pt idx="273">
                  <c:v>2.7929670154401598</c:v>
                </c:pt>
                <c:pt idx="274">
                  <c:v>2.7909214562713434</c:v>
                </c:pt>
                <c:pt idx="275">
                  <c:v>2.787155757919328</c:v>
                </c:pt>
                <c:pt idx="276">
                  <c:v>2.7941721911538586</c:v>
                </c:pt>
                <c:pt idx="277">
                  <c:v>2.7925009198847675</c:v>
                </c:pt>
                <c:pt idx="278">
                  <c:v>2.7909241266727287</c:v>
                </c:pt>
                <c:pt idx="279">
                  <c:v>2.7888119175847903</c:v>
                </c:pt>
                <c:pt idx="280">
                  <c:v>2.7863066627293458</c:v>
                </c:pt>
                <c:pt idx="281">
                  <c:v>2.7824408110247121</c:v>
                </c:pt>
                <c:pt idx="282">
                  <c:v>2.7780827156865175</c:v>
                </c:pt>
                <c:pt idx="283">
                  <c:v>2.7847609632088131</c:v>
                </c:pt>
                <c:pt idx="284">
                  <c:v>2.778648318408941</c:v>
                </c:pt>
                <c:pt idx="285">
                  <c:v>2.7810685157981752</c:v>
                </c:pt>
                <c:pt idx="286">
                  <c:v>2.7776660680970555</c:v>
                </c:pt>
                <c:pt idx="287">
                  <c:v>2.7762577766934458</c:v>
                </c:pt>
                <c:pt idx="288">
                  <c:v>2.7721529768184814</c:v>
                </c:pt>
                <c:pt idx="289">
                  <c:v>2.767147942454975</c:v>
                </c:pt>
                <c:pt idx="290">
                  <c:v>2.7658743598073028</c:v>
                </c:pt>
                <c:pt idx="291">
                  <c:v>2.7620088275529779</c:v>
                </c:pt>
                <c:pt idx="292">
                  <c:v>2.7600736431052155</c:v>
                </c:pt>
                <c:pt idx="293">
                  <c:v>2.7587973597247011</c:v>
                </c:pt>
                <c:pt idx="294">
                  <c:v>2.756992483250722</c:v>
                </c:pt>
                <c:pt idx="295">
                  <c:v>2.7524274893115792</c:v>
                </c:pt>
                <c:pt idx="296">
                  <c:v>2.7462541080427947</c:v>
                </c:pt>
                <c:pt idx="297">
                  <c:v>2.7478046889484418</c:v>
                </c:pt>
                <c:pt idx="298">
                  <c:v>2.7454093526520102</c:v>
                </c:pt>
                <c:pt idx="299">
                  <c:v>2.7413376471020765</c:v>
                </c:pt>
                <c:pt idx="300">
                  <c:v>2.7400204964131274</c:v>
                </c:pt>
                <c:pt idx="301">
                  <c:v>2.7312683131017161</c:v>
                </c:pt>
                <c:pt idx="302">
                  <c:v>2.7298645995105848</c:v>
                </c:pt>
                <c:pt idx="303">
                  <c:v>2.7228319168248203</c:v>
                </c:pt>
                <c:pt idx="304">
                  <c:v>2.7272145070471105</c:v>
                </c:pt>
                <c:pt idx="305">
                  <c:v>2.7197158174492788</c:v>
                </c:pt>
                <c:pt idx="306">
                  <c:v>2.7153670551483837</c:v>
                </c:pt>
                <c:pt idx="307">
                  <c:v>2.7122685383643566</c:v>
                </c:pt>
                <c:pt idx="308">
                  <c:v>2.7015617724256051</c:v>
                </c:pt>
                <c:pt idx="309">
                  <c:v>2.6942662586001305</c:v>
                </c:pt>
                <c:pt idx="310">
                  <c:v>2.6884823408469933</c:v>
                </c:pt>
                <c:pt idx="311">
                  <c:v>2.6881190636642209</c:v>
                </c:pt>
                <c:pt idx="312">
                  <c:v>2.6799035651527281</c:v>
                </c:pt>
                <c:pt idx="313">
                  <c:v>2.6714564824019744</c:v>
                </c:pt>
                <c:pt idx="314">
                  <c:v>2.6632477727079418</c:v>
                </c:pt>
                <c:pt idx="315">
                  <c:v>2.6571005678968</c:v>
                </c:pt>
                <c:pt idx="316">
                  <c:v>2.6469070378272628</c:v>
                </c:pt>
                <c:pt idx="317">
                  <c:v>2.63652733611739</c:v>
                </c:pt>
                <c:pt idx="318">
                  <c:v>2.6334222612043026</c:v>
                </c:pt>
                <c:pt idx="319">
                  <c:v>2.6269699627937926</c:v>
                </c:pt>
                <c:pt idx="320">
                  <c:v>2.6198622675219725</c:v>
                </c:pt>
                <c:pt idx="321">
                  <c:v>2.6091617002472263</c:v>
                </c:pt>
                <c:pt idx="322">
                  <c:v>2.6043784786641928</c:v>
                </c:pt>
                <c:pt idx="323">
                  <c:v>2.5951375690207943</c:v>
                </c:pt>
                <c:pt idx="324">
                  <c:v>2.5845403531451066</c:v>
                </c:pt>
                <c:pt idx="325">
                  <c:v>2.5838299710848087</c:v>
                </c:pt>
                <c:pt idx="326">
                  <c:v>2.5774346221955584</c:v>
                </c:pt>
                <c:pt idx="327">
                  <c:v>2.5702263163880361</c:v>
                </c:pt>
                <c:pt idx="328">
                  <c:v>2.5651185078170817</c:v>
                </c:pt>
                <c:pt idx="329">
                  <c:v>2.5596648359305894</c:v>
                </c:pt>
                <c:pt idx="330">
                  <c:v>2.5510261854210898</c:v>
                </c:pt>
                <c:pt idx="331">
                  <c:v>2.5412459430219978</c:v>
                </c:pt>
                <c:pt idx="332">
                  <c:v>2.5448684647192512</c:v>
                </c:pt>
                <c:pt idx="333">
                  <c:v>2.5401078818892269</c:v>
                </c:pt>
                <c:pt idx="334">
                  <c:v>2.5368654032369622</c:v>
                </c:pt>
                <c:pt idx="335">
                  <c:v>2.5377213045086773</c:v>
                </c:pt>
                <c:pt idx="336">
                  <c:v>2.536229901161327</c:v>
                </c:pt>
                <c:pt idx="337">
                  <c:v>2.5283535526235124</c:v>
                </c:pt>
                <c:pt idx="338">
                  <c:v>2.5217031270150478</c:v>
                </c:pt>
                <c:pt idx="339">
                  <c:v>2.530405802465967</c:v>
                </c:pt>
                <c:pt idx="340">
                  <c:v>2.5278924328545371</c:v>
                </c:pt>
                <c:pt idx="341">
                  <c:v>2.5257926270114774</c:v>
                </c:pt>
                <c:pt idx="342">
                  <c:v>2.5235208528952526</c:v>
                </c:pt>
                <c:pt idx="343">
                  <c:v>2.5228039981465544</c:v>
                </c:pt>
                <c:pt idx="344">
                  <c:v>2.5170504979629089</c:v>
                </c:pt>
                <c:pt idx="345">
                  <c:v>2.5119120245708513</c:v>
                </c:pt>
                <c:pt idx="346">
                  <c:v>2.5201914937322307</c:v>
                </c:pt>
                <c:pt idx="347">
                  <c:v>2.5173363731357461</c:v>
                </c:pt>
                <c:pt idx="348">
                  <c:v>2.5172353523779929</c:v>
                </c:pt>
                <c:pt idx="349">
                  <c:v>2.5174920672138561</c:v>
                </c:pt>
                <c:pt idx="350">
                  <c:v>2.517378816508689</c:v>
                </c:pt>
                <c:pt idx="351">
                  <c:v>2.511895186812934</c:v>
                </c:pt>
                <c:pt idx="352">
                  <c:v>2.5065216227174321</c:v>
                </c:pt>
                <c:pt idx="353">
                  <c:v>2.5119838810772679</c:v>
                </c:pt>
                <c:pt idx="354">
                  <c:v>2.5124409834595847</c:v>
                </c:pt>
                <c:pt idx="355">
                  <c:v>2.5097851968662237</c:v>
                </c:pt>
                <c:pt idx="356">
                  <c:v>2.5069421859755336</c:v>
                </c:pt>
                <c:pt idx="357">
                  <c:v>2.5063230922692026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6FC-437E-9F23-07565EBD4513}"/>
            </c:ext>
          </c:extLst>
        </c:ser>
        <c:ser>
          <c:idx val="4"/>
          <c:order val="4"/>
          <c:tx>
            <c:strRef>
              <c:f>'Letalidade Américas.Dia'!$F$1</c:f>
              <c:strCache>
                <c:ptCount val="1"/>
                <c:pt idx="0">
                  <c:v>Colômbia</c:v>
                </c:pt>
              </c:strCache>
            </c:strRef>
          </c:tx>
          <c:spPr>
            <a:ln w="28440">
              <a:solidFill>
                <a:srgbClr val="92D05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'Letalidade Américas.Dia'!$F$8:$F$365</c:f>
              <c:numCache>
                <c:formatCode>0.0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1.0204081632653061</c:v>
                </c:pt>
                <c:pt idx="21">
                  <c:v>0.98039215686274506</c:v>
                </c:pt>
                <c:pt idx="22">
                  <c:v>0.98039215686274506</c:v>
                </c:pt>
                <c:pt idx="23">
                  <c:v>0.85106382978723405</c:v>
                </c:pt>
                <c:pt idx="24">
                  <c:v>0.85106382978723405</c:v>
                </c:pt>
                <c:pt idx="25">
                  <c:v>1.2219959266802443</c:v>
                </c:pt>
                <c:pt idx="26">
                  <c:v>1.1131725417439702</c:v>
                </c:pt>
                <c:pt idx="27">
                  <c:v>0.98684210526315785</c:v>
                </c:pt>
                <c:pt idx="28">
                  <c:v>1.4245014245014245</c:v>
                </c:pt>
                <c:pt idx="29">
                  <c:v>1.7543859649122806</c:v>
                </c:pt>
                <c:pt idx="30">
                  <c:v>1.7660044150110374</c:v>
                </c:pt>
                <c:pt idx="31">
                  <c:v>1.5962441314553992</c:v>
                </c:pt>
                <c:pt idx="32">
                  <c:v>1.6365202411714039</c:v>
                </c:pt>
                <c:pt idx="33">
                  <c:v>1.9731649565903711</c:v>
                </c:pt>
                <c:pt idx="34">
                  <c:v>2.275960170697013</c:v>
                </c:pt>
                <c:pt idx="35">
                  <c:v>2.3569023569023568</c:v>
                </c:pt>
                <c:pt idx="36">
                  <c:v>2.9132362254591513</c:v>
                </c:pt>
                <c:pt idx="37">
                  <c:v>2.8089887640449436</c:v>
                </c:pt>
                <c:pt idx="38">
                  <c:v>2.6777020447906521</c:v>
                </c:pt>
                <c:pt idx="39">
                  <c:v>3.1039136302294197</c:v>
                </c:pt>
                <c:pt idx="40">
                  <c:v>3.2349373230893654</c:v>
                </c:pt>
                <c:pt idx="41">
                  <c:v>3.69139904023625</c:v>
                </c:pt>
                <c:pt idx="42">
                  <c:v>3.9265129682997122</c:v>
                </c:pt>
                <c:pt idx="43">
                  <c:v>3.9270687237026647</c:v>
                </c:pt>
                <c:pt idx="44">
                  <c:v>4.2631755622692173</c:v>
                </c:pt>
                <c:pt idx="45">
                  <c:v>4.2190016103059582</c:v>
                </c:pt>
                <c:pt idx="46">
                  <c:v>4.4540674296319205</c:v>
                </c:pt>
                <c:pt idx="47">
                  <c:v>4.4489677231753415</c:v>
                </c:pt>
                <c:pt idx="48">
                  <c:v>4.5843689588511465</c:v>
                </c:pt>
                <c:pt idx="49">
                  <c:v>4.7204641350210972</c:v>
                </c:pt>
                <c:pt idx="50">
                  <c:v>4.7523258737742022</c:v>
                </c:pt>
                <c:pt idx="51">
                  <c:v>4.7240298867196913</c:v>
                </c:pt>
                <c:pt idx="52">
                  <c:v>4.7291092745638199</c:v>
                </c:pt>
                <c:pt idx="53">
                  <c:v>4.7138785354089014</c:v>
                </c:pt>
                <c:pt idx="54">
                  <c:v>4.6097111247695146</c:v>
                </c:pt>
                <c:pt idx="55">
                  <c:v>4.531310774017892</c:v>
                </c:pt>
                <c:pt idx="56">
                  <c:v>4.5361591373861305</c:v>
                </c:pt>
                <c:pt idx="57">
                  <c:v>4.5202787207432555</c:v>
                </c:pt>
                <c:pt idx="58">
                  <c:v>4.5217683644309972</c:v>
                </c:pt>
                <c:pt idx="59">
                  <c:v>4.4759298019642566</c:v>
                </c:pt>
                <c:pt idx="60">
                  <c:v>4.5028430920547109</c:v>
                </c:pt>
                <c:pt idx="61">
                  <c:v>4.4818726805595208</c:v>
                </c:pt>
                <c:pt idx="62">
                  <c:v>4.4474948524365132</c:v>
                </c:pt>
                <c:pt idx="63">
                  <c:v>4.4340114762649971</c:v>
                </c:pt>
                <c:pt idx="64">
                  <c:v>4.4901542706634894</c:v>
                </c:pt>
                <c:pt idx="65">
                  <c:v>4.3887147335423196</c:v>
                </c:pt>
                <c:pt idx="66">
                  <c:v>4.431298135952674</c:v>
                </c:pt>
                <c:pt idx="67">
                  <c:v>4.30414551607445</c:v>
                </c:pt>
                <c:pt idx="68">
                  <c:v>4.2582827579345341</c:v>
                </c:pt>
                <c:pt idx="69">
                  <c:v>4.2401143401619814</c:v>
                </c:pt>
                <c:pt idx="70">
                  <c:v>4.1851215764259244</c:v>
                </c:pt>
                <c:pt idx="71">
                  <c:v>4.1246878498234736</c:v>
                </c:pt>
                <c:pt idx="72">
                  <c:v>4.0172750977835721</c:v>
                </c:pt>
                <c:pt idx="73">
                  <c:v>3.9365815931941226</c:v>
                </c:pt>
                <c:pt idx="74">
                  <c:v>3.8574577516531963</c:v>
                </c:pt>
                <c:pt idx="75">
                  <c:v>3.8407428249859312</c:v>
                </c:pt>
                <c:pt idx="76">
                  <c:v>3.7619653256576751</c:v>
                </c:pt>
                <c:pt idx="77">
                  <c:v>3.6856298959804801</c:v>
                </c:pt>
                <c:pt idx="78">
                  <c:v>3.6330162626572573</c:v>
                </c:pt>
                <c:pt idx="79">
                  <c:v>3.6197224682609983</c:v>
                </c:pt>
                <c:pt idx="80">
                  <c:v>3.5619381466613897</c:v>
                </c:pt>
                <c:pt idx="81">
                  <c:v>3.5570103655210037</c:v>
                </c:pt>
                <c:pt idx="82">
                  <c:v>3.5648946735664628</c:v>
                </c:pt>
                <c:pt idx="83">
                  <c:v>3.4940774148783271</c:v>
                </c:pt>
                <c:pt idx="84">
                  <c:v>3.4332939787485244</c:v>
                </c:pt>
                <c:pt idx="85">
                  <c:v>3.4120376688958647</c:v>
                </c:pt>
                <c:pt idx="86">
                  <c:v>3.3734730252575749</c:v>
                </c:pt>
                <c:pt idx="87">
                  <c:v>3.331397278460007</c:v>
                </c:pt>
                <c:pt idx="88">
                  <c:v>3.2405582275486871</c:v>
                </c:pt>
                <c:pt idx="89">
                  <c:v>3.1961930455635494</c:v>
                </c:pt>
                <c:pt idx="90">
                  <c:v>3.1520045332200026</c:v>
                </c:pt>
                <c:pt idx="91">
                  <c:v>3.1957254194602318</c:v>
                </c:pt>
                <c:pt idx="92">
                  <c:v>3.1777785065424848</c:v>
                </c:pt>
                <c:pt idx="93">
                  <c:v>3.1696666980806079</c:v>
                </c:pt>
                <c:pt idx="94">
                  <c:v>3.1330575043473043</c:v>
                </c:pt>
                <c:pt idx="95">
                  <c:v>3.095102505694761</c:v>
                </c:pt>
                <c:pt idx="96">
                  <c:v>3.1254265047086123</c:v>
                </c:pt>
                <c:pt idx="97">
                  <c:v>3.168801114997239</c:v>
                </c:pt>
                <c:pt idx="98">
                  <c:v>3.2087878478947904</c:v>
                </c:pt>
                <c:pt idx="99">
                  <c:v>3.212259633095115</c:v>
                </c:pt>
                <c:pt idx="100">
                  <c:v>3.2606112457816439</c:v>
                </c:pt>
                <c:pt idx="101">
                  <c:v>3.2805274483769056</c:v>
                </c:pt>
                <c:pt idx="102">
                  <c:v>3.2911616385030524</c:v>
                </c:pt>
                <c:pt idx="103">
                  <c:v>3.2971957830039691</c:v>
                </c:pt>
                <c:pt idx="104">
                  <c:v>3.2659089976613465</c:v>
                </c:pt>
                <c:pt idx="105">
                  <c:v>3.2725416674846386</c:v>
                </c:pt>
                <c:pt idx="106">
                  <c:v>3.2527373122514747</c:v>
                </c:pt>
                <c:pt idx="107">
                  <c:v>3.278658680890572</c:v>
                </c:pt>
                <c:pt idx="108">
                  <c:v>3.2675384777197349</c:v>
                </c:pt>
                <c:pt idx="109">
                  <c:v>3.2382881910423968</c:v>
                </c:pt>
                <c:pt idx="110">
                  <c:v>3.2318730640369178</c:v>
                </c:pt>
                <c:pt idx="111">
                  <c:v>3.2392241707677538</c:v>
                </c:pt>
                <c:pt idx="112">
                  <c:v>3.258462972673775</c:v>
                </c:pt>
                <c:pt idx="113">
                  <c:v>3.2451568492477136</c:v>
                </c:pt>
                <c:pt idx="114">
                  <c:v>3.2675474365247648</c:v>
                </c:pt>
                <c:pt idx="115">
                  <c:v>3.2303243292311281</c:v>
                </c:pt>
                <c:pt idx="116">
                  <c:v>3.2928448243774735</c:v>
                </c:pt>
                <c:pt idx="117">
                  <c:v>3.3289121527202106</c:v>
                </c:pt>
                <c:pt idx="118">
                  <c:v>3.3174927475702951</c:v>
                </c:pt>
                <c:pt idx="119">
                  <c:v>3.3845852085126782</c:v>
                </c:pt>
                <c:pt idx="120">
                  <c:v>3.3910966615111051</c:v>
                </c:pt>
                <c:pt idx="121">
                  <c:v>3.4073952946466894</c:v>
                </c:pt>
                <c:pt idx="122">
                  <c:v>3.4016606377868617</c:v>
                </c:pt>
                <c:pt idx="123">
                  <c:v>3.4313448308359251</c:v>
                </c:pt>
                <c:pt idx="124">
                  <c:v>3.4491575727135744</c:v>
                </c:pt>
                <c:pt idx="125">
                  <c:v>3.4765277055093522</c:v>
                </c:pt>
                <c:pt idx="126">
                  <c:v>3.4702416531466143</c:v>
                </c:pt>
                <c:pt idx="127">
                  <c:v>3.50013717877304</c:v>
                </c:pt>
                <c:pt idx="128">
                  <c:v>3.5013735601715745</c:v>
                </c:pt>
                <c:pt idx="129">
                  <c:v>3.5191778479143023</c:v>
                </c:pt>
                <c:pt idx="130">
                  <c:v>3.5186194233166388</c:v>
                </c:pt>
                <c:pt idx="131">
                  <c:v>3.49846564755356</c:v>
                </c:pt>
                <c:pt idx="132">
                  <c:v>3.5215530881523369</c:v>
                </c:pt>
                <c:pt idx="133">
                  <c:v>3.5275349795606372</c:v>
                </c:pt>
                <c:pt idx="134">
                  <c:v>3.5358478580734651</c:v>
                </c:pt>
                <c:pt idx="135">
                  <c:v>3.5178676406208962</c:v>
                </c:pt>
                <c:pt idx="136">
                  <c:v>3.5200309985529969</c:v>
                </c:pt>
                <c:pt idx="137">
                  <c:v>3.4808262993198849</c:v>
                </c:pt>
                <c:pt idx="138">
                  <c:v>3.4522894476776105</c:v>
                </c:pt>
                <c:pt idx="139">
                  <c:v>3.416885159937074</c:v>
                </c:pt>
                <c:pt idx="140">
                  <c:v>3.4144709496243881</c:v>
                </c:pt>
                <c:pt idx="141">
                  <c:v>3.3964853802602875</c:v>
                </c:pt>
                <c:pt idx="142">
                  <c:v>3.3955970014878836</c:v>
                </c:pt>
                <c:pt idx="143">
                  <c:v>3.375482996685407</c:v>
                </c:pt>
                <c:pt idx="144">
                  <c:v>3.3961647369606802</c:v>
                </c:pt>
                <c:pt idx="145">
                  <c:v>3.4148179548773019</c:v>
                </c:pt>
                <c:pt idx="146">
                  <c:v>3.4340414045142134</c:v>
                </c:pt>
                <c:pt idx="147">
                  <c:v>3.4240248056037528</c:v>
                </c:pt>
                <c:pt idx="148">
                  <c:v>3.4138334740043796</c:v>
                </c:pt>
                <c:pt idx="149">
                  <c:v>3.3936084671915028</c:v>
                </c:pt>
                <c:pt idx="150">
                  <c:v>3.4246798645197516</c:v>
                </c:pt>
                <c:pt idx="151">
                  <c:v>3.4298300818124607</c:v>
                </c:pt>
                <c:pt idx="152">
                  <c:v>3.419535173328641</c:v>
                </c:pt>
                <c:pt idx="153">
                  <c:v>3.3738213670998523</c:v>
                </c:pt>
                <c:pt idx="154">
                  <c:v>3.3527361790140748</c:v>
                </c:pt>
                <c:pt idx="155">
                  <c:v>3.3603782217477507</c:v>
                </c:pt>
                <c:pt idx="156">
                  <c:v>3.3778236844697727</c:v>
                </c:pt>
                <c:pt idx="157">
                  <c:v>3.3623168283610152</c:v>
                </c:pt>
                <c:pt idx="158">
                  <c:v>3.3376198596628557</c:v>
                </c:pt>
                <c:pt idx="159">
                  <c:v>3.336092985762372</c:v>
                </c:pt>
                <c:pt idx="160">
                  <c:v>3.3274073287871153</c:v>
                </c:pt>
                <c:pt idx="161">
                  <c:v>3.3142270201635697</c:v>
                </c:pt>
                <c:pt idx="162">
                  <c:v>3.3081587332724718</c:v>
                </c:pt>
                <c:pt idx="163">
                  <c:v>3.2829580975166466</c:v>
                </c:pt>
                <c:pt idx="164">
                  <c:v>3.2748823129847415</c:v>
                </c:pt>
                <c:pt idx="165">
                  <c:v>3.2606816426735512</c:v>
                </c:pt>
                <c:pt idx="166">
                  <c:v>3.2558170883217894</c:v>
                </c:pt>
                <c:pt idx="167">
                  <c:v>3.2429070987039323</c:v>
                </c:pt>
                <c:pt idx="168">
                  <c:v>3.2235678962787082</c:v>
                </c:pt>
                <c:pt idx="169">
                  <c:v>3.2249402089539712</c:v>
                </c:pt>
                <c:pt idx="170">
                  <c:v>3.193272843993932</c:v>
                </c:pt>
                <c:pt idx="171">
                  <c:v>3.1819394716614426</c:v>
                </c:pt>
                <c:pt idx="172">
                  <c:v>3.1501657520940438</c:v>
                </c:pt>
                <c:pt idx="173">
                  <c:v>3.1731074926551988</c:v>
                </c:pt>
                <c:pt idx="174">
                  <c:v>3.182874603969589</c:v>
                </c:pt>
                <c:pt idx="175">
                  <c:v>3.1998699059590097</c:v>
                </c:pt>
                <c:pt idx="176">
                  <c:v>3.1923378092282704</c:v>
                </c:pt>
                <c:pt idx="177">
                  <c:v>3.1823712748697801</c:v>
                </c:pt>
                <c:pt idx="178">
                  <c:v>3.1775211001799848</c:v>
                </c:pt>
                <c:pt idx="179">
                  <c:v>3.1730759318376283</c:v>
                </c:pt>
                <c:pt idx="180">
                  <c:v>3.1780464675201516</c:v>
                </c:pt>
                <c:pt idx="181">
                  <c:v>3.1777888163970167</c:v>
                </c:pt>
                <c:pt idx="182">
                  <c:v>3.1851932269409051</c:v>
                </c:pt>
                <c:pt idx="183">
                  <c:v>3.1963626196421138</c:v>
                </c:pt>
                <c:pt idx="184">
                  <c:v>3.2131062430596615</c:v>
                </c:pt>
                <c:pt idx="185">
                  <c:v>3.2128133590383663</c:v>
                </c:pt>
                <c:pt idx="186">
                  <c:v>3.2136589076240618</c:v>
                </c:pt>
                <c:pt idx="187">
                  <c:v>3.2132319686429911</c:v>
                </c:pt>
                <c:pt idx="188">
                  <c:v>3.212970950222946</c:v>
                </c:pt>
                <c:pt idx="189">
                  <c:v>3.2125019316720702</c:v>
                </c:pt>
                <c:pt idx="190">
                  <c:v>3.2172455674497802</c:v>
                </c:pt>
                <c:pt idx="191">
                  <c:v>3.2106817676777339</c:v>
                </c:pt>
                <c:pt idx="192">
                  <c:v>3.2107400294969364</c:v>
                </c:pt>
                <c:pt idx="193">
                  <c:v>3.2065862057052046</c:v>
                </c:pt>
                <c:pt idx="194">
                  <c:v>3.2072902542131474</c:v>
                </c:pt>
                <c:pt idx="195">
                  <c:v>3.2066508313539197</c:v>
                </c:pt>
                <c:pt idx="196">
                  <c:v>3.2002501678721353</c:v>
                </c:pt>
                <c:pt idx="197">
                  <c:v>3.2031107146221318</c:v>
                </c:pt>
                <c:pt idx="198">
                  <c:v>3.1963106822767262</c:v>
                </c:pt>
                <c:pt idx="199">
                  <c:v>3.1883125084026251</c:v>
                </c:pt>
                <c:pt idx="200">
                  <c:v>3.181014725550948</c:v>
                </c:pt>
                <c:pt idx="201">
                  <c:v>3.1780042133540141</c:v>
                </c:pt>
                <c:pt idx="202">
                  <c:v>3.1697077260224846</c:v>
                </c:pt>
                <c:pt idx="203">
                  <c:v>3.1641300994933834</c:v>
                </c:pt>
                <c:pt idx="204">
                  <c:v>3.1666526053463304</c:v>
                </c:pt>
                <c:pt idx="205">
                  <c:v>3.1599782389776947</c:v>
                </c:pt>
                <c:pt idx="206">
                  <c:v>3.1552989539290142</c:v>
                </c:pt>
                <c:pt idx="207">
                  <c:v>3.1516534041119191</c:v>
                </c:pt>
                <c:pt idx="208">
                  <c:v>3.1444902213030668</c:v>
                </c:pt>
                <c:pt idx="209">
                  <c:v>3.138313578268022</c:v>
                </c:pt>
                <c:pt idx="210">
                  <c:v>3.1348394206549122</c:v>
                </c:pt>
                <c:pt idx="211">
                  <c:v>3.1338188689115047</c:v>
                </c:pt>
                <c:pt idx="212">
                  <c:v>3.1343062610886339</c:v>
                </c:pt>
                <c:pt idx="213">
                  <c:v>3.133501028711104</c:v>
                </c:pt>
                <c:pt idx="214">
                  <c:v>3.1359723417678329</c:v>
                </c:pt>
                <c:pt idx="215">
                  <c:v>3.1367828398478488</c:v>
                </c:pt>
                <c:pt idx="216">
                  <c:v>3.1310610071131539</c:v>
                </c:pt>
                <c:pt idx="217">
                  <c:v>3.1240205274065205</c:v>
                </c:pt>
                <c:pt idx="218">
                  <c:v>3.1135824292067116</c:v>
                </c:pt>
                <c:pt idx="219">
                  <c:v>3.1060877802917424</c:v>
                </c:pt>
                <c:pt idx="220">
                  <c:v>3.096790071130465</c:v>
                </c:pt>
                <c:pt idx="221">
                  <c:v>3.0841398859598343</c:v>
                </c:pt>
                <c:pt idx="222">
                  <c:v>3.0744716538074472</c:v>
                </c:pt>
                <c:pt idx="223">
                  <c:v>3.0639813812729368</c:v>
                </c:pt>
                <c:pt idx="224">
                  <c:v>3.0542643824973994</c:v>
                </c:pt>
                <c:pt idx="225">
                  <c:v>3.044882779901271</c:v>
                </c:pt>
                <c:pt idx="226">
                  <c:v>3.0452397905849811</c:v>
                </c:pt>
                <c:pt idx="227">
                  <c:v>3.0431356359504127</c:v>
                </c:pt>
                <c:pt idx="228">
                  <c:v>3.0370914275834542</c:v>
                </c:pt>
                <c:pt idx="229">
                  <c:v>3.0270142190121372</c:v>
                </c:pt>
                <c:pt idx="230">
                  <c:v>3.0243466044220164</c:v>
                </c:pt>
                <c:pt idx="231">
                  <c:v>3.0190543283880733</c:v>
                </c:pt>
                <c:pt idx="232">
                  <c:v>3.0129943274703046</c:v>
                </c:pt>
                <c:pt idx="233">
                  <c:v>3.0049099769129457</c:v>
                </c:pt>
                <c:pt idx="234">
                  <c:v>3.0013242334725474</c:v>
                </c:pt>
                <c:pt idx="235">
                  <c:v>2.9927191574015168</c:v>
                </c:pt>
                <c:pt idx="236">
                  <c:v>2.9833563910617431</c:v>
                </c:pt>
                <c:pt idx="237">
                  <c:v>2.977044013611045</c:v>
                </c:pt>
                <c:pt idx="238">
                  <c:v>2.9682493589333436</c:v>
                </c:pt>
                <c:pt idx="239">
                  <c:v>2.960630289975533</c:v>
                </c:pt>
                <c:pt idx="240">
                  <c:v>2.9582334028249604</c:v>
                </c:pt>
                <c:pt idx="241">
                  <c:v>2.9515276864679656</c:v>
                </c:pt>
                <c:pt idx="242">
                  <c:v>2.9366018372040466</c:v>
                </c:pt>
                <c:pt idx="243">
                  <c:v>2.928558596097826</c:v>
                </c:pt>
                <c:pt idx="244">
                  <c:v>2.9151430294996015</c:v>
                </c:pt>
                <c:pt idx="245">
                  <c:v>2.9091100421758647</c:v>
                </c:pt>
                <c:pt idx="246">
                  <c:v>2.8968512406975129</c:v>
                </c:pt>
                <c:pt idx="247">
                  <c:v>2.8967829491209689</c:v>
                </c:pt>
                <c:pt idx="248">
                  <c:v>2.8890409030362321</c:v>
                </c:pt>
                <c:pt idx="249">
                  <c:v>2.8810073910286169</c:v>
                </c:pt>
                <c:pt idx="250">
                  <c:v>2.8734638429486412</c:v>
                </c:pt>
                <c:pt idx="251">
                  <c:v>2.8681495925458909</c:v>
                </c:pt>
                <c:pt idx="252">
                  <c:v>2.8666293086642298</c:v>
                </c:pt>
                <c:pt idx="253">
                  <c:v>2.8696424826140952</c:v>
                </c:pt>
                <c:pt idx="254">
                  <c:v>2.8658006786694621</c:v>
                </c:pt>
                <c:pt idx="255">
                  <c:v>2.8585992245946628</c:v>
                </c:pt>
                <c:pt idx="256">
                  <c:v>2.8526965652821268</c:v>
                </c:pt>
                <c:pt idx="257">
                  <c:v>2.846798461482527</c:v>
                </c:pt>
                <c:pt idx="258">
                  <c:v>2.8403766905904599</c:v>
                </c:pt>
                <c:pt idx="259">
                  <c:v>2.8388832997148685</c:v>
                </c:pt>
                <c:pt idx="260">
                  <c:v>2.8395716290095478</c:v>
                </c:pt>
                <c:pt idx="261">
                  <c:v>2.8387585787794523</c:v>
                </c:pt>
                <c:pt idx="262">
                  <c:v>2.8376777397100006</c:v>
                </c:pt>
                <c:pt idx="263">
                  <c:v>2.8364980538396889</c:v>
                </c:pt>
                <c:pt idx="264">
                  <c:v>2.8318269820113438</c:v>
                </c:pt>
                <c:pt idx="265">
                  <c:v>2.8298426512684873</c:v>
                </c:pt>
                <c:pt idx="266">
                  <c:v>2.8265395296603617</c:v>
                </c:pt>
                <c:pt idx="267">
                  <c:v>2.8270592575652662</c:v>
                </c:pt>
                <c:pt idx="268">
                  <c:v>2.8259144201873436</c:v>
                </c:pt>
                <c:pt idx="269">
                  <c:v>2.8214204506562202</c:v>
                </c:pt>
                <c:pt idx="270">
                  <c:v>2.8129141490698459</c:v>
                </c:pt>
                <c:pt idx="271">
                  <c:v>2.8061774027322532</c:v>
                </c:pt>
                <c:pt idx="272">
                  <c:v>2.8009107326565679</c:v>
                </c:pt>
                <c:pt idx="273">
                  <c:v>2.7961381132029324</c:v>
                </c:pt>
                <c:pt idx="274">
                  <c:v>2.7920589669245128</c:v>
                </c:pt>
                <c:pt idx="275">
                  <c:v>2.7879093472786671</c:v>
                </c:pt>
                <c:pt idx="276">
                  <c:v>2.7821981891762841</c:v>
                </c:pt>
                <c:pt idx="277">
                  <c:v>2.7770705757815328</c:v>
                </c:pt>
                <c:pt idx="278">
                  <c:v>2.7699841860939651</c:v>
                </c:pt>
                <c:pt idx="279">
                  <c:v>2.7625639659122525</c:v>
                </c:pt>
                <c:pt idx="280">
                  <c:v>2.7574879494830076</c:v>
                </c:pt>
                <c:pt idx="281">
                  <c:v>2.7590588918742283</c:v>
                </c:pt>
                <c:pt idx="282">
                  <c:v>2.7558662728132832</c:v>
                </c:pt>
                <c:pt idx="283">
                  <c:v>2.7517485757467139</c:v>
                </c:pt>
                <c:pt idx="284">
                  <c:v>2.7490319027423884</c:v>
                </c:pt>
                <c:pt idx="285">
                  <c:v>2.7446059326755665</c:v>
                </c:pt>
                <c:pt idx="286">
                  <c:v>2.7426976187519054</c:v>
                </c:pt>
                <c:pt idx="287">
                  <c:v>2.7390736540293203</c:v>
                </c:pt>
                <c:pt idx="288">
                  <c:v>2.732280434655312</c:v>
                </c:pt>
                <c:pt idx="289">
                  <c:v>2.7242660139577444</c:v>
                </c:pt>
                <c:pt idx="290">
                  <c:v>2.7159156363556476</c:v>
                </c:pt>
                <c:pt idx="291">
                  <c:v>2.7088191340520629</c:v>
                </c:pt>
                <c:pt idx="292">
                  <c:v>2.7002061978095533</c:v>
                </c:pt>
                <c:pt idx="293">
                  <c:v>2.6915996796924189</c:v>
                </c:pt>
                <c:pt idx="294">
                  <c:v>2.6854040081686703</c:v>
                </c:pt>
                <c:pt idx="295">
                  <c:v>2.6797236222116676</c:v>
                </c:pt>
                <c:pt idx="296">
                  <c:v>2.6741922901777286</c:v>
                </c:pt>
                <c:pt idx="297">
                  <c:v>2.6652192544661988</c:v>
                </c:pt>
                <c:pt idx="298">
                  <c:v>2.6577063482599312</c:v>
                </c:pt>
                <c:pt idx="299">
                  <c:v>2.6474766416863584</c:v>
                </c:pt>
                <c:pt idx="300">
                  <c:v>2.6464080136134513</c:v>
                </c:pt>
                <c:pt idx="301">
                  <c:v>2.6447839036385772</c:v>
                </c:pt>
                <c:pt idx="302">
                  <c:v>2.642088480721184</c:v>
                </c:pt>
                <c:pt idx="303">
                  <c:v>2.6393001829303788</c:v>
                </c:pt>
                <c:pt idx="304">
                  <c:v>2.6381819176727874</c:v>
                </c:pt>
                <c:pt idx="305">
                  <c:v>2.6304880461414375</c:v>
                </c:pt>
                <c:pt idx="306">
                  <c:v>2.6282872474137098</c:v>
                </c:pt>
                <c:pt idx="307">
                  <c:v>2.6263076029399763</c:v>
                </c:pt>
                <c:pt idx="308">
                  <c:v>2.6234917831270659</c:v>
                </c:pt>
                <c:pt idx="309">
                  <c:v>2.6206148869809049</c:v>
                </c:pt>
                <c:pt idx="310">
                  <c:v>2.6088600711934355</c:v>
                </c:pt>
                <c:pt idx="311">
                  <c:v>2.6005206507145431</c:v>
                </c:pt>
                <c:pt idx="312">
                  <c:v>2.5940125950659252</c:v>
                </c:pt>
                <c:pt idx="313">
                  <c:v>2.5878234280870922</c:v>
                </c:pt>
                <c:pt idx="314">
                  <c:v>2.5846763198734535</c:v>
                </c:pt>
                <c:pt idx="315">
                  <c:v>2.5806704348312719</c:v>
                </c:pt>
                <c:pt idx="316">
                  <c:v>2.5778857130489268</c:v>
                </c:pt>
                <c:pt idx="317">
                  <c:v>2.5759850050823698</c:v>
                </c:pt>
                <c:pt idx="318">
                  <c:v>2.5722988242229716</c:v>
                </c:pt>
                <c:pt idx="319">
                  <c:v>2.5683291502194847</c:v>
                </c:pt>
                <c:pt idx="320">
                  <c:v>2.5595410920558939</c:v>
                </c:pt>
                <c:pt idx="321">
                  <c:v>2.5518314319044504</c:v>
                </c:pt>
                <c:pt idx="322">
                  <c:v>2.5482429641801851</c:v>
                </c:pt>
                <c:pt idx="323">
                  <c:v>2.5481350214129868</c:v>
                </c:pt>
                <c:pt idx="324">
                  <c:v>2.5477148593321233</c:v>
                </c:pt>
                <c:pt idx="325">
                  <c:v>2.5443298062983812</c:v>
                </c:pt>
                <c:pt idx="326">
                  <c:v>2.5445345515110187</c:v>
                </c:pt>
                <c:pt idx="327">
                  <c:v>2.5453125613232848</c:v>
                </c:pt>
                <c:pt idx="328">
                  <c:v>2.5453214702773734</c:v>
                </c:pt>
                <c:pt idx="329">
                  <c:v>2.5489646412650058</c:v>
                </c:pt>
                <c:pt idx="330">
                  <c:v>2.5519468414683102</c:v>
                </c:pt>
                <c:pt idx="331">
                  <c:v>2.5536017306177472</c:v>
                </c:pt>
                <c:pt idx="332">
                  <c:v>2.5554844658092111</c:v>
                </c:pt>
                <c:pt idx="333">
                  <c:v>2.5591816500006046</c:v>
                </c:pt>
                <c:pt idx="334">
                  <c:v>2.564649290803525</c:v>
                </c:pt>
                <c:pt idx="335">
                  <c:v>2.5709145938817506</c:v>
                </c:pt>
                <c:pt idx="336">
                  <c:v>2.5768968592055694</c:v>
                </c:pt>
                <c:pt idx="337">
                  <c:v>2.5788474824970802</c:v>
                </c:pt>
                <c:pt idx="338">
                  <c:v>2.5809173095393589</c:v>
                </c:pt>
                <c:pt idx="339">
                  <c:v>2.5816913825694314</c:v>
                </c:pt>
                <c:pt idx="340">
                  <c:v>2.5817500323122657</c:v>
                </c:pt>
                <c:pt idx="341">
                  <c:v>2.5857112187654598</c:v>
                </c:pt>
                <c:pt idx="342">
                  <c:v>2.5889186861143538</c:v>
                </c:pt>
                <c:pt idx="343">
                  <c:v>2.5956139765327162</c:v>
                </c:pt>
                <c:pt idx="344">
                  <c:v>2.604255823141929</c:v>
                </c:pt>
                <c:pt idx="345">
                  <c:v>2.6077297379117859</c:v>
                </c:pt>
                <c:pt idx="346">
                  <c:v>2.6103976953519159</c:v>
                </c:pt>
                <c:pt idx="347">
                  <c:v>2.6143296074904079</c:v>
                </c:pt>
                <c:pt idx="348">
                  <c:v>2.6174634547716904</c:v>
                </c:pt>
                <c:pt idx="349">
                  <c:v>2.6220072361463962</c:v>
                </c:pt>
                <c:pt idx="350">
                  <c:v>2.6243269481772304</c:v>
                </c:pt>
                <c:pt idx="351">
                  <c:v>2.6283698930521906</c:v>
                </c:pt>
                <c:pt idx="352">
                  <c:v>2.6309385552878917</c:v>
                </c:pt>
                <c:pt idx="353">
                  <c:v>2.63323701896226</c:v>
                </c:pt>
                <c:pt idx="354">
                  <c:v>2.6365351803934418</c:v>
                </c:pt>
                <c:pt idx="355">
                  <c:v>2.6391959227803685</c:v>
                </c:pt>
                <c:pt idx="356">
                  <c:v>2.641067714122928</c:v>
                </c:pt>
                <c:pt idx="357">
                  <c:v>2.6427257887885611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6FC-437E-9F23-07565EBD4513}"/>
            </c:ext>
          </c:extLst>
        </c:ser>
        <c:ser>
          <c:idx val="5"/>
          <c:order val="5"/>
          <c:tx>
            <c:strRef>
              <c:f>'Letalidade Américas.Dia'!$G$1</c:f>
              <c:strCache>
                <c:ptCount val="1"/>
                <c:pt idx="0">
                  <c:v>Equador</c:v>
                </c:pt>
              </c:strCache>
            </c:strRef>
          </c:tx>
          <c:spPr>
            <a:ln w="28440">
              <a:solidFill>
                <a:srgbClr val="00B05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'Letalidade Américas.Dia'!$G$8:$G$365</c:f>
              <c:numCache>
                <c:formatCode>0.0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4.8780487804878048</c:v>
                </c:pt>
                <c:pt idx="14">
                  <c:v>3.225806451612903</c:v>
                </c:pt>
                <c:pt idx="15">
                  <c:v>1.257861635220126</c:v>
                </c:pt>
                <c:pt idx="16">
                  <c:v>1.5075376884422109</c:v>
                </c:pt>
                <c:pt idx="17">
                  <c:v>1.3623978201634876</c:v>
                </c:pt>
                <c:pt idx="18">
                  <c:v>1.383399209486166</c:v>
                </c:pt>
                <c:pt idx="19">
                  <c:v>1.383399209486166</c:v>
                </c:pt>
                <c:pt idx="20">
                  <c:v>1.3157894736842104</c:v>
                </c:pt>
                <c:pt idx="21">
                  <c:v>0.76263107721639656</c:v>
                </c:pt>
                <c:pt idx="22">
                  <c:v>0.76263107721639656</c:v>
                </c:pt>
                <c:pt idx="23">
                  <c:v>0.66061106523534263</c:v>
                </c:pt>
                <c:pt idx="24">
                  <c:v>0.66061106523534263</c:v>
                </c:pt>
                <c:pt idx="25">
                  <c:v>0.50156739811912232</c:v>
                </c:pt>
                <c:pt idx="26">
                  <c:v>0.43883708173340652</c:v>
                </c:pt>
                <c:pt idx="27">
                  <c:v>0.43596730245231607</c:v>
                </c:pt>
                <c:pt idx="28">
                  <c:v>0.40774719673802245</c:v>
                </c:pt>
                <c:pt idx="29">
                  <c:v>0.35714285714285715</c:v>
                </c:pt>
                <c:pt idx="30">
                  <c:v>3.3305227655986509</c:v>
                </c:pt>
                <c:pt idx="31">
                  <c:v>3.7938665823585205</c:v>
                </c:pt>
                <c:pt idx="32">
                  <c:v>3.7938665823585205</c:v>
                </c:pt>
                <c:pt idx="33">
                  <c:v>4.9639249639249643</c:v>
                </c:pt>
                <c:pt idx="34">
                  <c:v>4.9639249639249643</c:v>
                </c:pt>
                <c:pt idx="35">
                  <c:v>5.0974112623432077</c:v>
                </c:pt>
                <c:pt idx="36">
                  <c:v>5.0974112623432077</c:v>
                </c:pt>
                <c:pt idx="37">
                  <c:v>5.4382022471910112</c:v>
                </c:pt>
                <c:pt idx="38">
                  <c:v>5.4783484390735149</c:v>
                </c:pt>
                <c:pt idx="39">
                  <c:v>4.1474654377880187</c:v>
                </c:pt>
                <c:pt idx="40">
                  <c:v>4.3406366267052503</c:v>
                </c:pt>
                <c:pt idx="41">
                  <c:v>4.4602196624698633</c:v>
                </c:pt>
                <c:pt idx="42">
                  <c:v>4.7151016071191387</c:v>
                </c:pt>
                <c:pt idx="43">
                  <c:v>4.8533473628830723</c:v>
                </c:pt>
                <c:pt idx="44">
                  <c:v>4.9376431662000506</c:v>
                </c:pt>
                <c:pt idx="45">
                  <c:v>4.8996960486322187</c:v>
                </c:pt>
                <c:pt idx="46">
                  <c:v>4.9822485207100593</c:v>
                </c:pt>
                <c:pt idx="47">
                  <c:v>5.0543116825537577</c:v>
                </c:pt>
                <c:pt idx="48">
                  <c:v>5.0063371356147019</c:v>
                </c:pt>
                <c:pt idx="49">
                  <c:v>5.0059241706161144</c:v>
                </c:pt>
                <c:pt idx="50">
                  <c:v>5.0009617234083485</c:v>
                </c:pt>
                <c:pt idx="51">
                  <c:v>4.9493087557603683</c:v>
                </c:pt>
                <c:pt idx="52">
                  <c:v>5.0076008226772784</c:v>
                </c:pt>
                <c:pt idx="53">
                  <c:v>2.5353228575201374</c:v>
                </c:pt>
                <c:pt idx="54">
                  <c:v>2.5353228575201374</c:v>
                </c:pt>
                <c:pt idx="55">
                  <c:v>2.5353228575201374</c:v>
                </c:pt>
                <c:pt idx="56">
                  <c:v>2.8528399311531842</c:v>
                </c:pt>
                <c:pt idx="57">
                  <c:v>3.590568060021436</c:v>
                </c:pt>
                <c:pt idx="58">
                  <c:v>3.5785207700101318</c:v>
                </c:pt>
                <c:pt idx="59">
                  <c:v>3.6095291569744123</c:v>
                </c:pt>
                <c:pt idx="60">
                  <c:v>4.0363001215066827</c:v>
                </c:pt>
                <c:pt idx="61">
                  <c:v>4.991989513545005</c:v>
                </c:pt>
                <c:pt idx="62">
                  <c:v>5.294874399079152</c:v>
                </c:pt>
                <c:pt idx="63">
                  <c:v>4.9214265550014114</c:v>
                </c:pt>
                <c:pt idx="64">
                  <c:v>4.9214265550014114</c:v>
                </c:pt>
                <c:pt idx="65">
                  <c:v>5.4996600951733514</c:v>
                </c:pt>
                <c:pt idx="66">
                  <c:v>5.4591062116311306</c:v>
                </c:pt>
                <c:pt idx="67">
                  <c:v>5.4591062116311306</c:v>
                </c:pt>
                <c:pt idx="68">
                  <c:v>5.9129710597543204</c:v>
                </c:pt>
                <c:pt idx="69">
                  <c:v>7.1957779356541156</c:v>
                </c:pt>
                <c:pt idx="70">
                  <c:v>7.2689687891829617</c:v>
                </c:pt>
                <c:pt idx="71">
                  <c:v>7.6498241230809683</c:v>
                </c:pt>
                <c:pt idx="72">
                  <c:v>7.6559732336154305</c:v>
                </c:pt>
                <c:pt idx="73">
                  <c:v>7.6650711428758775</c:v>
                </c:pt>
                <c:pt idx="74">
                  <c:v>7.6650711428758775</c:v>
                </c:pt>
                <c:pt idx="75">
                  <c:v>8.2435567419836655</c:v>
                </c:pt>
                <c:pt idx="76">
                  <c:v>8.2144057696421484</c:v>
                </c:pt>
                <c:pt idx="77">
                  <c:v>8.2454342715930338</c:v>
                </c:pt>
                <c:pt idx="78">
                  <c:v>8.3130801440660598</c:v>
                </c:pt>
                <c:pt idx="79">
                  <c:v>8.3130801440660598</c:v>
                </c:pt>
                <c:pt idx="80">
                  <c:v>8.2859929993687942</c:v>
                </c:pt>
                <c:pt idx="81">
                  <c:v>8.5296416210784862</c:v>
                </c:pt>
                <c:pt idx="82">
                  <c:v>8.5388052291907997</c:v>
                </c:pt>
                <c:pt idx="83">
                  <c:v>8.4557623245184459</c:v>
                </c:pt>
                <c:pt idx="84">
                  <c:v>8.5744880203453349</c:v>
                </c:pt>
                <c:pt idx="85">
                  <c:v>8.505948587210538</c:v>
                </c:pt>
                <c:pt idx="86">
                  <c:v>8.5951237435372541</c:v>
                </c:pt>
                <c:pt idx="87">
                  <c:v>8.611681526344519</c:v>
                </c:pt>
                <c:pt idx="88">
                  <c:v>8.6437997459231024</c:v>
                </c:pt>
                <c:pt idx="89">
                  <c:v>8.6437997459231024</c:v>
                </c:pt>
                <c:pt idx="90">
                  <c:v>8.5886746125121505</c:v>
                </c:pt>
                <c:pt idx="91">
                  <c:v>8.5886746125121505</c:v>
                </c:pt>
                <c:pt idx="92">
                  <c:v>8.5069530360766077</c:v>
                </c:pt>
                <c:pt idx="93">
                  <c:v>8.5094956793438463</c:v>
                </c:pt>
                <c:pt idx="94">
                  <c:v>8.5094956793438463</c:v>
                </c:pt>
                <c:pt idx="95">
                  <c:v>8.5308507101125723</c:v>
                </c:pt>
                <c:pt idx="96">
                  <c:v>8.4441115895899639</c:v>
                </c:pt>
                <c:pt idx="97">
                  <c:v>8.3974953617810772</c:v>
                </c:pt>
                <c:pt idx="98">
                  <c:v>8.3959610862649274</c:v>
                </c:pt>
                <c:pt idx="99">
                  <c:v>8.4022132659334652</c:v>
                </c:pt>
                <c:pt idx="100">
                  <c:v>8.3708370837083717</c:v>
                </c:pt>
                <c:pt idx="101">
                  <c:v>8.3708370837083717</c:v>
                </c:pt>
                <c:pt idx="102">
                  <c:v>8.3620953296343217</c:v>
                </c:pt>
                <c:pt idx="103">
                  <c:v>8.3570627319009407</c:v>
                </c:pt>
                <c:pt idx="104">
                  <c:v>8.3335115826399431</c:v>
                </c:pt>
                <c:pt idx="105">
                  <c:v>8.3026921939055836</c:v>
                </c:pt>
                <c:pt idx="106">
                  <c:v>8.280666624950463</c:v>
                </c:pt>
                <c:pt idx="107">
                  <c:v>8.2635594968034649</c:v>
                </c:pt>
                <c:pt idx="108">
                  <c:v>8.3243375358983247</c:v>
                </c:pt>
                <c:pt idx="109">
                  <c:v>8.3569604472059673</c:v>
                </c:pt>
                <c:pt idx="110">
                  <c:v>8.3673754060139878</c:v>
                </c:pt>
                <c:pt idx="111">
                  <c:v>8.3392575039494474</c:v>
                </c:pt>
                <c:pt idx="112">
                  <c:v>8.3393891780418343</c:v>
                </c:pt>
                <c:pt idx="113">
                  <c:v>8.2760490289100161</c:v>
                </c:pt>
                <c:pt idx="114">
                  <c:v>8.2336530744831276</c:v>
                </c:pt>
                <c:pt idx="115">
                  <c:v>8.17029121830085</c:v>
                </c:pt>
                <c:pt idx="116">
                  <c:v>8.1810754604872251</c:v>
                </c:pt>
                <c:pt idx="117">
                  <c:v>8.1064243046139186</c:v>
                </c:pt>
                <c:pt idx="118">
                  <c:v>8.0155642023346303</c:v>
                </c:pt>
                <c:pt idx="119">
                  <c:v>8.0876672954280071</c:v>
                </c:pt>
                <c:pt idx="120">
                  <c:v>8.0348585424727563</c:v>
                </c:pt>
                <c:pt idx="121">
                  <c:v>8.0348585424727563</c:v>
                </c:pt>
                <c:pt idx="122">
                  <c:v>7.8008340620165466</c:v>
                </c:pt>
                <c:pt idx="123">
                  <c:v>7.7484873963433731</c:v>
                </c:pt>
                <c:pt idx="124">
                  <c:v>7.7500609409279271</c:v>
                </c:pt>
                <c:pt idx="125">
                  <c:v>7.7165176409826008</c:v>
                </c:pt>
                <c:pt idx="126">
                  <c:v>7.7284386021160625</c:v>
                </c:pt>
                <c:pt idx="127">
                  <c:v>7.7049569135900065</c:v>
                </c:pt>
                <c:pt idx="128">
                  <c:v>7.7049569135900065</c:v>
                </c:pt>
                <c:pt idx="129">
                  <c:v>7.5963579316496972</c:v>
                </c:pt>
                <c:pt idx="130">
                  <c:v>7.5728332396164193</c:v>
                </c:pt>
                <c:pt idx="131">
                  <c:v>7.4856046065259116</c:v>
                </c:pt>
                <c:pt idx="132">
                  <c:v>7.4362752320612939</c:v>
                </c:pt>
                <c:pt idx="133">
                  <c:v>7.3956674798054305</c:v>
                </c:pt>
                <c:pt idx="134">
                  <c:v>7.3738680465717978</c:v>
                </c:pt>
                <c:pt idx="135">
                  <c:v>7.3341011531516163</c:v>
                </c:pt>
                <c:pt idx="136">
                  <c:v>7.2962937013942408</c:v>
                </c:pt>
                <c:pt idx="137">
                  <c:v>7.2469769753188666</c:v>
                </c:pt>
                <c:pt idx="138">
                  <c:v>7.1979504510642931</c:v>
                </c:pt>
                <c:pt idx="139">
                  <c:v>7.1784686473997814</c:v>
                </c:pt>
                <c:pt idx="140">
                  <c:v>7.1267756633610286</c:v>
                </c:pt>
                <c:pt idx="141">
                  <c:v>7.0404240523767658</c:v>
                </c:pt>
                <c:pt idx="142">
                  <c:v>7.0129567547277265</c:v>
                </c:pt>
                <c:pt idx="143">
                  <c:v>6.9598710139734861</c:v>
                </c:pt>
                <c:pt idx="144">
                  <c:v>6.9172285544409169</c:v>
                </c:pt>
                <c:pt idx="145">
                  <c:v>6.8806537058323753</c:v>
                </c:pt>
                <c:pt idx="146">
                  <c:v>6.8344610503878851</c:v>
                </c:pt>
                <c:pt idx="147">
                  <c:v>6.8160816155542685</c:v>
                </c:pt>
                <c:pt idx="148">
                  <c:v>6.786664884113808</c:v>
                </c:pt>
                <c:pt idx="149">
                  <c:v>6.7589821259000162</c:v>
                </c:pt>
                <c:pt idx="150">
                  <c:v>6.704989925328908</c:v>
                </c:pt>
                <c:pt idx="151">
                  <c:v>6.6803350711733351</c:v>
                </c:pt>
                <c:pt idx="152">
                  <c:v>6.6518229891455602</c:v>
                </c:pt>
                <c:pt idx="153">
                  <c:v>6.6518229891455602</c:v>
                </c:pt>
                <c:pt idx="154">
                  <c:v>6.625613216759918</c:v>
                </c:pt>
                <c:pt idx="155">
                  <c:v>6.6027761672521406</c:v>
                </c:pt>
                <c:pt idx="156">
                  <c:v>6.5795692390790625</c:v>
                </c:pt>
                <c:pt idx="157">
                  <c:v>6.4912687630471515</c:v>
                </c:pt>
                <c:pt idx="158">
                  <c:v>6.4119431547586689</c:v>
                </c:pt>
                <c:pt idx="159">
                  <c:v>6.3224041379899969</c:v>
                </c:pt>
                <c:pt idx="160">
                  <c:v>6.2693867180469836</c:v>
                </c:pt>
                <c:pt idx="161">
                  <c:v>6.2639254073346642</c:v>
                </c:pt>
                <c:pt idx="162">
                  <c:v>6.2273055471259795</c:v>
                </c:pt>
                <c:pt idx="163">
                  <c:v>6.1281021521985375</c:v>
                </c:pt>
                <c:pt idx="164">
                  <c:v>6.1112636384897758</c:v>
                </c:pt>
                <c:pt idx="165">
                  <c:v>6.0658491685863449</c:v>
                </c:pt>
                <c:pt idx="166">
                  <c:v>6.0235579215000792</c:v>
                </c:pt>
                <c:pt idx="167">
                  <c:v>5.977821984991432</c:v>
                </c:pt>
                <c:pt idx="168">
                  <c:v>5.9783196233943645</c:v>
                </c:pt>
                <c:pt idx="169">
                  <c:v>5.9305815952827352</c:v>
                </c:pt>
                <c:pt idx="170">
                  <c:v>5.8827470686767169</c:v>
                </c:pt>
                <c:pt idx="171">
                  <c:v>5.8763316525761073</c:v>
                </c:pt>
                <c:pt idx="172">
                  <c:v>5.867713488791428</c:v>
                </c:pt>
                <c:pt idx="173">
                  <c:v>5.8614797037977757</c:v>
                </c:pt>
                <c:pt idx="174">
                  <c:v>5.855116035223487</c:v>
                </c:pt>
                <c:pt idx="175">
                  <c:v>5.8380814302468398</c:v>
                </c:pt>
                <c:pt idx="176">
                  <c:v>5.8405943318352751</c:v>
                </c:pt>
                <c:pt idx="177">
                  <c:v>5.7983337705451881</c:v>
                </c:pt>
                <c:pt idx="178">
                  <c:v>5.8182504787850995</c:v>
                </c:pt>
                <c:pt idx="179">
                  <c:v>5.7998412712567209</c:v>
                </c:pt>
                <c:pt idx="180">
                  <c:v>5.7897720227445841</c:v>
                </c:pt>
                <c:pt idx="181">
                  <c:v>5.7678093763198648</c:v>
                </c:pt>
                <c:pt idx="182">
                  <c:v>5.7626552515228493</c:v>
                </c:pt>
                <c:pt idx="183">
                  <c:v>5.7484537525479187</c:v>
                </c:pt>
                <c:pt idx="184">
                  <c:v>5.7328702460656347</c:v>
                </c:pt>
                <c:pt idx="185">
                  <c:v>5.7133035407356481</c:v>
                </c:pt>
                <c:pt idx="186">
                  <c:v>5.695754213782803</c:v>
                </c:pt>
                <c:pt idx="187">
                  <c:v>5.6961328307001571</c:v>
                </c:pt>
                <c:pt idx="188">
                  <c:v>6.1637745327209892</c:v>
                </c:pt>
                <c:pt idx="189">
                  <c:v>9.6065109181411916</c:v>
                </c:pt>
                <c:pt idx="190">
                  <c:v>9.5948788789873323</c:v>
                </c:pt>
                <c:pt idx="191">
                  <c:v>9.540324162402154</c:v>
                </c:pt>
                <c:pt idx="192">
                  <c:v>9.4950797660901358</c:v>
                </c:pt>
                <c:pt idx="193">
                  <c:v>9.4950797660901358</c:v>
                </c:pt>
                <c:pt idx="194">
                  <c:v>9.4446187637276449</c:v>
                </c:pt>
                <c:pt idx="195">
                  <c:v>9.1935511071386404</c:v>
                </c:pt>
                <c:pt idx="196">
                  <c:v>9.1850207297895068</c:v>
                </c:pt>
                <c:pt idx="197">
                  <c:v>9.169991551864026</c:v>
                </c:pt>
                <c:pt idx="198">
                  <c:v>9.0483439621477064</c:v>
                </c:pt>
                <c:pt idx="199">
                  <c:v>9.0211603425570726</c:v>
                </c:pt>
                <c:pt idx="200">
                  <c:v>9.0211603425570726</c:v>
                </c:pt>
                <c:pt idx="201">
                  <c:v>8.8274160165578728</c:v>
                </c:pt>
                <c:pt idx="202">
                  <c:v>8.7724155388035037</c:v>
                </c:pt>
                <c:pt idx="203">
                  <c:v>8.756145875259449</c:v>
                </c:pt>
                <c:pt idx="204">
                  <c:v>8.7164983587035714</c:v>
                </c:pt>
                <c:pt idx="205">
                  <c:v>8.5942668984936379</c:v>
                </c:pt>
                <c:pt idx="206">
                  <c:v>8.5500129626523105</c:v>
                </c:pt>
                <c:pt idx="207">
                  <c:v>8.4816003019437627</c:v>
                </c:pt>
                <c:pt idx="208">
                  <c:v>8.4138795799404384</c:v>
                </c:pt>
                <c:pt idx="209">
                  <c:v>8.3705017551411167</c:v>
                </c:pt>
                <c:pt idx="210">
                  <c:v>8.3577223724669363</c:v>
                </c:pt>
                <c:pt idx="211">
                  <c:v>8.3330263943012479</c:v>
                </c:pt>
                <c:pt idx="212">
                  <c:v>8.2854787043860867</c:v>
                </c:pt>
                <c:pt idx="213">
                  <c:v>8.2498701148761757</c:v>
                </c:pt>
                <c:pt idx="214">
                  <c:v>8.2381355081915526</c:v>
                </c:pt>
                <c:pt idx="215">
                  <c:v>8.2628552700016389</c:v>
                </c:pt>
                <c:pt idx="216">
                  <c:v>8.2582923266730006</c:v>
                </c:pt>
                <c:pt idx="217">
                  <c:v>8.2645271298084744</c:v>
                </c:pt>
                <c:pt idx="218">
                  <c:v>8.2375964408402318</c:v>
                </c:pt>
                <c:pt idx="219">
                  <c:v>8.1815078275773185</c:v>
                </c:pt>
                <c:pt idx="220">
                  <c:v>8.3705057051259946</c:v>
                </c:pt>
                <c:pt idx="221">
                  <c:v>8.3705057051259946</c:v>
                </c:pt>
                <c:pt idx="222">
                  <c:v>8.3008690440515434</c:v>
                </c:pt>
                <c:pt idx="223">
                  <c:v>8.3008690440515434</c:v>
                </c:pt>
                <c:pt idx="224">
                  <c:v>8.2937922139632754</c:v>
                </c:pt>
                <c:pt idx="225">
                  <c:v>8.2573513035614265</c:v>
                </c:pt>
                <c:pt idx="226">
                  <c:v>8.2262900531918461</c:v>
                </c:pt>
                <c:pt idx="227">
                  <c:v>8.1843575418994412</c:v>
                </c:pt>
                <c:pt idx="228">
                  <c:v>8.147884398552014</c:v>
                </c:pt>
                <c:pt idx="229">
                  <c:v>8.1189067195024336</c:v>
                </c:pt>
                <c:pt idx="230">
                  <c:v>8.0808146703285963</c:v>
                </c:pt>
                <c:pt idx="231">
                  <c:v>8.0789712103139699</c:v>
                </c:pt>
                <c:pt idx="232">
                  <c:v>8.0485351847646243</c:v>
                </c:pt>
                <c:pt idx="233">
                  <c:v>8.0019277108433737</c:v>
                </c:pt>
                <c:pt idx="234">
                  <c:v>7.9897220215914251</c:v>
                </c:pt>
                <c:pt idx="235">
                  <c:v>7.9897220215914251</c:v>
                </c:pt>
                <c:pt idx="236">
                  <c:v>7.8577067174558621</c:v>
                </c:pt>
                <c:pt idx="237">
                  <c:v>7.7662634949113745</c:v>
                </c:pt>
                <c:pt idx="238">
                  <c:v>7.7525928301002605</c:v>
                </c:pt>
                <c:pt idx="239">
                  <c:v>7.7136134124221778</c:v>
                </c:pt>
                <c:pt idx="240">
                  <c:v>7.6454750527566882</c:v>
                </c:pt>
                <c:pt idx="241">
                  <c:v>7.5898064966145924</c:v>
                </c:pt>
                <c:pt idx="242">
                  <c:v>7.5574195169521436</c:v>
                </c:pt>
                <c:pt idx="243">
                  <c:v>7.5330574581430749</c:v>
                </c:pt>
                <c:pt idx="244">
                  <c:v>7.4967197418348173</c:v>
                </c:pt>
                <c:pt idx="245">
                  <c:v>7.4851676672839424</c:v>
                </c:pt>
                <c:pt idx="246">
                  <c:v>7.4645817412262661</c:v>
                </c:pt>
                <c:pt idx="247">
                  <c:v>7.410475229389907</c:v>
                </c:pt>
                <c:pt idx="248">
                  <c:v>7.4105120995674776</c:v>
                </c:pt>
                <c:pt idx="249">
                  <c:v>7.3973380944651845</c:v>
                </c:pt>
                <c:pt idx="250">
                  <c:v>7.3867631970303078</c:v>
                </c:pt>
                <c:pt idx="251">
                  <c:v>7.335326773656857</c:v>
                </c:pt>
                <c:pt idx="252">
                  <c:v>7.3253113785096051</c:v>
                </c:pt>
                <c:pt idx="253">
                  <c:v>7.3125757636118394</c:v>
                </c:pt>
                <c:pt idx="254">
                  <c:v>7.3147256977863329</c:v>
                </c:pt>
                <c:pt idx="255">
                  <c:v>7.292986992501957</c:v>
                </c:pt>
                <c:pt idx="256">
                  <c:v>7.2629481625754169</c:v>
                </c:pt>
                <c:pt idx="257">
                  <c:v>7.235549221442211</c:v>
                </c:pt>
                <c:pt idx="258">
                  <c:v>7.2148423417177403</c:v>
                </c:pt>
                <c:pt idx="259">
                  <c:v>7.2040558790320803</c:v>
                </c:pt>
                <c:pt idx="260">
                  <c:v>7.1920001766940533</c:v>
                </c:pt>
                <c:pt idx="261">
                  <c:v>7.1615912208504797</c:v>
                </c:pt>
                <c:pt idx="262">
                  <c:v>7.1341257107931417</c:v>
                </c:pt>
                <c:pt idx="263">
                  <c:v>7.1230417754569189</c:v>
                </c:pt>
                <c:pt idx="264">
                  <c:v>7.1069257231874339</c:v>
                </c:pt>
                <c:pt idx="265">
                  <c:v>7.1109602839859303</c:v>
                </c:pt>
                <c:pt idx="266">
                  <c:v>7.112356408381018</c:v>
                </c:pt>
                <c:pt idx="267">
                  <c:v>7.1145057821450797</c:v>
                </c:pt>
                <c:pt idx="268">
                  <c:v>7.0971532339902792</c:v>
                </c:pt>
                <c:pt idx="269">
                  <c:v>7.0777833292583106</c:v>
                </c:pt>
                <c:pt idx="270">
                  <c:v>7.0478120020682304</c:v>
                </c:pt>
                <c:pt idx="271">
                  <c:v>7.0038604780287992</c:v>
                </c:pt>
                <c:pt idx="272">
                  <c:v>6.9868881983374713</c:v>
                </c:pt>
                <c:pt idx="273">
                  <c:v>6.9860134416275272</c:v>
                </c:pt>
                <c:pt idx="274">
                  <c:v>6.9710284861596614</c:v>
                </c:pt>
                <c:pt idx="275">
                  <c:v>6.95929719411318</c:v>
                </c:pt>
                <c:pt idx="276">
                  <c:v>6.9490106389495825</c:v>
                </c:pt>
                <c:pt idx="277">
                  <c:v>6.9490106389495825</c:v>
                </c:pt>
                <c:pt idx="278">
                  <c:v>6.9689094234286264</c:v>
                </c:pt>
                <c:pt idx="279">
                  <c:v>6.9586561480418991</c:v>
                </c:pt>
                <c:pt idx="280">
                  <c:v>6.951030043784427</c:v>
                </c:pt>
                <c:pt idx="281">
                  <c:v>6.9403075189180488</c:v>
                </c:pt>
                <c:pt idx="282">
                  <c:v>6.9337643303150163</c:v>
                </c:pt>
                <c:pt idx="283">
                  <c:v>6.9119019458126845</c:v>
                </c:pt>
                <c:pt idx="284">
                  <c:v>6.9025975643164896</c:v>
                </c:pt>
                <c:pt idx="285">
                  <c:v>6.8845398066731516</c:v>
                </c:pt>
                <c:pt idx="286">
                  <c:v>6.8650734748404325</c:v>
                </c:pt>
                <c:pt idx="287">
                  <c:v>6.8626966069838762</c:v>
                </c:pt>
                <c:pt idx="288">
                  <c:v>6.8671054972424832</c:v>
                </c:pt>
                <c:pt idx="289">
                  <c:v>6.8391485346085981</c:v>
                </c:pt>
                <c:pt idx="290">
                  <c:v>6.8210860273489713</c:v>
                </c:pt>
                <c:pt idx="291">
                  <c:v>6.8210860273489713</c:v>
                </c:pt>
                <c:pt idx="292">
                  <c:v>6.7735042735042734</c:v>
                </c:pt>
                <c:pt idx="293">
                  <c:v>6.7624371536481185</c:v>
                </c:pt>
                <c:pt idx="294">
                  <c:v>6.7605620150342407</c:v>
                </c:pt>
                <c:pt idx="295">
                  <c:v>6.7594154019111858</c:v>
                </c:pt>
                <c:pt idx="296">
                  <c:v>6.742191574433563</c:v>
                </c:pt>
                <c:pt idx="297">
                  <c:v>6.719388490937936</c:v>
                </c:pt>
                <c:pt idx="298">
                  <c:v>6.6964200203037905</c:v>
                </c:pt>
                <c:pt idx="299">
                  <c:v>6.6850158165849551</c:v>
                </c:pt>
                <c:pt idx="300">
                  <c:v>6.683384681521817</c:v>
                </c:pt>
                <c:pt idx="301">
                  <c:v>6.671497630602885</c:v>
                </c:pt>
                <c:pt idx="302">
                  <c:v>6.656808953719465</c:v>
                </c:pt>
                <c:pt idx="303">
                  <c:v>6.6298838836567189</c:v>
                </c:pt>
                <c:pt idx="304">
                  <c:v>6.6038623701249817</c:v>
                </c:pt>
                <c:pt idx="305">
                  <c:v>6.5850275098651228</c:v>
                </c:pt>
                <c:pt idx="306">
                  <c:v>6.5539151473337274</c:v>
                </c:pt>
                <c:pt idx="307">
                  <c:v>6.5508307938904258</c:v>
                </c:pt>
                <c:pt idx="308">
                  <c:v>6.5412869629905153</c:v>
                </c:pt>
                <c:pt idx="309">
                  <c:v>6.5266587376147127</c:v>
                </c:pt>
                <c:pt idx="310">
                  <c:v>6.5075881993035143</c:v>
                </c:pt>
                <c:pt idx="311">
                  <c:v>6.483045996748861</c:v>
                </c:pt>
                <c:pt idx="312">
                  <c:v>6.4636683884863197</c:v>
                </c:pt>
                <c:pt idx="313">
                  <c:v>6.4338844287925063</c:v>
                </c:pt>
                <c:pt idx="314">
                  <c:v>6.4129008911204597</c:v>
                </c:pt>
                <c:pt idx="315">
                  <c:v>6.4034382815815372</c:v>
                </c:pt>
                <c:pt idx="316">
                  <c:v>6.3783040612489721</c:v>
                </c:pt>
                <c:pt idx="317">
                  <c:v>6.3433118605532401</c:v>
                </c:pt>
                <c:pt idx="318">
                  <c:v>6.303484039964248</c:v>
                </c:pt>
                <c:pt idx="319">
                  <c:v>6.2913790519513721</c:v>
                </c:pt>
                <c:pt idx="320">
                  <c:v>6.2025579702609956</c:v>
                </c:pt>
                <c:pt idx="321">
                  <c:v>6.1844981467241515</c:v>
                </c:pt>
                <c:pt idx="322">
                  <c:v>6.1827632056086061</c:v>
                </c:pt>
                <c:pt idx="323">
                  <c:v>6.1839977984933441</c:v>
                </c:pt>
                <c:pt idx="324">
                  <c:v>6.1613639758444823</c:v>
                </c:pt>
                <c:pt idx="325">
                  <c:v>6.1501594062382248</c:v>
                </c:pt>
                <c:pt idx="326">
                  <c:v>6.1402103239190753</c:v>
                </c:pt>
                <c:pt idx="327">
                  <c:v>6.1268007656402164</c:v>
                </c:pt>
                <c:pt idx="328">
                  <c:v>6.0602920942260834</c:v>
                </c:pt>
                <c:pt idx="329">
                  <c:v>6.0600164757603476</c:v>
                </c:pt>
                <c:pt idx="330">
                  <c:v>6.0575024984926449</c:v>
                </c:pt>
                <c:pt idx="331">
                  <c:v>6.0377358490566042</c:v>
                </c:pt>
                <c:pt idx="332">
                  <c:v>6.0024390243902435</c:v>
                </c:pt>
                <c:pt idx="333">
                  <c:v>6.0024390243902435</c:v>
                </c:pt>
                <c:pt idx="334">
                  <c:v>5.9456559598685237</c:v>
                </c:pt>
                <c:pt idx="335">
                  <c:v>5.9239797789720443</c:v>
                </c:pt>
                <c:pt idx="336">
                  <c:v>5.93260181842812</c:v>
                </c:pt>
                <c:pt idx="337">
                  <c:v>5.9356333000370105</c:v>
                </c:pt>
                <c:pt idx="338">
                  <c:v>5.9229763461309881</c:v>
                </c:pt>
                <c:pt idx="339">
                  <c:v>5.9082888935379083</c:v>
                </c:pt>
                <c:pt idx="340">
                  <c:v>5.8658167979578097</c:v>
                </c:pt>
                <c:pt idx="341">
                  <c:v>5.8355210703381752</c:v>
                </c:pt>
                <c:pt idx="342">
                  <c:v>5.812251724858875</c:v>
                </c:pt>
                <c:pt idx="343">
                  <c:v>5.8053339623444069</c:v>
                </c:pt>
                <c:pt idx="344">
                  <c:v>5.8071544327380931</c:v>
                </c:pt>
                <c:pt idx="345">
                  <c:v>5.81214721850536</c:v>
                </c:pt>
                <c:pt idx="346">
                  <c:v>5.7846923332049887</c:v>
                </c:pt>
                <c:pt idx="347">
                  <c:v>5.7757184545968574</c:v>
                </c:pt>
                <c:pt idx="348">
                  <c:v>5.7504509899181624</c:v>
                </c:pt>
                <c:pt idx="349">
                  <c:v>5.7334136657398505</c:v>
                </c:pt>
                <c:pt idx="350">
                  <c:v>5.7358769672134207</c:v>
                </c:pt>
                <c:pt idx="351">
                  <c:v>5.7417196062266616</c:v>
                </c:pt>
                <c:pt idx="352">
                  <c:v>5.7393398677946008</c:v>
                </c:pt>
                <c:pt idx="353">
                  <c:v>5.7229674646112798</c:v>
                </c:pt>
                <c:pt idx="354">
                  <c:v>5.7041537032395047</c:v>
                </c:pt>
                <c:pt idx="355">
                  <c:v>5.6803992720535188</c:v>
                </c:pt>
                <c:pt idx="356">
                  <c:v>5.6561802579794884</c:v>
                </c:pt>
                <c:pt idx="357">
                  <c:v>5.6541124785429577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6FC-437E-9F23-07565EBD4513}"/>
            </c:ext>
          </c:extLst>
        </c:ser>
        <c:ser>
          <c:idx val="6"/>
          <c:order val="6"/>
          <c:tx>
            <c:strRef>
              <c:f>'Letalidade Américas.Dia'!$H$1</c:f>
              <c:strCache>
                <c:ptCount val="1"/>
                <c:pt idx="0">
                  <c:v>Paraguai</c:v>
                </c:pt>
              </c:strCache>
            </c:strRef>
          </c:tx>
          <c:spPr>
            <a:ln w="28440">
              <a:solidFill>
                <a:srgbClr val="00B0F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'Letalidade Américas.Dia'!$H$8:$H$365</c:f>
              <c:numCache>
                <c:formatCode>0.0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5.5555555555555554</c:v>
                </c:pt>
                <c:pt idx="19">
                  <c:v>5.5555555555555554</c:v>
                </c:pt>
                <c:pt idx="20">
                  <c:v>4.5454545454545459</c:v>
                </c:pt>
                <c:pt idx="21">
                  <c:v>7.4074074074074066</c:v>
                </c:pt>
                <c:pt idx="22">
                  <c:v>7.4074074074074066</c:v>
                </c:pt>
                <c:pt idx="23">
                  <c:v>7.3170731707317067</c:v>
                </c:pt>
                <c:pt idx="24">
                  <c:v>7.3170731707317067</c:v>
                </c:pt>
                <c:pt idx="25">
                  <c:v>5.7692307692307692</c:v>
                </c:pt>
                <c:pt idx="26">
                  <c:v>5.3571428571428568</c:v>
                </c:pt>
                <c:pt idx="27">
                  <c:v>5.0847457627118651</c:v>
                </c:pt>
                <c:pt idx="28">
                  <c:v>4.6875</c:v>
                </c:pt>
                <c:pt idx="29">
                  <c:v>4.6153846153846159</c:v>
                </c:pt>
                <c:pt idx="30">
                  <c:v>4.3478260869565215</c:v>
                </c:pt>
                <c:pt idx="31">
                  <c:v>3.8961038961038961</c:v>
                </c:pt>
                <c:pt idx="32">
                  <c:v>3.2608695652173911</c:v>
                </c:pt>
                <c:pt idx="33">
                  <c:v>3.125</c:v>
                </c:pt>
                <c:pt idx="34">
                  <c:v>2.8846153846153846</c:v>
                </c:pt>
                <c:pt idx="35">
                  <c:v>4.4247787610619467</c:v>
                </c:pt>
                <c:pt idx="36">
                  <c:v>4.3478260869565215</c:v>
                </c:pt>
                <c:pt idx="37">
                  <c:v>4.2016806722689077</c:v>
                </c:pt>
                <c:pt idx="38">
                  <c:v>4.032258064516129</c:v>
                </c:pt>
                <c:pt idx="39">
                  <c:v>4.6511627906976747</c:v>
                </c:pt>
                <c:pt idx="40">
                  <c:v>4.5112781954887211</c:v>
                </c:pt>
                <c:pt idx="41">
                  <c:v>4.4776119402985071</c:v>
                </c:pt>
                <c:pt idx="42">
                  <c:v>4.0816326530612246</c:v>
                </c:pt>
                <c:pt idx="43">
                  <c:v>4.4025157232704402</c:v>
                </c:pt>
                <c:pt idx="44">
                  <c:v>4.9689440993788816</c:v>
                </c:pt>
                <c:pt idx="45">
                  <c:v>4.5977011494252871</c:v>
                </c:pt>
                <c:pt idx="46">
                  <c:v>4.0201005025125625</c:v>
                </c:pt>
                <c:pt idx="47">
                  <c:v>3.9603960396039604</c:v>
                </c:pt>
                <c:pt idx="48">
                  <c:v>3.8834951456310676</c:v>
                </c:pt>
                <c:pt idx="49">
                  <c:v>3.8461538461538463</c:v>
                </c:pt>
                <c:pt idx="50">
                  <c:v>3.8461538461538463</c:v>
                </c:pt>
                <c:pt idx="51">
                  <c:v>4.225352112676056</c:v>
                </c:pt>
                <c:pt idx="52">
                  <c:v>4.225352112676056</c:v>
                </c:pt>
                <c:pt idx="53">
                  <c:v>4.0909090909090908</c:v>
                </c:pt>
                <c:pt idx="54">
                  <c:v>4.0358744394618835</c:v>
                </c:pt>
                <c:pt idx="55">
                  <c:v>3.9473684210526314</c:v>
                </c:pt>
                <c:pt idx="56">
                  <c:v>3.9473684210526314</c:v>
                </c:pt>
                <c:pt idx="57">
                  <c:v>3.9130434782608701</c:v>
                </c:pt>
                <c:pt idx="58">
                  <c:v>3.7656903765690379</c:v>
                </c:pt>
                <c:pt idx="59">
                  <c:v>3.6144578313253009</c:v>
                </c:pt>
                <c:pt idx="60">
                  <c:v>3.7593984962406015</c:v>
                </c:pt>
                <c:pt idx="61">
                  <c:v>3.0030030030030028</c:v>
                </c:pt>
                <c:pt idx="62">
                  <c:v>2.7027027027027026</c:v>
                </c:pt>
                <c:pt idx="63">
                  <c:v>2.5252525252525251</c:v>
                </c:pt>
                <c:pt idx="64">
                  <c:v>2.3201856148491879</c:v>
                </c:pt>
                <c:pt idx="65">
                  <c:v>2.2727272727272729</c:v>
                </c:pt>
                <c:pt idx="66">
                  <c:v>2.1645021645021645</c:v>
                </c:pt>
                <c:pt idx="67">
                  <c:v>1.7761989342806392</c:v>
                </c:pt>
                <c:pt idx="68">
                  <c:v>1.4513788098693758</c:v>
                </c:pt>
                <c:pt idx="69">
                  <c:v>1.4025245441795231</c:v>
                </c:pt>
                <c:pt idx="70">
                  <c:v>1.3812154696132597</c:v>
                </c:pt>
                <c:pt idx="71">
                  <c:v>1.3568521031207599</c:v>
                </c:pt>
                <c:pt idx="72">
                  <c:v>1.4864864864864866</c:v>
                </c:pt>
                <c:pt idx="73">
                  <c:v>1.4588859416445623</c:v>
                </c:pt>
                <c:pt idx="74">
                  <c:v>1.4492753623188406</c:v>
                </c:pt>
                <c:pt idx="75">
                  <c:v>1.4138817480719794</c:v>
                </c:pt>
                <c:pt idx="76">
                  <c:v>1.3994910941475827</c:v>
                </c:pt>
                <c:pt idx="77">
                  <c:v>1.3959390862944163</c:v>
                </c:pt>
                <c:pt idx="78">
                  <c:v>1.3268998793727382</c:v>
                </c:pt>
                <c:pt idx="79">
                  <c:v>1.3205282112845138</c:v>
                </c:pt>
                <c:pt idx="80">
                  <c:v>1.3157894736842104</c:v>
                </c:pt>
                <c:pt idx="81">
                  <c:v>1.3126491646778042</c:v>
                </c:pt>
                <c:pt idx="82">
                  <c:v>1.2941176470588236</c:v>
                </c:pt>
                <c:pt idx="83">
                  <c:v>1.2761020881670533</c:v>
                </c:pt>
                <c:pt idx="84">
                  <c:v>1.2716763005780347</c:v>
                </c:pt>
                <c:pt idx="85">
                  <c:v>1.2542759407069555</c:v>
                </c:pt>
                <c:pt idx="86">
                  <c:v>1.244343891402715</c:v>
                </c:pt>
                <c:pt idx="87">
                  <c:v>1.2222222222222223</c:v>
                </c:pt>
                <c:pt idx="88">
                  <c:v>1.1995637949836424</c:v>
                </c:pt>
                <c:pt idx="89">
                  <c:v>1.1410788381742738</c:v>
                </c:pt>
                <c:pt idx="90">
                  <c:v>1.1156186612576064</c:v>
                </c:pt>
                <c:pt idx="91">
                  <c:v>1.1055276381909549</c:v>
                </c:pt>
                <c:pt idx="92">
                  <c:v>1.0858835143139189</c:v>
                </c:pt>
                <c:pt idx="93">
                  <c:v>1.0280373831775702</c:v>
                </c:pt>
                <c:pt idx="94">
                  <c:v>1.0128913443830572</c:v>
                </c:pt>
                <c:pt idx="95">
                  <c:v>1.011959521619135</c:v>
                </c:pt>
                <c:pt idx="96">
                  <c:v>1.0091743119266057</c:v>
                </c:pt>
                <c:pt idx="97">
                  <c:v>0.96916299559471364</c:v>
                </c:pt>
                <c:pt idx="98">
                  <c:v>0.9606986899563319</c:v>
                </c:pt>
                <c:pt idx="99">
                  <c:v>0.92670598146588035</c:v>
                </c:pt>
                <c:pt idx="100">
                  <c:v>0.91514143094841938</c:v>
                </c:pt>
                <c:pt idx="101">
                  <c:v>0.89430894308943099</c:v>
                </c:pt>
                <c:pt idx="102">
                  <c:v>0.8771929824561403</c:v>
                </c:pt>
                <c:pt idx="103">
                  <c:v>0.87232355273592388</c:v>
                </c:pt>
                <c:pt idx="104">
                  <c:v>0.85337470907680368</c:v>
                </c:pt>
                <c:pt idx="105">
                  <c:v>0.92592592592592582</c:v>
                </c:pt>
                <c:pt idx="106">
                  <c:v>0.92095165003837298</c:v>
                </c:pt>
                <c:pt idx="107">
                  <c:v>0.99388379204892963</c:v>
                </c:pt>
                <c:pt idx="108">
                  <c:v>0.97744360902255645</c:v>
                </c:pt>
                <c:pt idx="109">
                  <c:v>0.97305389221556893</c:v>
                </c:pt>
                <c:pt idx="110">
                  <c:v>0.95447870778267252</c:v>
                </c:pt>
                <c:pt idx="111">
                  <c:v>0.9427121102248005</c:v>
                </c:pt>
                <c:pt idx="112">
                  <c:v>0.9339080459770116</c:v>
                </c:pt>
                <c:pt idx="113">
                  <c:v>0.9142053445850914</c:v>
                </c:pt>
                <c:pt idx="114">
                  <c:v>0.85078534031413611</c:v>
                </c:pt>
                <c:pt idx="115">
                  <c:v>0.82855321861057996</c:v>
                </c:pt>
                <c:pt idx="116">
                  <c:v>0.75978959672706015</c:v>
                </c:pt>
                <c:pt idx="117">
                  <c:v>0.75978959672706015</c:v>
                </c:pt>
                <c:pt idx="118">
                  <c:v>0.77239958805355302</c:v>
                </c:pt>
                <c:pt idx="119">
                  <c:v>0.70521861777150918</c:v>
                </c:pt>
                <c:pt idx="120">
                  <c:v>0.76542098153984695</c:v>
                </c:pt>
                <c:pt idx="121">
                  <c:v>0.84070796460176989</c:v>
                </c:pt>
                <c:pt idx="122">
                  <c:v>0.82501085540599217</c:v>
                </c:pt>
                <c:pt idx="123">
                  <c:v>0.80885483184333762</c:v>
                </c:pt>
                <c:pt idx="124">
                  <c:v>0.83857442348008393</c:v>
                </c:pt>
                <c:pt idx="125">
                  <c:v>0.82406262875978575</c:v>
                </c:pt>
                <c:pt idx="126">
                  <c:v>0.81433224755700329</c:v>
                </c:pt>
                <c:pt idx="127">
                  <c:v>0.79936051159072741</c:v>
                </c:pt>
                <c:pt idx="128">
                  <c:v>0.78308535630383713</c:v>
                </c:pt>
                <c:pt idx="129">
                  <c:v>0.75815011372251706</c:v>
                </c:pt>
                <c:pt idx="130">
                  <c:v>0.73099415204678353</c:v>
                </c:pt>
                <c:pt idx="131">
                  <c:v>0.73099415204678353</c:v>
                </c:pt>
                <c:pt idx="132">
                  <c:v>0.74468085106382986</c:v>
                </c:pt>
                <c:pt idx="133">
                  <c:v>0.83892617449664431</c:v>
                </c:pt>
                <c:pt idx="134">
                  <c:v>0.83892617449664431</c:v>
                </c:pt>
                <c:pt idx="135">
                  <c:v>0.81327260897852949</c:v>
                </c:pt>
                <c:pt idx="136">
                  <c:v>0.78173858661663531</c:v>
                </c:pt>
                <c:pt idx="137">
                  <c:v>0.80789946140035895</c:v>
                </c:pt>
                <c:pt idx="138">
                  <c:v>0.80995082441423194</c:v>
                </c:pt>
                <c:pt idx="139">
                  <c:v>0.79911821438412789</c:v>
                </c:pt>
                <c:pt idx="140">
                  <c:v>0.83310937919914008</c:v>
                </c:pt>
                <c:pt idx="141">
                  <c:v>0.88046958377801487</c:v>
                </c:pt>
                <c:pt idx="142">
                  <c:v>0.91695048467382767</c:v>
                </c:pt>
                <c:pt idx="143">
                  <c:v>0.89999999999999991</c:v>
                </c:pt>
                <c:pt idx="144">
                  <c:v>0.87527352297592997</c:v>
                </c:pt>
                <c:pt idx="145">
                  <c:v>0.89962121212121215</c:v>
                </c:pt>
                <c:pt idx="146">
                  <c:v>0.92421441774491686</c:v>
                </c:pt>
                <c:pt idx="147">
                  <c:v>0.92259225922592258</c:v>
                </c:pt>
                <c:pt idx="148">
                  <c:v>0.94547053649956025</c:v>
                </c:pt>
                <c:pt idx="149">
                  <c:v>0.96277278562259316</c:v>
                </c:pt>
                <c:pt idx="150">
                  <c:v>0.94533497739416361</c:v>
                </c:pt>
                <c:pt idx="151">
                  <c:v>0.90263107355483008</c:v>
                </c:pt>
                <c:pt idx="152">
                  <c:v>0.91794679655301614</c:v>
                </c:pt>
                <c:pt idx="153">
                  <c:v>0.94804010938924332</c:v>
                </c:pt>
                <c:pt idx="154">
                  <c:v>0.92133238837703757</c:v>
                </c:pt>
                <c:pt idx="155">
                  <c:v>0.96086652690426277</c:v>
                </c:pt>
                <c:pt idx="156">
                  <c:v>1.0082023239917977</c:v>
                </c:pt>
                <c:pt idx="157">
                  <c:v>1.0066006600660065</c:v>
                </c:pt>
                <c:pt idx="158">
                  <c:v>1.0352941176470589</c:v>
                </c:pt>
                <c:pt idx="159">
                  <c:v>1.0602335586969884</c:v>
                </c:pt>
                <c:pt idx="160">
                  <c:v>1.0738255033557047</c:v>
                </c:pt>
                <c:pt idx="161">
                  <c:v>1.0858549297813813</c:v>
                </c:pt>
                <c:pt idx="162">
                  <c:v>1.1335360796239977</c:v>
                </c:pt>
                <c:pt idx="163">
                  <c:v>1.1437691182338077</c:v>
                </c:pt>
                <c:pt idx="164">
                  <c:v>1.159890246944375</c:v>
                </c:pt>
                <c:pt idx="165">
                  <c:v>1.1562760758135653</c:v>
                </c:pt>
                <c:pt idx="166">
                  <c:v>1.1970738195522057</c:v>
                </c:pt>
                <c:pt idx="167">
                  <c:v>1.3538002345165761</c:v>
                </c:pt>
                <c:pt idx="168">
                  <c:v>1.4094576652027373</c:v>
                </c:pt>
                <c:pt idx="169">
                  <c:v>1.4306857424765662</c:v>
                </c:pt>
                <c:pt idx="170">
                  <c:v>1.5180086743352819</c:v>
                </c:pt>
                <c:pt idx="171">
                  <c:v>1.4820803018054434</c:v>
                </c:pt>
                <c:pt idx="172">
                  <c:v>1.4386053990014385</c:v>
                </c:pt>
                <c:pt idx="173">
                  <c:v>1.4518187619655394</c:v>
                </c:pt>
                <c:pt idx="174">
                  <c:v>1.4798828426082935</c:v>
                </c:pt>
                <c:pt idx="175">
                  <c:v>1.5491574095065366</c:v>
                </c:pt>
                <c:pt idx="176">
                  <c:v>1.6100573445081607</c:v>
                </c:pt>
                <c:pt idx="177">
                  <c:v>1.6235591790834976</c:v>
                </c:pt>
                <c:pt idx="178">
                  <c:v>1.6608391608391608</c:v>
                </c:pt>
                <c:pt idx="179">
                  <c:v>1.7331589274035317</c:v>
                </c:pt>
                <c:pt idx="180">
                  <c:v>1.7638906387803954</c:v>
                </c:pt>
                <c:pt idx="181">
                  <c:v>1.7846303265752095</c:v>
                </c:pt>
                <c:pt idx="182">
                  <c:v>1.8006430868167203</c:v>
                </c:pt>
                <c:pt idx="183">
                  <c:v>1.8457705809081644</c:v>
                </c:pt>
                <c:pt idx="184">
                  <c:v>1.8976987675864327</c:v>
                </c:pt>
                <c:pt idx="185">
                  <c:v>1.8706238896436407</c:v>
                </c:pt>
                <c:pt idx="186">
                  <c:v>1.8688311037627137</c:v>
                </c:pt>
                <c:pt idx="187">
                  <c:v>1.9269875084729351</c:v>
                </c:pt>
                <c:pt idx="188">
                  <c:v>1.8837730327831375</c:v>
                </c:pt>
                <c:pt idx="189">
                  <c:v>1.9345370452726143</c:v>
                </c:pt>
                <c:pt idx="190">
                  <c:v>1.9226651822035712</c:v>
                </c:pt>
                <c:pt idx="191">
                  <c:v>1.9121169571322376</c:v>
                </c:pt>
                <c:pt idx="192">
                  <c:v>1.8940302085830738</c:v>
                </c:pt>
                <c:pt idx="193">
                  <c:v>1.892239865787523</c:v>
                </c:pt>
                <c:pt idx="194">
                  <c:v>1.8708509354254677</c:v>
                </c:pt>
                <c:pt idx="195">
                  <c:v>1.8811301419997071</c:v>
                </c:pt>
                <c:pt idx="196">
                  <c:v>1.8873350828629973</c:v>
                </c:pt>
                <c:pt idx="197">
                  <c:v>1.892091129287043</c:v>
                </c:pt>
                <c:pt idx="198">
                  <c:v>1.8840876510342004</c:v>
                </c:pt>
                <c:pt idx="199">
                  <c:v>1.8606791807751735</c:v>
                </c:pt>
                <c:pt idx="200">
                  <c:v>1.8770288946742522</c:v>
                </c:pt>
                <c:pt idx="201">
                  <c:v>1.9018271236031998</c:v>
                </c:pt>
                <c:pt idx="202">
                  <c:v>1.926397092230804</c:v>
                </c:pt>
                <c:pt idx="203">
                  <c:v>1.9659904534606205</c:v>
                </c:pt>
                <c:pt idx="204">
                  <c:v>1.973146526561588</c:v>
                </c:pt>
                <c:pt idx="205">
                  <c:v>2.0242333754450441</c:v>
                </c:pt>
                <c:pt idx="206">
                  <c:v>2.0437997244946726</c:v>
                </c:pt>
                <c:pt idx="207">
                  <c:v>2.0409845071970114</c:v>
                </c:pt>
                <c:pt idx="208">
                  <c:v>2.0442701337774674</c:v>
                </c:pt>
                <c:pt idx="209">
                  <c:v>2.0621275249195716</c:v>
                </c:pt>
                <c:pt idx="210">
                  <c:v>2.0757936097611416</c:v>
                </c:pt>
                <c:pt idx="211">
                  <c:v>2.0744572935686754</c:v>
                </c:pt>
                <c:pt idx="212">
                  <c:v>2.0972045584898131</c:v>
                </c:pt>
                <c:pt idx="213">
                  <c:v>2.1026546935570929</c:v>
                </c:pt>
                <c:pt idx="214">
                  <c:v>2.078997105193904</c:v>
                </c:pt>
                <c:pt idx="215">
                  <c:v>2.0850904320119952</c:v>
                </c:pt>
                <c:pt idx="216">
                  <c:v>2.1011691061401083</c:v>
                </c:pt>
                <c:pt idx="217">
                  <c:v>2.1026662441718349</c:v>
                </c:pt>
                <c:pt idx="218">
                  <c:v>2.1178575422117856</c:v>
                </c:pt>
                <c:pt idx="219">
                  <c:v>2.1162398405152585</c:v>
                </c:pt>
                <c:pt idx="220">
                  <c:v>2.1298589426079468</c:v>
                </c:pt>
                <c:pt idx="221">
                  <c:v>2.1388113957223771</c:v>
                </c:pt>
                <c:pt idx="222">
                  <c:v>2.1646815121698602</c:v>
                </c:pt>
                <c:pt idx="223">
                  <c:v>2.1744456694842582</c:v>
                </c:pt>
                <c:pt idx="224">
                  <c:v>2.1680926019124311</c:v>
                </c:pt>
                <c:pt idx="225">
                  <c:v>2.1770220880343238</c:v>
                </c:pt>
                <c:pt idx="226">
                  <c:v>2.1641893079672636</c:v>
                </c:pt>
                <c:pt idx="227">
                  <c:v>2.1815025556948595</c:v>
                </c:pt>
                <c:pt idx="228">
                  <c:v>2.1864780591679978</c:v>
                </c:pt>
                <c:pt idx="229">
                  <c:v>2.1801727684080627</c:v>
                </c:pt>
                <c:pt idx="230">
                  <c:v>2.1827270202721469</c:v>
                </c:pt>
                <c:pt idx="231">
                  <c:v>2.1708939405014256</c:v>
                </c:pt>
                <c:pt idx="232">
                  <c:v>2.1766572891870446</c:v>
                </c:pt>
                <c:pt idx="233">
                  <c:v>2.1953524869366721</c:v>
                </c:pt>
                <c:pt idx="234">
                  <c:v>2.1999683204561853</c:v>
                </c:pt>
                <c:pt idx="235">
                  <c:v>2.202482355804332</c:v>
                </c:pt>
                <c:pt idx="236">
                  <c:v>2.193652482878182</c:v>
                </c:pt>
                <c:pt idx="237">
                  <c:v>2.1899293735074434</c:v>
                </c:pt>
                <c:pt idx="238">
                  <c:v>2.1965298519985232</c:v>
                </c:pt>
                <c:pt idx="239">
                  <c:v>2.2176379577101599</c:v>
                </c:pt>
                <c:pt idx="240">
                  <c:v>2.2243506118202685</c:v>
                </c:pt>
                <c:pt idx="241">
                  <c:v>2.2173274596182084</c:v>
                </c:pt>
                <c:pt idx="242">
                  <c:v>2.2127316680096696</c:v>
                </c:pt>
                <c:pt idx="243">
                  <c:v>2.2157965365199055</c:v>
                </c:pt>
                <c:pt idx="244">
                  <c:v>2.2220463717654506</c:v>
                </c:pt>
                <c:pt idx="245">
                  <c:v>2.2249768558472329</c:v>
                </c:pt>
                <c:pt idx="246">
                  <c:v>2.2273832533200326</c:v>
                </c:pt>
                <c:pt idx="247">
                  <c:v>2.2296837284149285</c:v>
                </c:pt>
                <c:pt idx="248">
                  <c:v>2.2280793159459376</c:v>
                </c:pt>
                <c:pt idx="249">
                  <c:v>2.2226276262580194</c:v>
                </c:pt>
                <c:pt idx="250">
                  <c:v>2.2141664535732013</c:v>
                </c:pt>
                <c:pt idx="251">
                  <c:v>2.2094082849076053</c:v>
                </c:pt>
                <c:pt idx="252">
                  <c:v>2.2045007323676931</c:v>
                </c:pt>
                <c:pt idx="253">
                  <c:v>2.2105139224112555</c:v>
                </c:pt>
                <c:pt idx="254">
                  <c:v>2.2132356161583719</c:v>
                </c:pt>
                <c:pt idx="255">
                  <c:v>2.2168842068706045</c:v>
                </c:pt>
                <c:pt idx="256">
                  <c:v>2.2152671098158012</c:v>
                </c:pt>
                <c:pt idx="257">
                  <c:v>2.2104784634617571</c:v>
                </c:pt>
                <c:pt idx="258">
                  <c:v>2.2078378948849644</c:v>
                </c:pt>
                <c:pt idx="259">
                  <c:v>2.2172856065051554</c:v>
                </c:pt>
                <c:pt idx="260">
                  <c:v>2.2219448258644365</c:v>
                </c:pt>
                <c:pt idx="261">
                  <c:v>2.2139259096586463</c:v>
                </c:pt>
                <c:pt idx="262">
                  <c:v>2.205353141677644</c:v>
                </c:pt>
                <c:pt idx="263">
                  <c:v>2.1961205450030206</c:v>
                </c:pt>
                <c:pt idx="264">
                  <c:v>2.1943030722907619</c:v>
                </c:pt>
                <c:pt idx="265">
                  <c:v>2.1777818790619192</c:v>
                </c:pt>
                <c:pt idx="266">
                  <c:v>2.1666928186620638</c:v>
                </c:pt>
                <c:pt idx="267">
                  <c:v>2.1603176250778495</c:v>
                </c:pt>
                <c:pt idx="268">
                  <c:v>2.1530086916331794</c:v>
                </c:pt>
                <c:pt idx="269">
                  <c:v>2.1438170339004539</c:v>
                </c:pt>
                <c:pt idx="270">
                  <c:v>2.1429379881031729</c:v>
                </c:pt>
                <c:pt idx="271">
                  <c:v>2.1383460142224875</c:v>
                </c:pt>
                <c:pt idx="272">
                  <c:v>2.1335864219595471</c:v>
                </c:pt>
                <c:pt idx="273">
                  <c:v>2.1280492271628448</c:v>
                </c:pt>
                <c:pt idx="274">
                  <c:v>2.130447442492478</c:v>
                </c:pt>
                <c:pt idx="275">
                  <c:v>2.1214916326261695</c:v>
                </c:pt>
                <c:pt idx="276">
                  <c:v>2.1105087474254871</c:v>
                </c:pt>
                <c:pt idx="277">
                  <c:v>2.1011500169636275</c:v>
                </c:pt>
                <c:pt idx="278">
                  <c:v>2.0959779881848344</c:v>
                </c:pt>
                <c:pt idx="279">
                  <c:v>2.1017508857624438</c:v>
                </c:pt>
                <c:pt idx="280">
                  <c:v>2.1075978161965421</c:v>
                </c:pt>
                <c:pt idx="281">
                  <c:v>2.1099376711788373</c:v>
                </c:pt>
                <c:pt idx="282">
                  <c:v>2.1102425604723725</c:v>
                </c:pt>
                <c:pt idx="283">
                  <c:v>2.1088012779269185</c:v>
                </c:pt>
                <c:pt idx="284">
                  <c:v>2.104267903867719</c:v>
                </c:pt>
                <c:pt idx="285">
                  <c:v>2.0919957009325501</c:v>
                </c:pt>
                <c:pt idx="286">
                  <c:v>2.0847459451314672</c:v>
                </c:pt>
                <c:pt idx="287">
                  <c:v>2.0869397961146374</c:v>
                </c:pt>
                <c:pt idx="288">
                  <c:v>2.091845939950967</c:v>
                </c:pt>
                <c:pt idx="289">
                  <c:v>2.0880307908508384</c:v>
                </c:pt>
                <c:pt idx="290">
                  <c:v>2.0933592491346964</c:v>
                </c:pt>
                <c:pt idx="291">
                  <c:v>2.0942408376963351</c:v>
                </c:pt>
                <c:pt idx="292">
                  <c:v>2.0855375600227886</c:v>
                </c:pt>
                <c:pt idx="293">
                  <c:v>2.0896154583135833</c:v>
                </c:pt>
                <c:pt idx="294">
                  <c:v>2.092414995640802</c:v>
                </c:pt>
                <c:pt idx="295">
                  <c:v>2.0902079274837995</c:v>
                </c:pt>
                <c:pt idx="296">
                  <c:v>2.0877649097927988</c:v>
                </c:pt>
                <c:pt idx="297">
                  <c:v>2.0884820896542968</c:v>
                </c:pt>
                <c:pt idx="298">
                  <c:v>2.0846035478907181</c:v>
                </c:pt>
                <c:pt idx="299">
                  <c:v>2.073386724164485</c:v>
                </c:pt>
                <c:pt idx="300">
                  <c:v>2.0871335035809602</c:v>
                </c:pt>
                <c:pt idx="301">
                  <c:v>2.0953438930493578</c:v>
                </c:pt>
                <c:pt idx="302">
                  <c:v>2.0896995463776644</c:v>
                </c:pt>
                <c:pt idx="303">
                  <c:v>2.0916559885430015</c:v>
                </c:pt>
                <c:pt idx="304">
                  <c:v>2.0961498906112679</c:v>
                </c:pt>
                <c:pt idx="305">
                  <c:v>2.0957639995552757</c:v>
                </c:pt>
                <c:pt idx="306">
                  <c:v>2.0876980867382255</c:v>
                </c:pt>
                <c:pt idx="307">
                  <c:v>2.0962490112032968</c:v>
                </c:pt>
                <c:pt idx="308">
                  <c:v>2.101344970799373</c:v>
                </c:pt>
                <c:pt idx="309">
                  <c:v>2.0985642360953047</c:v>
                </c:pt>
                <c:pt idx="310">
                  <c:v>2.0948409689880503</c:v>
                </c:pt>
                <c:pt idx="311">
                  <c:v>2.0923236700270382</c:v>
                </c:pt>
                <c:pt idx="312">
                  <c:v>2.0840717374353157</c:v>
                </c:pt>
                <c:pt idx="313">
                  <c:v>2.0808112707686366</c:v>
                </c:pt>
                <c:pt idx="314">
                  <c:v>2.0751830021038722</c:v>
                </c:pt>
                <c:pt idx="315">
                  <c:v>2.0780589805846215</c:v>
                </c:pt>
                <c:pt idx="316">
                  <c:v>2.0766293388252457</c:v>
                </c:pt>
                <c:pt idx="317">
                  <c:v>2.0724551407432608</c:v>
                </c:pt>
                <c:pt idx="318">
                  <c:v>2.0675930922827845</c:v>
                </c:pt>
                <c:pt idx="319">
                  <c:v>2.0620193915078571</c:v>
                </c:pt>
                <c:pt idx="320">
                  <c:v>2.0523392030731276</c:v>
                </c:pt>
                <c:pt idx="321">
                  <c:v>2.0509996054189137</c:v>
                </c:pt>
                <c:pt idx="322">
                  <c:v>2.050589390962672</c:v>
                </c:pt>
                <c:pt idx="323">
                  <c:v>2.0540346526576823</c:v>
                </c:pt>
                <c:pt idx="324">
                  <c:v>2.0549777478740912</c:v>
                </c:pt>
                <c:pt idx="325">
                  <c:v>2.054689948331418</c:v>
                </c:pt>
                <c:pt idx="326">
                  <c:v>2.0475150974362242</c:v>
                </c:pt>
                <c:pt idx="327">
                  <c:v>2.0455804383951888</c:v>
                </c:pt>
                <c:pt idx="328">
                  <c:v>2.0514475019869218</c:v>
                </c:pt>
                <c:pt idx="329">
                  <c:v>2.0501049728950584</c:v>
                </c:pt>
                <c:pt idx="330">
                  <c:v>2.0503871741738466</c:v>
                </c:pt>
                <c:pt idx="331">
                  <c:v>2.0487812417886455</c:v>
                </c:pt>
                <c:pt idx="332">
                  <c:v>2.049737636655578</c:v>
                </c:pt>
                <c:pt idx="333">
                  <c:v>2.0478623860919516</c:v>
                </c:pt>
                <c:pt idx="334">
                  <c:v>2.041914987185903</c:v>
                </c:pt>
                <c:pt idx="335">
                  <c:v>2.0400156924284034</c:v>
                </c:pt>
                <c:pt idx="336">
                  <c:v>2.040877599885909</c:v>
                </c:pt>
                <c:pt idx="337">
                  <c:v>2.0428909934893595</c:v>
                </c:pt>
                <c:pt idx="338">
                  <c:v>2.0448833301110931</c:v>
                </c:pt>
                <c:pt idx="339">
                  <c:v>2.0446797654349291</c:v>
                </c:pt>
                <c:pt idx="340">
                  <c:v>2.04303683935805</c:v>
                </c:pt>
                <c:pt idx="341">
                  <c:v>2.038863320914603</c:v>
                </c:pt>
                <c:pt idx="342">
                  <c:v>2.0399264550918219</c:v>
                </c:pt>
                <c:pt idx="343">
                  <c:v>2.0460765432456305</c:v>
                </c:pt>
                <c:pt idx="344">
                  <c:v>2.0482924898341071</c:v>
                </c:pt>
                <c:pt idx="345">
                  <c:v>2.0469321050787088</c:v>
                </c:pt>
                <c:pt idx="346">
                  <c:v>2.0426571588883289</c:v>
                </c:pt>
                <c:pt idx="347">
                  <c:v>2.039146535002645</c:v>
                </c:pt>
                <c:pt idx="348">
                  <c:v>2.03649420047967</c:v>
                </c:pt>
                <c:pt idx="349">
                  <c:v>2.035651792001004</c:v>
                </c:pt>
                <c:pt idx="350">
                  <c:v>2.0382943863595342</c:v>
                </c:pt>
                <c:pt idx="351">
                  <c:v>2.0352183052482857</c:v>
                </c:pt>
                <c:pt idx="352">
                  <c:v>2.0319253706844669</c:v>
                </c:pt>
                <c:pt idx="353">
                  <c:v>2.031198006152676</c:v>
                </c:pt>
                <c:pt idx="354">
                  <c:v>2.0239264711819245</c:v>
                </c:pt>
                <c:pt idx="355">
                  <c:v>2.0215921541380508</c:v>
                </c:pt>
                <c:pt idx="356">
                  <c:v>2.0201551107602285</c:v>
                </c:pt>
                <c:pt idx="357">
                  <c:v>2.0201953624487534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6FC-437E-9F23-07565EBD4513}"/>
            </c:ext>
          </c:extLst>
        </c:ser>
        <c:ser>
          <c:idx val="7"/>
          <c:order val="7"/>
          <c:tx>
            <c:strRef>
              <c:f>'Letalidade Américas.Dia'!$I$1</c:f>
              <c:strCache>
                <c:ptCount val="1"/>
                <c:pt idx="0">
                  <c:v>Peru</c:v>
                </c:pt>
              </c:strCache>
            </c:strRef>
          </c:tx>
          <c:spPr>
            <a:ln w="28440">
              <a:solidFill>
                <a:srgbClr val="0070C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'Letalidade Américas.Dia'!$I$8:$I$365</c:f>
              <c:numCache>
                <c:formatCode>0.0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0.85470085470085477</c:v>
                </c:pt>
                <c:pt idx="18">
                  <c:v>0.62893081761006298</c:v>
                </c:pt>
                <c:pt idx="19">
                  <c:v>0.62893081761006298</c:v>
                </c:pt>
                <c:pt idx="20">
                  <c:v>0.62893081761006298</c:v>
                </c:pt>
                <c:pt idx="21">
                  <c:v>1.2019230769230771</c:v>
                </c:pt>
                <c:pt idx="22">
                  <c:v>1.2019230769230771</c:v>
                </c:pt>
                <c:pt idx="23">
                  <c:v>1.5517241379310345</c:v>
                </c:pt>
                <c:pt idx="24">
                  <c:v>1.5517241379310345</c:v>
                </c:pt>
                <c:pt idx="25">
                  <c:v>1.5517241379310345</c:v>
                </c:pt>
                <c:pt idx="26">
                  <c:v>1.7322834645669292</c:v>
                </c:pt>
                <c:pt idx="27">
                  <c:v>1.639344262295082</c:v>
                </c:pt>
                <c:pt idx="28">
                  <c:v>1.2910798122065728</c:v>
                </c:pt>
                <c:pt idx="29">
                  <c:v>2.2535211267605635</c:v>
                </c:pt>
                <c:pt idx="30">
                  <c:v>1.8140589569160999</c:v>
                </c:pt>
                <c:pt idx="31">
                  <c:v>3.0990173847316704</c:v>
                </c:pt>
                <c:pt idx="32">
                  <c:v>3.6067892503536072</c:v>
                </c:pt>
                <c:pt idx="33">
                  <c:v>3.8244514106583067</c:v>
                </c:pt>
                <c:pt idx="34">
                  <c:v>4.1809851088201597</c:v>
                </c:pt>
                <c:pt idx="35">
                  <c:v>3.6387549320473478</c:v>
                </c:pt>
                <c:pt idx="36">
                  <c:v>3.5923467395548614</c:v>
                </c:pt>
                <c:pt idx="37">
                  <c:v>3.6222071767095465</c:v>
                </c:pt>
                <c:pt idx="38">
                  <c:v>2.7867342238599724</c:v>
                </c:pt>
                <c:pt idx="39">
                  <c:v>2.6255707762557075</c:v>
                </c:pt>
                <c:pt idx="40">
                  <c:v>2.8658639986433783</c:v>
                </c:pt>
                <c:pt idx="41">
                  <c:v>2.6431074766355143</c:v>
                </c:pt>
                <c:pt idx="42">
                  <c:v>2.5668306955712197</c:v>
                </c:pt>
                <c:pt idx="43">
                  <c:v>2.5668306955712197</c:v>
                </c:pt>
                <c:pt idx="44">
                  <c:v>2.2323595069397264</c:v>
                </c:pt>
                <c:pt idx="45">
                  <c:v>2.2135076252723311</c:v>
                </c:pt>
                <c:pt idx="46">
                  <c:v>2.2240343983986954</c:v>
                </c:pt>
                <c:pt idx="47">
                  <c:v>2.2240343983986954</c:v>
                </c:pt>
                <c:pt idx="48">
                  <c:v>2.4133148404993063</c:v>
                </c:pt>
                <c:pt idx="49">
                  <c:v>2.5595085743537243</c:v>
                </c:pt>
                <c:pt idx="50">
                  <c:v>2.7258805513016844</c:v>
                </c:pt>
                <c:pt idx="51">
                  <c:v>2.7134607837640856</c:v>
                </c:pt>
                <c:pt idx="52">
                  <c:v>2.7532467532467533</c:v>
                </c:pt>
                <c:pt idx="53">
                  <c:v>2.7350100411207801</c:v>
                </c:pt>
                <c:pt idx="54">
                  <c:v>2.9286770140428677</c:v>
                </c:pt>
                <c:pt idx="55">
                  <c:v>2.7634124195649599</c:v>
                </c:pt>
                <c:pt idx="56">
                  <c:v>2.6456372424319512</c:v>
                </c:pt>
                <c:pt idx="57">
                  <c:v>2.7248336178960937</c:v>
                </c:pt>
                <c:pt idx="58">
                  <c:v>2.7380570695735811</c:v>
                </c:pt>
                <c:pt idx="59">
                  <c:v>2.7791694910259053</c:v>
                </c:pt>
                <c:pt idx="60">
                  <c:v>2.8423842492427518</c:v>
                </c:pt>
                <c:pt idx="61">
                  <c:v>2.7781210608270102</c:v>
                </c:pt>
                <c:pt idx="62">
                  <c:v>2.8212723938496262</c:v>
                </c:pt>
                <c:pt idx="63">
                  <c:v>2.8000348371363875</c:v>
                </c:pt>
                <c:pt idx="64">
                  <c:v>2.8371189732331334</c:v>
                </c:pt>
                <c:pt idx="65">
                  <c:v>2.8209185567211708</c:v>
                </c:pt>
                <c:pt idx="66">
                  <c:v>2.7965777039969351</c:v>
                </c:pt>
                <c:pt idx="67">
                  <c:v>2.7799610429552679</c:v>
                </c:pt>
                <c:pt idx="68">
                  <c:v>2.771355118275745</c:v>
                </c:pt>
                <c:pt idx="69">
                  <c:v>2.7901253556871493</c:v>
                </c:pt>
                <c:pt idx="70">
                  <c:v>2.806543153015288</c:v>
                </c:pt>
                <c:pt idx="71">
                  <c:v>2.8493795588619921</c:v>
                </c:pt>
                <c:pt idx="72">
                  <c:v>2.8546052540279492</c:v>
                </c:pt>
                <c:pt idx="73">
                  <c:v>2.8425025555002228</c:v>
                </c:pt>
                <c:pt idx="74">
                  <c:v>2.81251550791524</c:v>
                </c:pt>
                <c:pt idx="75">
                  <c:v>2.8309367418190425</c:v>
                </c:pt>
                <c:pt idx="76">
                  <c:v>2.8495273376176007</c:v>
                </c:pt>
                <c:pt idx="77">
                  <c:v>2.8697452125757263</c:v>
                </c:pt>
                <c:pt idx="78">
                  <c:v>2.9378614391202218</c:v>
                </c:pt>
                <c:pt idx="79">
                  <c:v>2.9291436727883156</c:v>
                </c:pt>
                <c:pt idx="80">
                  <c:v>2.9071332436069985</c:v>
                </c:pt>
                <c:pt idx="81">
                  <c:v>2.8942069891237394</c:v>
                </c:pt>
                <c:pt idx="82">
                  <c:v>2.9042597002632098</c:v>
                </c:pt>
                <c:pt idx="83">
                  <c:v>2.9139381792421859</c:v>
                </c:pt>
                <c:pt idx="84">
                  <c:v>2.8809843363149077</c:v>
                </c:pt>
                <c:pt idx="85">
                  <c:v>2.92710862323458</c:v>
                </c:pt>
                <c:pt idx="86">
                  <c:v>2.9194380004778382</c:v>
                </c:pt>
                <c:pt idx="87">
                  <c:v>2.9307236672675767</c:v>
                </c:pt>
                <c:pt idx="88">
                  <c:v>2.8911192771849148</c:v>
                </c:pt>
                <c:pt idx="89">
                  <c:v>2.8526148969889067</c:v>
                </c:pt>
                <c:pt idx="90">
                  <c:v>2.8078447495037611</c:v>
                </c:pt>
                <c:pt idx="91">
                  <c:v>2.7396094262992774</c:v>
                </c:pt>
                <c:pt idx="92">
                  <c:v>2.725257146889831</c:v>
                </c:pt>
                <c:pt idx="93">
                  <c:v>2.7258068205210311</c:v>
                </c:pt>
                <c:pt idx="94">
                  <c:v>2.7353924231753801</c:v>
                </c:pt>
                <c:pt idx="95">
                  <c:v>2.746209019749124</c:v>
                </c:pt>
                <c:pt idx="96">
                  <c:v>2.754535752401281</c:v>
                </c:pt>
                <c:pt idx="97">
                  <c:v>2.7644218233398345</c:v>
                </c:pt>
                <c:pt idx="98">
                  <c:v>2.7809581965753249</c:v>
                </c:pt>
                <c:pt idx="99">
                  <c:v>2.7897404054162327</c:v>
                </c:pt>
                <c:pt idx="100">
                  <c:v>2.8163898378293477</c:v>
                </c:pt>
                <c:pt idx="101">
                  <c:v>2.8267958989191806</c:v>
                </c:pt>
                <c:pt idx="102">
                  <c:v>2.844199862189694</c:v>
                </c:pt>
                <c:pt idx="103">
                  <c:v>2.8575440885349424</c:v>
                </c:pt>
                <c:pt idx="104">
                  <c:v>2.8863067000692926</c:v>
                </c:pt>
                <c:pt idx="105">
                  <c:v>2.9111676010725356</c:v>
                </c:pt>
                <c:pt idx="106">
                  <c:v>2.9443071006729844</c:v>
                </c:pt>
                <c:pt idx="107">
                  <c:v>2.9752567929970146</c:v>
                </c:pt>
                <c:pt idx="108">
                  <c:v>3.0123532634864763</c:v>
                </c:pt>
                <c:pt idx="109">
                  <c:v>3.0529322225313846</c:v>
                </c:pt>
                <c:pt idx="110">
                  <c:v>3.0896440455783001</c:v>
                </c:pt>
                <c:pt idx="111">
                  <c:v>3.1276607596145429</c:v>
                </c:pt>
                <c:pt idx="112">
                  <c:v>3.1556939780964632</c:v>
                </c:pt>
                <c:pt idx="113">
                  <c:v>3.1940554754959272</c:v>
                </c:pt>
                <c:pt idx="114">
                  <c:v>3.2222690847743567</c:v>
                </c:pt>
                <c:pt idx="115">
                  <c:v>3.2438068827945248</c:v>
                </c:pt>
                <c:pt idx="116">
                  <c:v>3.2617031891050696</c:v>
                </c:pt>
                <c:pt idx="117">
                  <c:v>3.2820049639453086</c:v>
                </c:pt>
                <c:pt idx="118">
                  <c:v>3.3099145255789177</c:v>
                </c:pt>
                <c:pt idx="119">
                  <c:v>3.3344189192574589</c:v>
                </c:pt>
                <c:pt idx="120">
                  <c:v>3.3658562498893279</c:v>
                </c:pt>
                <c:pt idx="121">
                  <c:v>3.3929028480468983</c:v>
                </c:pt>
                <c:pt idx="122">
                  <c:v>3.4179501312063008</c:v>
                </c:pt>
                <c:pt idx="123">
                  <c:v>3.4400213695702799</c:v>
                </c:pt>
                <c:pt idx="124">
                  <c:v>3.4594163038440588</c:v>
                </c:pt>
                <c:pt idx="125">
                  <c:v>3.4813427845392533</c:v>
                </c:pt>
                <c:pt idx="126">
                  <c:v>3.4979750130484475</c:v>
                </c:pt>
                <c:pt idx="127">
                  <c:v>3.5236814816995579</c:v>
                </c:pt>
                <c:pt idx="128">
                  <c:v>3.5411506799707704</c:v>
                </c:pt>
                <c:pt idx="129">
                  <c:v>3.5578806753357983</c:v>
                </c:pt>
                <c:pt idx="130">
                  <c:v>3.5753109515623418</c:v>
                </c:pt>
                <c:pt idx="131">
                  <c:v>3.59772998880011</c:v>
                </c:pt>
                <c:pt idx="132">
                  <c:v>3.6199683926745378</c:v>
                </c:pt>
                <c:pt idx="133">
                  <c:v>3.6374668276508766</c:v>
                </c:pt>
                <c:pt idx="134">
                  <c:v>3.65136630892122</c:v>
                </c:pt>
                <c:pt idx="135">
                  <c:v>3.6628357998843848</c:v>
                </c:pt>
                <c:pt idx="136">
                  <c:v>3.6766708910234391</c:v>
                </c:pt>
                <c:pt idx="137">
                  <c:v>3.6930670460733164</c:v>
                </c:pt>
                <c:pt idx="138">
                  <c:v>3.704089576514237</c:v>
                </c:pt>
                <c:pt idx="139">
                  <c:v>3.719027181688126</c:v>
                </c:pt>
                <c:pt idx="140">
                  <c:v>3.7294606747928394</c:v>
                </c:pt>
                <c:pt idx="141">
                  <c:v>3.74188173260531</c:v>
                </c:pt>
                <c:pt idx="142">
                  <c:v>3.7502036803309697</c:v>
                </c:pt>
                <c:pt idx="143">
                  <c:v>4.76196971763743</c:v>
                </c:pt>
                <c:pt idx="144">
                  <c:v>4.7572595770366695</c:v>
                </c:pt>
                <c:pt idx="145">
                  <c:v>4.7459709916720083</c:v>
                </c:pt>
                <c:pt idx="146">
                  <c:v>4.7461856777332025</c:v>
                </c:pt>
                <c:pt idx="147">
                  <c:v>4.7373030455019141</c:v>
                </c:pt>
                <c:pt idx="148">
                  <c:v>4.7259934773181564</c:v>
                </c:pt>
                <c:pt idx="149">
                  <c:v>4.7118390906444221</c:v>
                </c:pt>
                <c:pt idx="150">
                  <c:v>4.6959816113985369</c:v>
                </c:pt>
                <c:pt idx="151">
                  <c:v>4.6678216995671082</c:v>
                </c:pt>
                <c:pt idx="152">
                  <c:v>4.6678216995671082</c:v>
                </c:pt>
                <c:pt idx="153">
                  <c:v>4.5970586214982605</c:v>
                </c:pt>
                <c:pt idx="154">
                  <c:v>4.5736271423574681</c:v>
                </c:pt>
                <c:pt idx="155">
                  <c:v>4.5742322789194185</c:v>
                </c:pt>
                <c:pt idx="156">
                  <c:v>4.5481825001704976</c:v>
                </c:pt>
                <c:pt idx="157">
                  <c:v>4.5189712794666947</c:v>
                </c:pt>
                <c:pt idx="158">
                  <c:v>4.4847598532308321</c:v>
                </c:pt>
                <c:pt idx="159">
                  <c:v>4.4514147130153603</c:v>
                </c:pt>
                <c:pt idx="160">
                  <c:v>4.4253649588545514</c:v>
                </c:pt>
                <c:pt idx="161">
                  <c:v>4.4081468712867968</c:v>
                </c:pt>
                <c:pt idx="162">
                  <c:v>4.4037563155487209</c:v>
                </c:pt>
                <c:pt idx="163">
                  <c:v>4.3908266623100802</c:v>
                </c:pt>
                <c:pt idx="164">
                  <c:v>4.3551864889530743</c:v>
                </c:pt>
                <c:pt idx="165">
                  <c:v>5.0488586524303338</c:v>
                </c:pt>
                <c:pt idx="166">
                  <c:v>5.0079799184963667</c:v>
                </c:pt>
                <c:pt idx="167">
                  <c:v>4.959081633235261</c:v>
                </c:pt>
                <c:pt idx="168">
                  <c:v>4.9036656678098165</c:v>
                </c:pt>
                <c:pt idx="169">
                  <c:v>4.8903679271938882</c:v>
                </c:pt>
                <c:pt idx="170">
                  <c:v>4.8529002168131203</c:v>
                </c:pt>
                <c:pt idx="171">
                  <c:v>4.8053436481501377</c:v>
                </c:pt>
                <c:pt idx="172">
                  <c:v>4.76740515537184</c:v>
                </c:pt>
                <c:pt idx="173">
                  <c:v>4.7294845912020644</c:v>
                </c:pt>
                <c:pt idx="174">
                  <c:v>4.6909281042177859</c:v>
                </c:pt>
                <c:pt idx="175">
                  <c:v>4.6545162082762657</c:v>
                </c:pt>
                <c:pt idx="176">
                  <c:v>4.6321185534559772</c:v>
                </c:pt>
                <c:pt idx="177">
                  <c:v>4.6101135693846702</c:v>
                </c:pt>
                <c:pt idx="178">
                  <c:v>4.5851008676542033</c:v>
                </c:pt>
                <c:pt idx="179">
                  <c:v>4.546163405932826</c:v>
                </c:pt>
                <c:pt idx="180">
                  <c:v>4.5194861269189683</c:v>
                </c:pt>
                <c:pt idx="181">
                  <c:v>4.4737932706217212</c:v>
                </c:pt>
                <c:pt idx="182">
                  <c:v>4.4483177422794151</c:v>
                </c:pt>
                <c:pt idx="183">
                  <c:v>4.4390118965641516</c:v>
                </c:pt>
                <c:pt idx="184">
                  <c:v>4.4234845821748854</c:v>
                </c:pt>
                <c:pt idx="185">
                  <c:v>4.4102152879625347</c:v>
                </c:pt>
                <c:pt idx="186">
                  <c:v>4.3878563594445978</c:v>
                </c:pt>
                <c:pt idx="187">
                  <c:v>4.3664160934212699</c:v>
                </c:pt>
                <c:pt idx="188">
                  <c:v>4.3420964104244248</c:v>
                </c:pt>
                <c:pt idx="189">
                  <c:v>4.324491975819484</c:v>
                </c:pt>
                <c:pt idx="190">
                  <c:v>4.3344539637783317</c:v>
                </c:pt>
                <c:pt idx="191">
                  <c:v>4.3268360648673498</c:v>
                </c:pt>
                <c:pt idx="192">
                  <c:v>4.3023666146823452</c:v>
                </c:pt>
                <c:pt idx="193">
                  <c:v>4.2733995524366009</c:v>
                </c:pt>
                <c:pt idx="194">
                  <c:v>4.2516081320551997</c:v>
                </c:pt>
                <c:pt idx="195">
                  <c:v>4.2323804148128472</c:v>
                </c:pt>
                <c:pt idx="196">
                  <c:v>4.2090460911790952</c:v>
                </c:pt>
                <c:pt idx="197">
                  <c:v>4.198620990379637</c:v>
                </c:pt>
                <c:pt idx="198">
                  <c:v>4.1905368418200046</c:v>
                </c:pt>
                <c:pt idx="199">
                  <c:v>4.1712788823213325</c:v>
                </c:pt>
                <c:pt idx="200">
                  <c:v>4.1522574383613877</c:v>
                </c:pt>
                <c:pt idx="201">
                  <c:v>4.1357091109078121</c:v>
                </c:pt>
                <c:pt idx="202">
                  <c:v>4.1119988464538286</c:v>
                </c:pt>
                <c:pt idx="203">
                  <c:v>4.0797508112291014</c:v>
                </c:pt>
                <c:pt idx="204">
                  <c:v>4.0722167018589817</c:v>
                </c:pt>
                <c:pt idx="205">
                  <c:v>4.0651809422751519</c:v>
                </c:pt>
                <c:pt idx="206">
                  <c:v>4.0718287455522262</c:v>
                </c:pt>
                <c:pt idx="207">
                  <c:v>4.0482679071654006</c:v>
                </c:pt>
                <c:pt idx="208">
                  <c:v>4.0319211058868545</c:v>
                </c:pt>
                <c:pt idx="209">
                  <c:v>4.0170369759367714</c:v>
                </c:pt>
                <c:pt idx="210">
                  <c:v>4.0061989166797058</c:v>
                </c:pt>
                <c:pt idx="211">
                  <c:v>3.9969630796548596</c:v>
                </c:pt>
                <c:pt idx="212">
                  <c:v>3.9907953996708421</c:v>
                </c:pt>
                <c:pt idx="213">
                  <c:v>3.9840260962729608</c:v>
                </c:pt>
                <c:pt idx="214">
                  <c:v>3.9759402759633731</c:v>
                </c:pt>
                <c:pt idx="215">
                  <c:v>3.9691369144704489</c:v>
                </c:pt>
                <c:pt idx="216">
                  <c:v>3.9594659296835699</c:v>
                </c:pt>
                <c:pt idx="217">
                  <c:v>3.9535408835636208</c:v>
                </c:pt>
                <c:pt idx="218">
                  <c:v>3.9559083806125064</c:v>
                </c:pt>
                <c:pt idx="219">
                  <c:v>3.9515973150172461</c:v>
                </c:pt>
                <c:pt idx="220">
                  <c:v>3.9500420026278564</c:v>
                </c:pt>
                <c:pt idx="221">
                  <c:v>3.9467502331227475</c:v>
                </c:pt>
                <c:pt idx="222">
                  <c:v>3.9316776446454935</c:v>
                </c:pt>
                <c:pt idx="223">
                  <c:v>3.9266601110050017</c:v>
                </c:pt>
                <c:pt idx="224">
                  <c:v>3.92113693544988</c:v>
                </c:pt>
                <c:pt idx="225">
                  <c:v>3.9189540057168299</c:v>
                </c:pt>
                <c:pt idx="226">
                  <c:v>3.9133509919505745</c:v>
                </c:pt>
                <c:pt idx="227">
                  <c:v>3.9106086579045942</c:v>
                </c:pt>
                <c:pt idx="228">
                  <c:v>3.9054830530160283</c:v>
                </c:pt>
                <c:pt idx="229">
                  <c:v>3.901592848935028</c:v>
                </c:pt>
                <c:pt idx="230">
                  <c:v>3.8937137007841267</c:v>
                </c:pt>
                <c:pt idx="231">
                  <c:v>3.8862635623219268</c:v>
                </c:pt>
                <c:pt idx="232">
                  <c:v>3.8834460933588706</c:v>
                </c:pt>
                <c:pt idx="233">
                  <c:v>3.8753349090168601</c:v>
                </c:pt>
                <c:pt idx="234">
                  <c:v>3.8701768190811796</c:v>
                </c:pt>
                <c:pt idx="235">
                  <c:v>3.8623624237960805</c:v>
                </c:pt>
                <c:pt idx="236">
                  <c:v>3.8537406184465008</c:v>
                </c:pt>
                <c:pt idx="237">
                  <c:v>3.8472648818456938</c:v>
                </c:pt>
                <c:pt idx="238">
                  <c:v>3.8425141918387786</c:v>
                </c:pt>
                <c:pt idx="239">
                  <c:v>3.8398830417236525</c:v>
                </c:pt>
                <c:pt idx="240">
                  <c:v>3.838332229688167</c:v>
                </c:pt>
                <c:pt idx="241">
                  <c:v>3.8343866769170258</c:v>
                </c:pt>
                <c:pt idx="242">
                  <c:v>3.8282341459501734</c:v>
                </c:pt>
                <c:pt idx="243">
                  <c:v>3.8226799084627521</c:v>
                </c:pt>
                <c:pt idx="244">
                  <c:v>3.8200427034591575</c:v>
                </c:pt>
                <c:pt idx="245">
                  <c:v>3.8157343650370037</c:v>
                </c:pt>
                <c:pt idx="246">
                  <c:v>3.8150340027246301</c:v>
                </c:pt>
                <c:pt idx="247">
                  <c:v>3.8093215770237054</c:v>
                </c:pt>
                <c:pt idx="248">
                  <c:v>3.8025328283908415</c:v>
                </c:pt>
                <c:pt idx="249">
                  <c:v>3.7967819731022106</c:v>
                </c:pt>
                <c:pt idx="250">
                  <c:v>3.7910502744950154</c:v>
                </c:pt>
                <c:pt idx="251">
                  <c:v>3.7869153596156564</c:v>
                </c:pt>
                <c:pt idx="252">
                  <c:v>3.7816059926295602</c:v>
                </c:pt>
                <c:pt idx="253">
                  <c:v>3.7836468235362908</c:v>
                </c:pt>
                <c:pt idx="254">
                  <c:v>3.7811571040952812</c:v>
                </c:pt>
                <c:pt idx="255">
                  <c:v>3.7748678349062397</c:v>
                </c:pt>
                <c:pt idx="256">
                  <c:v>3.7696844997565133</c:v>
                </c:pt>
                <c:pt idx="257">
                  <c:v>3.7641130113118528</c:v>
                </c:pt>
                <c:pt idx="258">
                  <c:v>3.762652436252472</c:v>
                </c:pt>
                <c:pt idx="259">
                  <c:v>3.7599345151764494</c:v>
                </c:pt>
                <c:pt idx="260">
                  <c:v>3.7591604957219049</c:v>
                </c:pt>
                <c:pt idx="261">
                  <c:v>3.7574034689780418</c:v>
                </c:pt>
                <c:pt idx="262">
                  <c:v>3.7583695967199993</c:v>
                </c:pt>
                <c:pt idx="263">
                  <c:v>3.7552030528107876</c:v>
                </c:pt>
                <c:pt idx="264">
                  <c:v>3.7506064452846299</c:v>
                </c:pt>
                <c:pt idx="265">
                  <c:v>3.7495741397623199</c:v>
                </c:pt>
                <c:pt idx="266">
                  <c:v>3.7481440921583289</c:v>
                </c:pt>
                <c:pt idx="267">
                  <c:v>3.7494858277830785</c:v>
                </c:pt>
                <c:pt idx="268">
                  <c:v>3.7466966388398628</c:v>
                </c:pt>
                <c:pt idx="269">
                  <c:v>3.7431675954650752</c:v>
                </c:pt>
                <c:pt idx="270">
                  <c:v>3.7418426575291188</c:v>
                </c:pt>
                <c:pt idx="271">
                  <c:v>3.7397581611229609</c:v>
                </c:pt>
                <c:pt idx="272">
                  <c:v>3.7359637139096682</c:v>
                </c:pt>
                <c:pt idx="273">
                  <c:v>3.7321434137117802</c:v>
                </c:pt>
                <c:pt idx="274">
                  <c:v>3.7324422351482194</c:v>
                </c:pt>
                <c:pt idx="275">
                  <c:v>3.7329004131666301</c:v>
                </c:pt>
                <c:pt idx="276">
                  <c:v>3.7304242173564615</c:v>
                </c:pt>
                <c:pt idx="277">
                  <c:v>3.7264952324724465</c:v>
                </c:pt>
                <c:pt idx="278">
                  <c:v>3.7281379395587422</c:v>
                </c:pt>
                <c:pt idx="279">
                  <c:v>3.7248326287566003</c:v>
                </c:pt>
                <c:pt idx="280">
                  <c:v>3.7245664906069544</c:v>
                </c:pt>
                <c:pt idx="281">
                  <c:v>3.7250952707165093</c:v>
                </c:pt>
                <c:pt idx="282">
                  <c:v>3.7272391234675477</c:v>
                </c:pt>
                <c:pt idx="283">
                  <c:v>3.7301291706230968</c:v>
                </c:pt>
                <c:pt idx="284">
                  <c:v>3.7277693744631608</c:v>
                </c:pt>
                <c:pt idx="285">
                  <c:v>3.7253948496497755</c:v>
                </c:pt>
                <c:pt idx="286">
                  <c:v>3.7240411171411276</c:v>
                </c:pt>
                <c:pt idx="287">
                  <c:v>3.7236553692334717</c:v>
                </c:pt>
                <c:pt idx="288">
                  <c:v>3.7270948049445813</c:v>
                </c:pt>
                <c:pt idx="289">
                  <c:v>3.727643202470448</c:v>
                </c:pt>
                <c:pt idx="290">
                  <c:v>3.725073449376779</c:v>
                </c:pt>
                <c:pt idx="291">
                  <c:v>3.7216671810294919</c:v>
                </c:pt>
                <c:pt idx="292">
                  <c:v>3.7201135082917407</c:v>
                </c:pt>
                <c:pt idx="293">
                  <c:v>3.7186501844062496</c:v>
                </c:pt>
                <c:pt idx="294">
                  <c:v>3.7195356069119625</c:v>
                </c:pt>
                <c:pt idx="295">
                  <c:v>3.722977540749643</c:v>
                </c:pt>
                <c:pt idx="296">
                  <c:v>3.7212306517102882</c:v>
                </c:pt>
                <c:pt idx="297">
                  <c:v>3.7168993069596867</c:v>
                </c:pt>
                <c:pt idx="298">
                  <c:v>3.7168993069596867</c:v>
                </c:pt>
                <c:pt idx="299">
                  <c:v>3.716190010203412</c:v>
                </c:pt>
                <c:pt idx="300">
                  <c:v>3.7179102430841944</c:v>
                </c:pt>
                <c:pt idx="301">
                  <c:v>3.718924197420352</c:v>
                </c:pt>
                <c:pt idx="302">
                  <c:v>3.7193678710050868</c:v>
                </c:pt>
                <c:pt idx="303">
                  <c:v>3.7183719678257017</c:v>
                </c:pt>
                <c:pt idx="304">
                  <c:v>3.7152360129328645</c:v>
                </c:pt>
                <c:pt idx="305">
                  <c:v>3.7118142674338537</c:v>
                </c:pt>
                <c:pt idx="306">
                  <c:v>3.7086155216432575</c:v>
                </c:pt>
                <c:pt idx="307">
                  <c:v>3.71014999523622</c:v>
                </c:pt>
                <c:pt idx="308">
                  <c:v>3.7107334657544322</c:v>
                </c:pt>
                <c:pt idx="309">
                  <c:v>3.709191838269716</c:v>
                </c:pt>
                <c:pt idx="310">
                  <c:v>3.7107957002714236</c:v>
                </c:pt>
                <c:pt idx="311">
                  <c:v>3.7084940728130316</c:v>
                </c:pt>
                <c:pt idx="312">
                  <c:v>3.7059872015895743</c:v>
                </c:pt>
                <c:pt idx="313">
                  <c:v>3.7053010721040227</c:v>
                </c:pt>
                <c:pt idx="314">
                  <c:v>3.7018236419558743</c:v>
                </c:pt>
                <c:pt idx="315">
                  <c:v>3.6978933213805467</c:v>
                </c:pt>
                <c:pt idx="316">
                  <c:v>3.6954740444401599</c:v>
                </c:pt>
                <c:pt idx="317">
                  <c:v>3.6856236739724157</c:v>
                </c:pt>
                <c:pt idx="318">
                  <c:v>3.6864244375455137</c:v>
                </c:pt>
                <c:pt idx="319">
                  <c:v>3.6774480242442271</c:v>
                </c:pt>
                <c:pt idx="320">
                  <c:v>3.6603369434188462</c:v>
                </c:pt>
                <c:pt idx="321">
                  <c:v>3.6555917730798715</c:v>
                </c:pt>
                <c:pt idx="322">
                  <c:v>3.6501710474791742</c:v>
                </c:pt>
                <c:pt idx="323">
                  <c:v>3.6424894414493987</c:v>
                </c:pt>
                <c:pt idx="324">
                  <c:v>3.6380442297621913</c:v>
                </c:pt>
                <c:pt idx="325">
                  <c:v>3.6301017451966531</c:v>
                </c:pt>
                <c:pt idx="326">
                  <c:v>3.6267195613289047</c:v>
                </c:pt>
                <c:pt idx="327">
                  <c:v>3.6234854277563748</c:v>
                </c:pt>
                <c:pt idx="328">
                  <c:v>3.6206805138865277</c:v>
                </c:pt>
                <c:pt idx="329">
                  <c:v>3.6193384427663733</c:v>
                </c:pt>
                <c:pt idx="330">
                  <c:v>3.6169006932385437</c:v>
                </c:pt>
                <c:pt idx="331">
                  <c:v>3.6222531901423274</c:v>
                </c:pt>
                <c:pt idx="332">
                  <c:v>3.6151781466287245</c:v>
                </c:pt>
                <c:pt idx="333">
                  <c:v>3.6156597614507651</c:v>
                </c:pt>
                <c:pt idx="334">
                  <c:v>3.6137226601532144</c:v>
                </c:pt>
                <c:pt idx="335">
                  <c:v>3.6060200066724208</c:v>
                </c:pt>
                <c:pt idx="336">
                  <c:v>3.6043396861291868</c:v>
                </c:pt>
                <c:pt idx="337">
                  <c:v>3.6037825671470425</c:v>
                </c:pt>
                <c:pt idx="338">
                  <c:v>3.596738113212798</c:v>
                </c:pt>
                <c:pt idx="339">
                  <c:v>3.5860030371126879</c:v>
                </c:pt>
                <c:pt idx="340">
                  <c:v>3.5837885347606804</c:v>
                </c:pt>
                <c:pt idx="341">
                  <c:v>3.5747136725360069</c:v>
                </c:pt>
                <c:pt idx="342">
                  <c:v>3.5681308757977703</c:v>
                </c:pt>
                <c:pt idx="343">
                  <c:v>3.5651867619225786</c:v>
                </c:pt>
                <c:pt idx="344">
                  <c:v>3.5649975949047237</c:v>
                </c:pt>
                <c:pt idx="345">
                  <c:v>3.5617299114789875</c:v>
                </c:pt>
                <c:pt idx="346">
                  <c:v>3.5611905921219904</c:v>
                </c:pt>
                <c:pt idx="347">
                  <c:v>3.5506624136255689</c:v>
                </c:pt>
                <c:pt idx="348">
                  <c:v>3.5433193419116806</c:v>
                </c:pt>
                <c:pt idx="349">
                  <c:v>3.5439066822576506</c:v>
                </c:pt>
                <c:pt idx="350">
                  <c:v>3.5378507858022918</c:v>
                </c:pt>
                <c:pt idx="351">
                  <c:v>3.5429926984314104</c:v>
                </c:pt>
                <c:pt idx="352">
                  <c:v>3.5394049628473345</c:v>
                </c:pt>
                <c:pt idx="353">
                  <c:v>3.5385904258080387</c:v>
                </c:pt>
                <c:pt idx="354">
                  <c:v>3.5258249300208275</c:v>
                </c:pt>
                <c:pt idx="355">
                  <c:v>3.5202197990898942</c:v>
                </c:pt>
                <c:pt idx="356">
                  <c:v>3.5172846753543969</c:v>
                </c:pt>
                <c:pt idx="357">
                  <c:v>3.5141185793912455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6FC-437E-9F23-07565EBD4513}"/>
            </c:ext>
          </c:extLst>
        </c:ser>
        <c:ser>
          <c:idx val="8"/>
          <c:order val="8"/>
          <c:tx>
            <c:strRef>
              <c:f>'Letalidade Américas.Dia'!$J$1</c:f>
              <c:strCache>
                <c:ptCount val="1"/>
                <c:pt idx="0">
                  <c:v>Suriname</c:v>
                </c:pt>
              </c:strCache>
            </c:strRef>
          </c:tx>
          <c:spPr>
            <a:ln w="28440">
              <a:solidFill>
                <a:srgbClr val="00206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'Letalidade Américas.Dia'!$J$8:$J$365</c:f>
              <c:numCache>
                <c:formatCode>0.0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  <c:pt idx="46">
                  <c:v>10</c:v>
                </c:pt>
                <c:pt idx="47">
                  <c:v>10</c:v>
                </c:pt>
                <c:pt idx="48">
                  <c:v>10</c:v>
                </c:pt>
                <c:pt idx="49">
                  <c:v>10</c:v>
                </c:pt>
                <c:pt idx="50">
                  <c:v>10</c:v>
                </c:pt>
                <c:pt idx="51">
                  <c:v>10</c:v>
                </c:pt>
                <c:pt idx="52">
                  <c:v>10</c:v>
                </c:pt>
                <c:pt idx="53">
                  <c:v>10</c:v>
                </c:pt>
                <c:pt idx="54">
                  <c:v>10</c:v>
                </c:pt>
                <c:pt idx="55">
                  <c:v>10</c:v>
                </c:pt>
                <c:pt idx="56">
                  <c:v>10</c:v>
                </c:pt>
                <c:pt idx="57">
                  <c:v>10</c:v>
                </c:pt>
                <c:pt idx="58">
                  <c:v>10</c:v>
                </c:pt>
                <c:pt idx="59">
                  <c:v>10</c:v>
                </c:pt>
                <c:pt idx="60">
                  <c:v>10</c:v>
                </c:pt>
                <c:pt idx="61">
                  <c:v>10</c:v>
                </c:pt>
                <c:pt idx="62">
                  <c:v>10</c:v>
                </c:pt>
                <c:pt idx="63">
                  <c:v>10</c:v>
                </c:pt>
                <c:pt idx="64">
                  <c:v>10</c:v>
                </c:pt>
                <c:pt idx="65">
                  <c:v>10</c:v>
                </c:pt>
                <c:pt idx="66">
                  <c:v>10</c:v>
                </c:pt>
                <c:pt idx="67">
                  <c:v>10</c:v>
                </c:pt>
                <c:pt idx="68">
                  <c:v>10</c:v>
                </c:pt>
                <c:pt idx="69">
                  <c:v>10</c:v>
                </c:pt>
                <c:pt idx="70">
                  <c:v>10</c:v>
                </c:pt>
                <c:pt idx="71">
                  <c:v>10</c:v>
                </c:pt>
                <c:pt idx="72">
                  <c:v>10</c:v>
                </c:pt>
                <c:pt idx="73">
                  <c:v>10</c:v>
                </c:pt>
                <c:pt idx="74">
                  <c:v>10</c:v>
                </c:pt>
                <c:pt idx="75">
                  <c:v>10</c:v>
                </c:pt>
                <c:pt idx="76">
                  <c:v>10</c:v>
                </c:pt>
                <c:pt idx="77">
                  <c:v>9.0909090909090917</c:v>
                </c:pt>
                <c:pt idx="78">
                  <c:v>9.0909090909090917</c:v>
                </c:pt>
                <c:pt idx="79">
                  <c:v>9.0909090909090917</c:v>
                </c:pt>
                <c:pt idx="80">
                  <c:v>9.0909090909090917</c:v>
                </c:pt>
                <c:pt idx="81">
                  <c:v>9.0909090909090917</c:v>
                </c:pt>
                <c:pt idx="82">
                  <c:v>9.0909090909090917</c:v>
                </c:pt>
                <c:pt idx="83">
                  <c:v>9.0909090909090917</c:v>
                </c:pt>
                <c:pt idx="84">
                  <c:v>9.0909090909090917</c:v>
                </c:pt>
                <c:pt idx="85">
                  <c:v>9.0909090909090917</c:v>
                </c:pt>
                <c:pt idx="86">
                  <c:v>9.0909090909090917</c:v>
                </c:pt>
                <c:pt idx="87">
                  <c:v>8.3333333333333321</c:v>
                </c:pt>
                <c:pt idx="88">
                  <c:v>8.3333333333333321</c:v>
                </c:pt>
                <c:pt idx="89">
                  <c:v>8.3333333333333321</c:v>
                </c:pt>
                <c:pt idx="90">
                  <c:v>7.1428571428571423</c:v>
                </c:pt>
                <c:pt idx="91">
                  <c:v>3.7037037037037033</c:v>
                </c:pt>
                <c:pt idx="92">
                  <c:v>1.8867924528301887</c:v>
                </c:pt>
                <c:pt idx="93">
                  <c:v>1.8518518518518516</c:v>
                </c:pt>
                <c:pt idx="94">
                  <c:v>1.2195121951219512</c:v>
                </c:pt>
                <c:pt idx="95">
                  <c:v>1.2195121951219512</c:v>
                </c:pt>
                <c:pt idx="96">
                  <c:v>1.1111111111111112</c:v>
                </c:pt>
                <c:pt idx="97">
                  <c:v>0.99009900990099009</c:v>
                </c:pt>
                <c:pt idx="98">
                  <c:v>1.5625</c:v>
                </c:pt>
                <c:pt idx="99">
                  <c:v>1.5037593984962405</c:v>
                </c:pt>
                <c:pt idx="100">
                  <c:v>1.4598540145985401</c:v>
                </c:pt>
                <c:pt idx="101">
                  <c:v>1.3888888888888888</c:v>
                </c:pt>
                <c:pt idx="102">
                  <c:v>1.1904761904761905</c:v>
                </c:pt>
                <c:pt idx="103">
                  <c:v>1.6042780748663104</c:v>
                </c:pt>
                <c:pt idx="104">
                  <c:v>1.6042780748663104</c:v>
                </c:pt>
                <c:pt idx="105">
                  <c:v>1.9230769230769231</c:v>
                </c:pt>
                <c:pt idx="106">
                  <c:v>2.5423728813559325</c:v>
                </c:pt>
                <c:pt idx="107">
                  <c:v>2.4793388429752068</c:v>
                </c:pt>
                <c:pt idx="108">
                  <c:v>2.6819923371647509</c:v>
                </c:pt>
                <c:pt idx="109">
                  <c:v>2.8880866425992782</c:v>
                </c:pt>
                <c:pt idx="110">
                  <c:v>2.7303754266211606</c:v>
                </c:pt>
                <c:pt idx="111">
                  <c:v>2.6490066225165565</c:v>
                </c:pt>
                <c:pt idx="112">
                  <c:v>2.5157232704402519</c:v>
                </c:pt>
                <c:pt idx="113">
                  <c:v>2.8213166144200628</c:v>
                </c:pt>
                <c:pt idx="114">
                  <c:v>2.8213166144200628</c:v>
                </c:pt>
                <c:pt idx="115">
                  <c:v>2.801120448179272</c:v>
                </c:pt>
                <c:pt idx="116">
                  <c:v>2.6809651474530831</c:v>
                </c:pt>
                <c:pt idx="117">
                  <c:v>2.5575447570332481</c:v>
                </c:pt>
                <c:pt idx="118">
                  <c:v>2.3554603854389722</c:v>
                </c:pt>
                <c:pt idx="119">
                  <c:v>2.6422764227642279</c:v>
                </c:pt>
                <c:pt idx="120">
                  <c:v>2.5242718446601939</c:v>
                </c:pt>
                <c:pt idx="121">
                  <c:v>2.5145067698259185</c:v>
                </c:pt>
                <c:pt idx="122">
                  <c:v>2.4299065420560746</c:v>
                </c:pt>
                <c:pt idx="123">
                  <c:v>2.376599634369287</c:v>
                </c:pt>
                <c:pt idx="124">
                  <c:v>2.4778761061946901</c:v>
                </c:pt>
                <c:pt idx="125">
                  <c:v>2.4013722126929671</c:v>
                </c:pt>
                <c:pt idx="126">
                  <c:v>2.3178807947019866</c:v>
                </c:pt>
                <c:pt idx="127">
                  <c:v>2.44299674267101</c:v>
                </c:pt>
                <c:pt idx="128">
                  <c:v>2.6771653543307088</c:v>
                </c:pt>
                <c:pt idx="129">
                  <c:v>2.5335320417287628</c:v>
                </c:pt>
                <c:pt idx="130">
                  <c:v>2.3415977961432506</c:v>
                </c:pt>
                <c:pt idx="131">
                  <c:v>2.4691358024691357</c:v>
                </c:pt>
                <c:pt idx="132">
                  <c:v>2.42914979757085</c:v>
                </c:pt>
                <c:pt idx="133">
                  <c:v>2.3622047244094486</c:v>
                </c:pt>
                <c:pt idx="134">
                  <c:v>2.3076923076923079</c:v>
                </c:pt>
                <c:pt idx="135">
                  <c:v>2.2471910112359552</c:v>
                </c:pt>
                <c:pt idx="136">
                  <c:v>2.1201413427561837</c:v>
                </c:pt>
                <c:pt idx="137">
                  <c:v>2.0674646354733408</c:v>
                </c:pt>
                <c:pt idx="138">
                  <c:v>2.0148462354188759</c:v>
                </c:pt>
                <c:pt idx="139">
                  <c:v>1.9980019980019981</c:v>
                </c:pt>
                <c:pt idx="140">
                  <c:v>2.0408163265306123</c:v>
                </c:pt>
                <c:pt idx="141">
                  <c:v>1.9462465245597778</c:v>
                </c:pt>
                <c:pt idx="142">
                  <c:v>1.8567639257294428</c:v>
                </c:pt>
                <c:pt idx="143">
                  <c:v>1.7857142857142856</c:v>
                </c:pt>
                <c:pt idx="144">
                  <c:v>1.8638573743922204</c:v>
                </c:pt>
                <c:pt idx="145">
                  <c:v>1.7624521072796935</c:v>
                </c:pt>
                <c:pt idx="146">
                  <c:v>1.6654598117306301</c:v>
                </c:pt>
                <c:pt idx="147">
                  <c:v>1.5983321751216122</c:v>
                </c:pt>
                <c:pt idx="148">
                  <c:v>1.6183412002697235</c:v>
                </c:pt>
                <c:pt idx="149">
                  <c:v>1.5894039735099337</c:v>
                </c:pt>
                <c:pt idx="150">
                  <c:v>1.6179215930304918</c:v>
                </c:pt>
                <c:pt idx="151">
                  <c:v>1.5757575757575759</c:v>
                </c:pt>
                <c:pt idx="152">
                  <c:v>1.5240328253223916</c:v>
                </c:pt>
                <c:pt idx="153">
                  <c:v>1.4772727272727273</c:v>
                </c:pt>
                <c:pt idx="154">
                  <c:v>1.4602487831260142</c:v>
                </c:pt>
                <c:pt idx="155">
                  <c:v>1.4263074484944533</c:v>
                </c:pt>
                <c:pt idx="156">
                  <c:v>1.3629480060575467</c:v>
                </c:pt>
                <c:pt idx="157">
                  <c:v>1.3170731707317074</c:v>
                </c:pt>
                <c:pt idx="158">
                  <c:v>1.383587786259542</c:v>
                </c:pt>
                <c:pt idx="159">
                  <c:v>1.3163867453472538</c:v>
                </c:pt>
                <c:pt idx="160">
                  <c:v>1.2575888985255854</c:v>
                </c:pt>
                <c:pt idx="161">
                  <c:v>1.2128816394813886</c:v>
                </c:pt>
                <c:pt idx="162">
                  <c:v>1.2053033346725592</c:v>
                </c:pt>
                <c:pt idx="163">
                  <c:v>1.5240328253223916</c:v>
                </c:pt>
                <c:pt idx="164">
                  <c:v>1.4700339238597813</c:v>
                </c:pt>
                <c:pt idx="165">
                  <c:v>1.4487504527345163</c:v>
                </c:pt>
                <c:pt idx="166">
                  <c:v>1.4446793516560958</c:v>
                </c:pt>
                <c:pt idx="167">
                  <c:v>1.4184397163120568</c:v>
                </c:pt>
                <c:pt idx="168">
                  <c:v>1.5583554376657824</c:v>
                </c:pt>
                <c:pt idx="169">
                  <c:v>1.5599610009749756</c:v>
                </c:pt>
                <c:pt idx="170">
                  <c:v>1.6791044776119404</c:v>
                </c:pt>
                <c:pt idx="171">
                  <c:v>1.6388467374810318</c:v>
                </c:pt>
                <c:pt idx="172">
                  <c:v>1.6339869281045754</c:v>
                </c:pt>
                <c:pt idx="173">
                  <c:v>1.6184971098265895</c:v>
                </c:pt>
                <c:pt idx="174">
                  <c:v>1.5970860184925748</c:v>
                </c:pt>
                <c:pt idx="175">
                  <c:v>1.6079844746326586</c:v>
                </c:pt>
                <c:pt idx="176">
                  <c:v>1.6519823788546255</c:v>
                </c:pt>
                <c:pt idx="177">
                  <c:v>1.6495402920497566</c:v>
                </c:pt>
                <c:pt idx="178">
                  <c:v>1.664876476906552</c:v>
                </c:pt>
                <c:pt idx="179">
                  <c:v>1.7400474558397045</c:v>
                </c:pt>
                <c:pt idx="180">
                  <c:v>1.7151767151767152</c:v>
                </c:pt>
                <c:pt idx="181">
                  <c:v>1.6944865958523014</c:v>
                </c:pt>
                <c:pt idx="182">
                  <c:v>1.6712397106510353</c:v>
                </c:pt>
                <c:pt idx="183">
                  <c:v>1.7600396628656418</c:v>
                </c:pt>
                <c:pt idx="184">
                  <c:v>1.7608217168011739</c:v>
                </c:pt>
                <c:pt idx="185">
                  <c:v>1.735357917570499</c:v>
                </c:pt>
                <c:pt idx="186">
                  <c:v>1.7319098457888493</c:v>
                </c:pt>
                <c:pt idx="187">
                  <c:v>1.7638758231420508</c:v>
                </c:pt>
                <c:pt idx="188">
                  <c:v>1.7824074074074074</c:v>
                </c:pt>
                <c:pt idx="189">
                  <c:v>1.9558214450069027</c:v>
                </c:pt>
                <c:pt idx="190">
                  <c:v>2.0871559633027523</c:v>
                </c:pt>
                <c:pt idx="191">
                  <c:v>2.0592894319981894</c:v>
                </c:pt>
                <c:pt idx="192">
                  <c:v>2.0688104340004498</c:v>
                </c:pt>
                <c:pt idx="193">
                  <c:v>2.0772838954657136</c:v>
                </c:pt>
                <c:pt idx="194">
                  <c:v>2.0534334290130274</c:v>
                </c:pt>
                <c:pt idx="195">
                  <c:v>2.0310111378030138</c:v>
                </c:pt>
                <c:pt idx="196">
                  <c:v>2.0296813618507201</c:v>
                </c:pt>
                <c:pt idx="197">
                  <c:v>2.060290609412275</c:v>
                </c:pt>
                <c:pt idx="198">
                  <c:v>2.0540540540540539</c:v>
                </c:pt>
                <c:pt idx="199">
                  <c:v>2.045209903121636</c:v>
                </c:pt>
                <c:pt idx="200">
                  <c:v>2.0338257332476983</c:v>
                </c:pt>
                <c:pt idx="201">
                  <c:v>2.0464719675975274</c:v>
                </c:pt>
                <c:pt idx="202">
                  <c:v>2.0598853259715435</c:v>
                </c:pt>
                <c:pt idx="203">
                  <c:v>2.0537793775142918</c:v>
                </c:pt>
                <c:pt idx="204">
                  <c:v>2.0464135021097047</c:v>
                </c:pt>
                <c:pt idx="205">
                  <c:v>2.1012817818869509</c:v>
                </c:pt>
                <c:pt idx="206">
                  <c:v>2.1134128478761247</c:v>
                </c:pt>
                <c:pt idx="207">
                  <c:v>2.1298809772395075</c:v>
                </c:pt>
                <c:pt idx="208">
                  <c:v>2.1175005189952252</c:v>
                </c:pt>
                <c:pt idx="209">
                  <c:v>2.1113641068101843</c:v>
                </c:pt>
                <c:pt idx="210">
                  <c:v>2.1096173733195447</c:v>
                </c:pt>
                <c:pt idx="211">
                  <c:v>2.1091811414392061</c:v>
                </c:pt>
                <c:pt idx="212">
                  <c:v>2.1385975735142915</c:v>
                </c:pt>
                <c:pt idx="213">
                  <c:v>2.1324584785728931</c:v>
                </c:pt>
                <c:pt idx="214">
                  <c:v>2.1468002453485995</c:v>
                </c:pt>
                <c:pt idx="215">
                  <c:v>2.1432945499081444</c:v>
                </c:pt>
                <c:pt idx="216">
                  <c:v>2.1527213647441106</c:v>
                </c:pt>
                <c:pt idx="217">
                  <c:v>2.1453147136207247</c:v>
                </c:pt>
                <c:pt idx="218">
                  <c:v>2.1396851029471136</c:v>
                </c:pt>
                <c:pt idx="219">
                  <c:v>2.1349446122860023</c:v>
                </c:pt>
                <c:pt idx="220">
                  <c:v>2.128941554529022</c:v>
                </c:pt>
                <c:pt idx="221">
                  <c:v>2.1183053557154277</c:v>
                </c:pt>
                <c:pt idx="222">
                  <c:v>2.1123953766440815</c:v>
                </c:pt>
                <c:pt idx="223">
                  <c:v>2.1251241310824232</c:v>
                </c:pt>
                <c:pt idx="224">
                  <c:v>2.1183923975450405</c:v>
                </c:pt>
                <c:pt idx="225">
                  <c:v>2.1154606563859235</c:v>
                </c:pt>
                <c:pt idx="226">
                  <c:v>2.1096214511041009</c:v>
                </c:pt>
                <c:pt idx="227">
                  <c:v>2.1247294904583907</c:v>
                </c:pt>
                <c:pt idx="228">
                  <c:v>2.1397722811150373</c:v>
                </c:pt>
                <c:pt idx="229">
                  <c:v>2.1318208488167416</c:v>
                </c:pt>
                <c:pt idx="230">
                  <c:v>2.1276595744680851</c:v>
                </c:pt>
                <c:pt idx="231">
                  <c:v>2.1247563352826511</c:v>
                </c:pt>
                <c:pt idx="232">
                  <c:v>2.123514513929476</c:v>
                </c:pt>
                <c:pt idx="233">
                  <c:v>2.1189735614307934</c:v>
                </c:pt>
                <c:pt idx="234">
                  <c:v>2.116504854368932</c:v>
                </c:pt>
                <c:pt idx="235">
                  <c:v>2.1148622429181216</c:v>
                </c:pt>
                <c:pt idx="236">
                  <c:v>2.1144519883608148</c:v>
                </c:pt>
                <c:pt idx="237">
                  <c:v>2.109949670925281</c:v>
                </c:pt>
                <c:pt idx="238">
                  <c:v>2.1083172147001936</c:v>
                </c:pt>
                <c:pt idx="239">
                  <c:v>2.1235521235521233</c:v>
                </c:pt>
                <c:pt idx="240">
                  <c:v>2.139965297860035</c:v>
                </c:pt>
                <c:pt idx="241">
                  <c:v>2.1379044684129429</c:v>
                </c:pt>
                <c:pt idx="242">
                  <c:v>2.1358476043871462</c:v>
                </c:pt>
                <c:pt idx="243">
                  <c:v>2.134204960584503</c:v>
                </c:pt>
                <c:pt idx="244">
                  <c:v>2.1333845858158753</c:v>
                </c:pt>
                <c:pt idx="245">
                  <c:v>2.1305182341650672</c:v>
                </c:pt>
                <c:pt idx="246">
                  <c:v>2.1297006907137375</c:v>
                </c:pt>
                <c:pt idx="247">
                  <c:v>2.1272518206209274</c:v>
                </c:pt>
                <c:pt idx="248">
                  <c:v>2.1455938697318007</c:v>
                </c:pt>
                <c:pt idx="249">
                  <c:v>2.1435406698564594</c:v>
                </c:pt>
                <c:pt idx="250">
                  <c:v>2.1427204897646832</c:v>
                </c:pt>
                <c:pt idx="251">
                  <c:v>2.1589606419564387</c:v>
                </c:pt>
                <c:pt idx="252">
                  <c:v>2.1569001717885095</c:v>
                </c:pt>
                <c:pt idx="253">
                  <c:v>2.1560770845258541</c:v>
                </c:pt>
                <c:pt idx="254">
                  <c:v>2.1544327931363205</c:v>
                </c:pt>
                <c:pt idx="255">
                  <c:v>2.150742291587362</c:v>
                </c:pt>
                <c:pt idx="256">
                  <c:v>2.1668884242539441</c:v>
                </c:pt>
                <c:pt idx="257">
                  <c:v>2.1640091116173119</c:v>
                </c:pt>
                <c:pt idx="258">
                  <c:v>2.1615472127417523</c:v>
                </c:pt>
                <c:pt idx="259">
                  <c:v>2.1615472127417523</c:v>
                </c:pt>
                <c:pt idx="260">
                  <c:v>2.1800947867298577</c:v>
                </c:pt>
                <c:pt idx="261">
                  <c:v>2.197802197802198</c:v>
                </c:pt>
                <c:pt idx="262">
                  <c:v>2.1961378265808404</c:v>
                </c:pt>
                <c:pt idx="263">
                  <c:v>2.195306585919758</c:v>
                </c:pt>
                <c:pt idx="264">
                  <c:v>2.1932312346379277</c:v>
                </c:pt>
                <c:pt idx="265">
                  <c:v>2.190745986779981</c:v>
                </c:pt>
                <c:pt idx="266">
                  <c:v>2.190332326283988</c:v>
                </c:pt>
                <c:pt idx="267">
                  <c:v>2.1899188219747026</c:v>
                </c:pt>
                <c:pt idx="268">
                  <c:v>2.2075471698113209</c:v>
                </c:pt>
                <c:pt idx="269">
                  <c:v>2.2054665409990575</c:v>
                </c:pt>
                <c:pt idx="270">
                  <c:v>2.2046353872244207</c:v>
                </c:pt>
                <c:pt idx="271">
                  <c:v>2.2029749576350968</c:v>
                </c:pt>
                <c:pt idx="272">
                  <c:v>2.2025602409638556</c:v>
                </c:pt>
                <c:pt idx="273">
                  <c:v>2.2025602409638556</c:v>
                </c:pt>
                <c:pt idx="274">
                  <c:v>2.2025602409638556</c:v>
                </c:pt>
                <c:pt idx="275">
                  <c:v>2.1996615905245349</c:v>
                </c:pt>
                <c:pt idx="276">
                  <c:v>2.1992481203007519</c:v>
                </c:pt>
                <c:pt idx="277">
                  <c:v>2.1984216459977453</c:v>
                </c:pt>
                <c:pt idx="278">
                  <c:v>2.1984216459977453</c:v>
                </c:pt>
                <c:pt idx="279">
                  <c:v>2.1975957926371152</c:v>
                </c:pt>
                <c:pt idx="280">
                  <c:v>2.1975957926371152</c:v>
                </c:pt>
                <c:pt idx="281">
                  <c:v>2.1971830985915495</c:v>
                </c:pt>
                <c:pt idx="282">
                  <c:v>2.1967705595193392</c:v>
                </c:pt>
                <c:pt idx="283">
                  <c:v>2.1938871179448713</c:v>
                </c:pt>
                <c:pt idx="284">
                  <c:v>2.1922428330522767</c:v>
                </c:pt>
                <c:pt idx="285">
                  <c:v>2.1914216145345571</c:v>
                </c:pt>
                <c:pt idx="286">
                  <c:v>2.1873247335950645</c:v>
                </c:pt>
                <c:pt idx="287">
                  <c:v>2.1856902671399214</c:v>
                </c:pt>
                <c:pt idx="288">
                  <c:v>2.1832431423773091</c:v>
                </c:pt>
                <c:pt idx="289">
                  <c:v>2.1743170414421109</c:v>
                </c:pt>
                <c:pt idx="290">
                  <c:v>2.1662655063877061</c:v>
                </c:pt>
                <c:pt idx="291">
                  <c:v>2.1554900515843771</c:v>
                </c:pt>
                <c:pt idx="292">
                  <c:v>2.1432496794284668</c:v>
                </c:pt>
                <c:pt idx="293">
                  <c:v>2.1411722010524405</c:v>
                </c:pt>
                <c:pt idx="294">
                  <c:v>2.1253602305475505</c:v>
                </c:pt>
                <c:pt idx="295">
                  <c:v>2.1135590184488624</c:v>
                </c:pt>
                <c:pt idx="296">
                  <c:v>2.0814958546480864</c:v>
                </c:pt>
                <c:pt idx="297">
                  <c:v>2.0579002441576564</c:v>
                </c:pt>
                <c:pt idx="298">
                  <c:v>2.0309810671256456</c:v>
                </c:pt>
                <c:pt idx="299">
                  <c:v>2.0238095238095237</c:v>
                </c:pt>
                <c:pt idx="300">
                  <c:v>2.0040417649040081</c:v>
                </c:pt>
                <c:pt idx="301">
                  <c:v>1.9906323185011712</c:v>
                </c:pt>
                <c:pt idx="302">
                  <c:v>1.9956760352569431</c:v>
                </c:pt>
                <c:pt idx="303">
                  <c:v>1.9678583142013775</c:v>
                </c:pt>
                <c:pt idx="304">
                  <c:v>1.9576120368872352</c:v>
                </c:pt>
                <c:pt idx="305">
                  <c:v>1.9645732689210951</c:v>
                </c:pt>
                <c:pt idx="306">
                  <c:v>1.9595348096224312</c:v>
                </c:pt>
                <c:pt idx="307">
                  <c:v>1.9391455147406589</c:v>
                </c:pt>
                <c:pt idx="308">
                  <c:v>1.9239793524167059</c:v>
                </c:pt>
                <c:pt idx="309">
                  <c:v>1.9097489604189128</c:v>
                </c:pt>
                <c:pt idx="310">
                  <c:v>1.8979653811114483</c:v>
                </c:pt>
                <c:pt idx="311">
                  <c:v>1.8901890189018902</c:v>
                </c:pt>
                <c:pt idx="312">
                  <c:v>1.925925925925926</c:v>
                </c:pt>
                <c:pt idx="313">
                  <c:v>1.9112926758097462</c:v>
                </c:pt>
                <c:pt idx="314">
                  <c:v>1.8998272884283247</c:v>
                </c:pt>
                <c:pt idx="315">
                  <c:v>1.8978310502283107</c:v>
                </c:pt>
                <c:pt idx="316">
                  <c:v>1.9535673839184597</c:v>
                </c:pt>
                <c:pt idx="317">
                  <c:v>1.9225410977988295</c:v>
                </c:pt>
                <c:pt idx="318">
                  <c:v>1.9180350489857871</c:v>
                </c:pt>
                <c:pt idx="319">
                  <c:v>1.9041095890410957</c:v>
                </c:pt>
                <c:pt idx="320">
                  <c:v>1.8760966392225673</c:v>
                </c:pt>
                <c:pt idx="321">
                  <c:v>1.8878029187307539</c:v>
                </c:pt>
                <c:pt idx="322">
                  <c:v>1.8732562774013553</c:v>
                </c:pt>
                <c:pt idx="323">
                  <c:v>1.9018887722980062</c:v>
                </c:pt>
                <c:pt idx="324">
                  <c:v>1.8938902581398365</c:v>
                </c:pt>
                <c:pt idx="325">
                  <c:v>1.8758833354747526</c:v>
                </c:pt>
                <c:pt idx="326">
                  <c:v>1.8527918781725889</c:v>
                </c:pt>
                <c:pt idx="327">
                  <c:v>1.8628067967275015</c:v>
                </c:pt>
                <c:pt idx="328">
                  <c:v>1.8499999999999999</c:v>
                </c:pt>
                <c:pt idx="329">
                  <c:v>1.8493235695668364</c:v>
                </c:pt>
                <c:pt idx="330">
                  <c:v>1.8367850098619329</c:v>
                </c:pt>
                <c:pt idx="331">
                  <c:v>1.835086860778077</c:v>
                </c:pt>
                <c:pt idx="332">
                  <c:v>1.8439888390149217</c:v>
                </c:pt>
                <c:pt idx="333">
                  <c:v>1.8569878210539008</c:v>
                </c:pt>
                <c:pt idx="334">
                  <c:v>1.8412242945958872</c:v>
                </c:pt>
                <c:pt idx="335">
                  <c:v>1.8326788051886231</c:v>
                </c:pt>
                <c:pt idx="336">
                  <c:v>1.8250770324721499</c:v>
                </c:pt>
                <c:pt idx="337">
                  <c:v>1.8463723517576045</c:v>
                </c:pt>
                <c:pt idx="338">
                  <c:v>1.8359420972107803</c:v>
                </c:pt>
                <c:pt idx="339">
                  <c:v>1.8232819074333801</c:v>
                </c:pt>
                <c:pt idx="340">
                  <c:v>1.8382780686445606</c:v>
                </c:pt>
                <c:pt idx="341">
                  <c:v>1.8331592992226475</c:v>
                </c:pt>
                <c:pt idx="342">
                  <c:v>1.8497109826589597</c:v>
                </c:pt>
                <c:pt idx="343">
                  <c:v>1.8567639257294428</c:v>
                </c:pt>
                <c:pt idx="344">
                  <c:v>1.8642117376294594</c:v>
                </c:pt>
                <c:pt idx="345">
                  <c:v>1.8714121699196327</c:v>
                </c:pt>
                <c:pt idx="346">
                  <c:v>1.8766449250486328</c:v>
                </c:pt>
                <c:pt idx="347">
                  <c:v>1.8938961779806047</c:v>
                </c:pt>
                <c:pt idx="348">
                  <c:v>1.8910913647755754</c:v>
                </c:pt>
                <c:pt idx="349">
                  <c:v>1.8876506709119854</c:v>
                </c:pt>
                <c:pt idx="350">
                  <c:v>1.8857207770078384</c:v>
                </c:pt>
                <c:pt idx="351">
                  <c:v>1.8953580751333559</c:v>
                </c:pt>
                <c:pt idx="352">
                  <c:v>1.8934240362811792</c:v>
                </c:pt>
                <c:pt idx="353">
                  <c:v>1.9021739130434785</c:v>
                </c:pt>
                <c:pt idx="354">
                  <c:v>1.9008825526137134</c:v>
                </c:pt>
                <c:pt idx="355">
                  <c:v>1.8974474813643549</c:v>
                </c:pt>
                <c:pt idx="356">
                  <c:v>1.8970189701897018</c:v>
                </c:pt>
                <c:pt idx="357">
                  <c:v>1.8944519621109608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6FC-437E-9F23-07565EBD4513}"/>
            </c:ext>
          </c:extLst>
        </c:ser>
        <c:ser>
          <c:idx val="9"/>
          <c:order val="9"/>
          <c:tx>
            <c:strRef>
              <c:f>'Letalidade Américas.Dia'!$K$1</c:f>
              <c:strCache>
                <c:ptCount val="1"/>
                <c:pt idx="0">
                  <c:v>Uruguai</c:v>
                </c:pt>
              </c:strCache>
            </c:strRef>
          </c:tx>
          <c:spPr>
            <a:ln w="28440">
              <a:solidFill>
                <a:srgbClr val="7030A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'Letalidade Américas.Dia'!$K$8:$K$365</c:f>
              <c:numCache>
                <c:formatCode>0.0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0.3125</c:v>
                </c:pt>
                <c:pt idx="30">
                  <c:v>0.59171597633136097</c:v>
                </c:pt>
                <c:pt idx="31">
                  <c:v>1.1428571428571428</c:v>
                </c:pt>
                <c:pt idx="32">
                  <c:v>1.084010840108401</c:v>
                </c:pt>
                <c:pt idx="33">
                  <c:v>1.0362694300518136</c:v>
                </c:pt>
                <c:pt idx="34">
                  <c:v>1.25</c:v>
                </c:pt>
                <c:pt idx="35">
                  <c:v>1.4778325123152709</c:v>
                </c:pt>
                <c:pt idx="36">
                  <c:v>1.4457831325301205</c:v>
                </c:pt>
                <c:pt idx="37">
                  <c:v>1.6509433962264151</c:v>
                </c:pt>
                <c:pt idx="38">
                  <c:v>1.5695067264573992</c:v>
                </c:pt>
                <c:pt idx="39">
                  <c:v>1.545253863134658</c:v>
                </c:pt>
                <c:pt idx="40">
                  <c:v>1.5053763440860215</c:v>
                </c:pt>
                <c:pt idx="41">
                  <c:v>1.4830508474576272</c:v>
                </c:pt>
                <c:pt idx="42">
                  <c:v>1.4492753623188406</c:v>
                </c:pt>
                <c:pt idx="43">
                  <c:v>1.6563146997929608</c:v>
                </c:pt>
                <c:pt idx="44">
                  <c:v>1.6260162601626018</c:v>
                </c:pt>
                <c:pt idx="45">
                  <c:v>1.8255578093306288</c:v>
                </c:pt>
                <c:pt idx="46">
                  <c:v>1.7928286852589643</c:v>
                </c:pt>
                <c:pt idx="47">
                  <c:v>1.7716535433070866</c:v>
                </c:pt>
                <c:pt idx="48">
                  <c:v>1.7408123791102514</c:v>
                </c:pt>
                <c:pt idx="49">
                  <c:v>1.893939393939394</c:v>
                </c:pt>
                <c:pt idx="50">
                  <c:v>1.8691588785046727</c:v>
                </c:pt>
                <c:pt idx="51">
                  <c:v>2.2099447513812152</c:v>
                </c:pt>
                <c:pt idx="52">
                  <c:v>2.1857923497267762</c:v>
                </c:pt>
                <c:pt idx="53">
                  <c:v>2.1543985637342908</c:v>
                </c:pt>
                <c:pt idx="54">
                  <c:v>2.1314387211367674</c:v>
                </c:pt>
                <c:pt idx="55">
                  <c:v>2.348993288590604</c:v>
                </c:pt>
                <c:pt idx="56">
                  <c:v>2.4752475247524752</c:v>
                </c:pt>
                <c:pt idx="57">
                  <c:v>2.4193548387096775</c:v>
                </c:pt>
                <c:pt idx="58">
                  <c:v>2.4</c:v>
                </c:pt>
                <c:pt idx="59">
                  <c:v>2.3809523809523809</c:v>
                </c:pt>
                <c:pt idx="60">
                  <c:v>2.6438569206842923</c:v>
                </c:pt>
                <c:pt idx="61">
                  <c:v>2.6234567901234565</c:v>
                </c:pt>
                <c:pt idx="62">
                  <c:v>2.6073619631901841</c:v>
                </c:pt>
                <c:pt idx="63">
                  <c:v>2.5954198473282442</c:v>
                </c:pt>
                <c:pt idx="64">
                  <c:v>2.5875190258751903</c:v>
                </c:pt>
                <c:pt idx="65">
                  <c:v>2.5373134328358207</c:v>
                </c:pt>
                <c:pt idx="66">
                  <c:v>2.526002971768202</c:v>
                </c:pt>
                <c:pt idx="67">
                  <c:v>2.4853801169590644</c:v>
                </c:pt>
                <c:pt idx="68">
                  <c:v>2.4495677233429394</c:v>
                </c:pt>
                <c:pt idx="69">
                  <c:v>2.4216524216524213</c:v>
                </c:pt>
                <c:pt idx="70">
                  <c:v>2.6874115983026874</c:v>
                </c:pt>
                <c:pt idx="71">
                  <c:v>2.6722925457102673</c:v>
                </c:pt>
                <c:pt idx="72">
                  <c:v>2.6499302649930265</c:v>
                </c:pt>
                <c:pt idx="73">
                  <c:v>2.642559109874826</c:v>
                </c:pt>
                <c:pt idx="74">
                  <c:v>2.6243093922651934</c:v>
                </c:pt>
                <c:pt idx="75">
                  <c:v>2.5956284153005464</c:v>
                </c:pt>
                <c:pt idx="76">
                  <c:v>2.588555858310627</c:v>
                </c:pt>
                <c:pt idx="77">
                  <c:v>2.7247956403269753</c:v>
                </c:pt>
                <c:pt idx="78">
                  <c:v>2.7137042062415198</c:v>
                </c:pt>
                <c:pt idx="79">
                  <c:v>2.7100271002710028</c:v>
                </c:pt>
                <c:pt idx="80">
                  <c:v>2.6809651474530831</c:v>
                </c:pt>
                <c:pt idx="81">
                  <c:v>2.6702269692923899</c:v>
                </c:pt>
                <c:pt idx="82">
                  <c:v>2.6560424966799467</c:v>
                </c:pt>
                <c:pt idx="83">
                  <c:v>2.8795811518324608</c:v>
                </c:pt>
                <c:pt idx="84">
                  <c:v>2.860858257477243</c:v>
                </c:pt>
                <c:pt idx="85">
                  <c:v>2.7954256670902162</c:v>
                </c:pt>
                <c:pt idx="86">
                  <c:v>2.788339670468948</c:v>
                </c:pt>
                <c:pt idx="87">
                  <c:v>2.7397260273972601</c:v>
                </c:pt>
                <c:pt idx="88">
                  <c:v>2.7127003699136867</c:v>
                </c:pt>
                <c:pt idx="89">
                  <c:v>2.6960784313725492</c:v>
                </c:pt>
                <c:pt idx="90">
                  <c:v>2.679658952496955</c:v>
                </c:pt>
                <c:pt idx="91">
                  <c:v>2.6731470230862699</c:v>
                </c:pt>
                <c:pt idx="92">
                  <c:v>2.7878787878787876</c:v>
                </c:pt>
                <c:pt idx="93">
                  <c:v>2.7845036319612588</c:v>
                </c:pt>
                <c:pt idx="94">
                  <c:v>2.7777777777777777</c:v>
                </c:pt>
                <c:pt idx="95">
                  <c:v>2.7644230769230766</c:v>
                </c:pt>
                <c:pt idx="96">
                  <c:v>2.7577937649880093</c:v>
                </c:pt>
                <c:pt idx="97">
                  <c:v>2.72189349112426</c:v>
                </c:pt>
                <c:pt idx="98">
                  <c:v>2.72189349112426</c:v>
                </c:pt>
                <c:pt idx="99">
                  <c:v>2.72189349112426</c:v>
                </c:pt>
                <c:pt idx="100">
                  <c:v>2.7186761229314422</c:v>
                </c:pt>
                <c:pt idx="101">
                  <c:v>2.715466351829988</c:v>
                </c:pt>
                <c:pt idx="102">
                  <c:v>2.715466351829988</c:v>
                </c:pt>
                <c:pt idx="103">
                  <c:v>2.715466351829988</c:v>
                </c:pt>
                <c:pt idx="104">
                  <c:v>2.715466351829988</c:v>
                </c:pt>
                <c:pt idx="105">
                  <c:v>2.7122641509433962</c:v>
                </c:pt>
                <c:pt idx="106">
                  <c:v>2.7122641509433962</c:v>
                </c:pt>
                <c:pt idx="107">
                  <c:v>2.8268551236749118</c:v>
                </c:pt>
                <c:pt idx="108">
                  <c:v>2.8268551236749118</c:v>
                </c:pt>
                <c:pt idx="109">
                  <c:v>2.8235294117647061</c:v>
                </c:pt>
                <c:pt idx="110">
                  <c:v>2.8135990621336462</c:v>
                </c:pt>
                <c:pt idx="111">
                  <c:v>2.9103608847497089</c:v>
                </c:pt>
                <c:pt idx="112">
                  <c:v>2.8538812785388128</c:v>
                </c:pt>
                <c:pt idx="113">
                  <c:v>2.8344671201814062</c:v>
                </c:pt>
                <c:pt idx="114">
                  <c:v>2.8248587570621471</c:v>
                </c:pt>
                <c:pt idx="115">
                  <c:v>2.8824833702882482</c:v>
                </c:pt>
                <c:pt idx="116">
                  <c:v>2.8665931642778393</c:v>
                </c:pt>
                <c:pt idx="117">
                  <c:v>2.8291621327529923</c:v>
                </c:pt>
                <c:pt idx="118">
                  <c:v>2.8138528138528138</c:v>
                </c:pt>
                <c:pt idx="119">
                  <c:v>2.9063509149623248</c:v>
                </c:pt>
                <c:pt idx="120">
                  <c:v>2.8969957081545061</c:v>
                </c:pt>
                <c:pt idx="121">
                  <c:v>2.8846153846153846</c:v>
                </c:pt>
                <c:pt idx="122">
                  <c:v>2.9692470837751856</c:v>
                </c:pt>
                <c:pt idx="123">
                  <c:v>2.9567053854276661</c:v>
                </c:pt>
                <c:pt idx="124">
                  <c:v>2.9411764705882351</c:v>
                </c:pt>
                <c:pt idx="125">
                  <c:v>2.9319371727748691</c:v>
                </c:pt>
                <c:pt idx="126">
                  <c:v>2.9288702928870292</c:v>
                </c:pt>
                <c:pt idx="127">
                  <c:v>3.0208333333333335</c:v>
                </c:pt>
                <c:pt idx="128">
                  <c:v>3.0051813471502591</c:v>
                </c:pt>
                <c:pt idx="129">
                  <c:v>2.9774127310061602</c:v>
                </c:pt>
                <c:pt idx="130">
                  <c:v>2.968270214943705</c:v>
                </c:pt>
                <c:pt idx="131">
                  <c:v>2.9441624365482233</c:v>
                </c:pt>
                <c:pt idx="132">
                  <c:v>3.0425963488843815</c:v>
                </c:pt>
                <c:pt idx="133">
                  <c:v>3.1408308004052685</c:v>
                </c:pt>
                <c:pt idx="134">
                  <c:v>3.1344792719919106</c:v>
                </c:pt>
                <c:pt idx="135">
                  <c:v>3.1093279839518555</c:v>
                </c:pt>
                <c:pt idx="136">
                  <c:v>3.0723488602576809</c:v>
                </c:pt>
                <c:pt idx="137">
                  <c:v>3.1189083820662766</c:v>
                </c:pt>
                <c:pt idx="138">
                  <c:v>3.085824493731919</c:v>
                </c:pt>
                <c:pt idx="139">
                  <c:v>3.1609195402298855</c:v>
                </c:pt>
                <c:pt idx="140">
                  <c:v>3.1309297912713472</c:v>
                </c:pt>
                <c:pt idx="141">
                  <c:v>3.1015037593984962</c:v>
                </c:pt>
                <c:pt idx="142">
                  <c:v>3.0109489051094891</c:v>
                </c:pt>
                <c:pt idx="143">
                  <c:v>3.0438675022381378</c:v>
                </c:pt>
                <c:pt idx="144">
                  <c:v>2.9798422436459244</c:v>
                </c:pt>
                <c:pt idx="145">
                  <c:v>2.9159519725557463</c:v>
                </c:pt>
                <c:pt idx="146">
                  <c:v>2.8960817717206133</c:v>
                </c:pt>
                <c:pt idx="147">
                  <c:v>2.8523489932885906</c:v>
                </c:pt>
                <c:pt idx="148">
                  <c:v>2.9118136439267883</c:v>
                </c:pt>
                <c:pt idx="149">
                  <c:v>2.8735632183908044</c:v>
                </c:pt>
                <c:pt idx="150">
                  <c:v>2.8294260307194827</c:v>
                </c:pt>
                <c:pt idx="151">
                  <c:v>2.8157683024939661</c:v>
                </c:pt>
                <c:pt idx="152">
                  <c:v>2.766798418972332</c:v>
                </c:pt>
                <c:pt idx="153">
                  <c:v>2.7386541471048513</c:v>
                </c:pt>
                <c:pt idx="154">
                  <c:v>2.7993779160186625</c:v>
                </c:pt>
                <c:pt idx="155">
                  <c:v>2.7885360185902401</c:v>
                </c:pt>
                <c:pt idx="156">
                  <c:v>2.8461538461538463</c:v>
                </c:pt>
                <c:pt idx="157">
                  <c:v>2.8265851795263561</c:v>
                </c:pt>
                <c:pt idx="158">
                  <c:v>2.8072837632776935</c:v>
                </c:pt>
                <c:pt idx="159">
                  <c:v>2.7924528301886795</c:v>
                </c:pt>
                <c:pt idx="160">
                  <c:v>2.7715355805243447</c:v>
                </c:pt>
                <c:pt idx="161">
                  <c:v>2.7346637102734666</c:v>
                </c:pt>
                <c:pt idx="162">
                  <c:v>2.7126099706744866</c:v>
                </c:pt>
                <c:pt idx="163">
                  <c:v>2.6714801444043323</c:v>
                </c:pt>
                <c:pt idx="164">
                  <c:v>2.6561378320172291</c:v>
                </c:pt>
                <c:pt idx="165">
                  <c:v>2.6259758694109299</c:v>
                </c:pt>
                <c:pt idx="166">
                  <c:v>2.6741731175228711</c:v>
                </c:pt>
                <c:pt idx="167">
                  <c:v>2.6499302649930265</c:v>
                </c:pt>
                <c:pt idx="168">
                  <c:v>2.6388888888888888</c:v>
                </c:pt>
                <c:pt idx="169">
                  <c:v>2.7453671928620453</c:v>
                </c:pt>
                <c:pt idx="170">
                  <c:v>2.6936026936026933</c:v>
                </c:pt>
                <c:pt idx="171">
                  <c:v>2.679169457468185</c:v>
                </c:pt>
                <c:pt idx="172">
                  <c:v>2.7224435590969454</c:v>
                </c:pt>
                <c:pt idx="173">
                  <c:v>2.7704485488126647</c:v>
                </c:pt>
                <c:pt idx="174">
                  <c:v>2.7613412228796843</c:v>
                </c:pt>
                <c:pt idx="175">
                  <c:v>2.7504911591355601</c:v>
                </c:pt>
                <c:pt idx="176">
                  <c:v>2.7397260273972601</c:v>
                </c:pt>
                <c:pt idx="177">
                  <c:v>2.799479166666667</c:v>
                </c:pt>
                <c:pt idx="178">
                  <c:v>2.7867790019442644</c:v>
                </c:pt>
                <c:pt idx="179">
                  <c:v>2.7724049000644744</c:v>
                </c:pt>
                <c:pt idx="180">
                  <c:v>2.7634961439588688</c:v>
                </c:pt>
                <c:pt idx="181">
                  <c:v>2.8025477707006372</c:v>
                </c:pt>
                <c:pt idx="182">
                  <c:v>2.77602523659306</c:v>
                </c:pt>
                <c:pt idx="183">
                  <c:v>2.7586206896551726</c:v>
                </c:pt>
                <c:pt idx="184">
                  <c:v>2.7312228429546863</c:v>
                </c:pt>
                <c:pt idx="185">
                  <c:v>2.7060270602706029</c:v>
                </c:pt>
                <c:pt idx="186">
                  <c:v>2.6894865525672369</c:v>
                </c:pt>
                <c:pt idx="187">
                  <c:v>2.7223230490018149</c:v>
                </c:pt>
                <c:pt idx="188">
                  <c:v>2.696225284601558</c:v>
                </c:pt>
                <c:pt idx="189">
                  <c:v>2.6801667659321025</c:v>
                </c:pt>
                <c:pt idx="190">
                  <c:v>2.6580035440047256</c:v>
                </c:pt>
                <c:pt idx="191">
                  <c:v>2.6285046728971961</c:v>
                </c:pt>
                <c:pt idx="192">
                  <c:v>2.5847214244686962</c:v>
                </c:pt>
                <c:pt idx="193">
                  <c:v>2.5582717453098351</c:v>
                </c:pt>
                <c:pt idx="194">
                  <c:v>2.5380710659898478</c:v>
                </c:pt>
                <c:pt idx="195">
                  <c:v>2.5280898876404492</c:v>
                </c:pt>
                <c:pt idx="196">
                  <c:v>2.4889380530973453</c:v>
                </c:pt>
                <c:pt idx="197">
                  <c:v>2.4834437086092715</c:v>
                </c:pt>
                <c:pt idx="198">
                  <c:v>2.4630541871921183</c:v>
                </c:pt>
                <c:pt idx="199">
                  <c:v>2.4245689655172415</c:v>
                </c:pt>
                <c:pt idx="200">
                  <c:v>2.4520255863539444</c:v>
                </c:pt>
                <c:pt idx="201">
                  <c:v>2.4338624338624339</c:v>
                </c:pt>
                <c:pt idx="202">
                  <c:v>2.4159663865546221</c:v>
                </c:pt>
                <c:pt idx="203">
                  <c:v>2.3995826812728223</c:v>
                </c:pt>
                <c:pt idx="204">
                  <c:v>2.3871302542812662</c:v>
                </c:pt>
                <c:pt idx="205">
                  <c:v>2.3784901758014478</c:v>
                </c:pt>
                <c:pt idx="206">
                  <c:v>2.4152106885919835</c:v>
                </c:pt>
                <c:pt idx="207">
                  <c:v>2.3991832567636551</c:v>
                </c:pt>
                <c:pt idx="208">
                  <c:v>2.389425521098119</c:v>
                </c:pt>
                <c:pt idx="209">
                  <c:v>2.3523523523523524</c:v>
                </c:pt>
                <c:pt idx="210">
                  <c:v>2.3406374501992033</c:v>
                </c:pt>
                <c:pt idx="211">
                  <c:v>2.3383084577114426</c:v>
                </c:pt>
                <c:pt idx="212">
                  <c:v>2.3610427939006393</c:v>
                </c:pt>
                <c:pt idx="213">
                  <c:v>2.3460410557184752</c:v>
                </c:pt>
                <c:pt idx="214">
                  <c:v>2.3289665211062593</c:v>
                </c:pt>
                <c:pt idx="215">
                  <c:v>2.28898426323319</c:v>
                </c:pt>
                <c:pt idx="216">
                  <c:v>2.2620169651272386</c:v>
                </c:pt>
                <c:pt idx="217">
                  <c:v>2.2377622377622379</c:v>
                </c:pt>
                <c:pt idx="218">
                  <c:v>2.2273781902552203</c:v>
                </c:pt>
                <c:pt idx="219">
                  <c:v>2.2508038585209005</c:v>
                </c:pt>
                <c:pt idx="220">
                  <c:v>2.2212148685403448</c:v>
                </c:pt>
                <c:pt idx="221">
                  <c:v>2.2012578616352201</c:v>
                </c:pt>
                <c:pt idx="222">
                  <c:v>2.1768103065304309</c:v>
                </c:pt>
                <c:pt idx="223">
                  <c:v>2.204585537918871</c:v>
                </c:pt>
                <c:pt idx="224">
                  <c:v>2.1795989537925022</c:v>
                </c:pt>
                <c:pt idx="225">
                  <c:v>2.2049286640726331</c:v>
                </c:pt>
                <c:pt idx="226">
                  <c:v>2.1822849807445444</c:v>
                </c:pt>
                <c:pt idx="227">
                  <c:v>2.1356783919597988</c:v>
                </c:pt>
                <c:pt idx="228">
                  <c:v>2.110053785684733</c:v>
                </c:pt>
                <c:pt idx="229">
                  <c:v>2.0816326530612246</c:v>
                </c:pt>
                <c:pt idx="230">
                  <c:v>2.039184326269492</c:v>
                </c:pt>
                <c:pt idx="231">
                  <c:v>2.015013828526274</c:v>
                </c:pt>
                <c:pt idx="232">
                  <c:v>1.9921874999999998</c:v>
                </c:pt>
                <c:pt idx="233">
                  <c:v>1.9824628288219595</c:v>
                </c:pt>
                <c:pt idx="234">
                  <c:v>1.9902365752910254</c:v>
                </c:pt>
                <c:pt idx="235">
                  <c:v>1.9622362088115513</c:v>
                </c:pt>
                <c:pt idx="236">
                  <c:v>1.9209858644436388</c:v>
                </c:pt>
                <c:pt idx="237">
                  <c:v>1.8881368008550052</c:v>
                </c:pt>
                <c:pt idx="238">
                  <c:v>1.8589968432129078</c:v>
                </c:pt>
                <c:pt idx="239">
                  <c:v>1.8802228412256268</c:v>
                </c:pt>
                <c:pt idx="240">
                  <c:v>1.8518518518518516</c:v>
                </c:pt>
                <c:pt idx="241">
                  <c:v>1.8450184501845017</c:v>
                </c:pt>
                <c:pt idx="242">
                  <c:v>1.8725361366622864</c:v>
                </c:pt>
                <c:pt idx="243">
                  <c:v>1.881894873458793</c:v>
                </c:pt>
                <c:pt idx="244">
                  <c:v>1.856594110115237</c:v>
                </c:pt>
                <c:pt idx="245">
                  <c:v>1.8736106700539854</c:v>
                </c:pt>
                <c:pt idx="246">
                  <c:v>1.8957345971563981</c:v>
                </c:pt>
                <c:pt idx="247">
                  <c:v>1.9086357947434291</c:v>
                </c:pt>
                <c:pt idx="248">
                  <c:v>1.8798151001540833</c:v>
                </c:pt>
                <c:pt idx="249">
                  <c:v>1.8434572378362042</c:v>
                </c:pt>
                <c:pt idx="250">
                  <c:v>1.8100890207715135</c:v>
                </c:pt>
                <c:pt idx="251">
                  <c:v>1.7727404824179018</c:v>
                </c:pt>
                <c:pt idx="252">
                  <c:v>1.7643710870802503</c:v>
                </c:pt>
                <c:pt idx="253">
                  <c:v>1.741573033707865</c:v>
                </c:pt>
                <c:pt idx="254">
                  <c:v>1.7127071823204418</c:v>
                </c:pt>
                <c:pt idx="255">
                  <c:v>1.7027027027027026</c:v>
                </c:pt>
                <c:pt idx="256">
                  <c:v>1.6600790513833994</c:v>
                </c:pt>
                <c:pt idx="257">
                  <c:v>1.6482101467937165</c:v>
                </c:pt>
                <c:pt idx="258">
                  <c:v>1.6173869092747029</c:v>
                </c:pt>
                <c:pt idx="259">
                  <c:v>1.6129032258064515</c:v>
                </c:pt>
                <c:pt idx="260">
                  <c:v>1.6325536062378168</c:v>
                </c:pt>
                <c:pt idx="261">
                  <c:v>1.6159695817490494</c:v>
                </c:pt>
                <c:pt idx="262">
                  <c:v>1.5828677839851024</c:v>
                </c:pt>
                <c:pt idx="263">
                  <c:v>1.5764222069910898</c:v>
                </c:pt>
                <c:pt idx="264">
                  <c:v>1.541210632119723</c:v>
                </c:pt>
                <c:pt idx="265">
                  <c:v>1.5118317265556529</c:v>
                </c:pt>
                <c:pt idx="266">
                  <c:v>1.510959778676314</c:v>
                </c:pt>
                <c:pt idx="267">
                  <c:v>1.4906571488557632</c:v>
                </c:pt>
                <c:pt idx="268">
                  <c:v>1.4784394250513346</c:v>
                </c:pt>
                <c:pt idx="269">
                  <c:v>1.4635124298315958</c:v>
                </c:pt>
                <c:pt idx="270">
                  <c:v>1.4461598592925542</c:v>
                </c:pt>
                <c:pt idx="271">
                  <c:v>1.3954365453516877</c:v>
                </c:pt>
                <c:pt idx="272">
                  <c:v>1.3609145345672293</c:v>
                </c:pt>
                <c:pt idx="273">
                  <c:v>1.3296011196641007</c:v>
                </c:pt>
                <c:pt idx="274">
                  <c:v>1.314666211371009</c:v>
                </c:pt>
                <c:pt idx="275">
                  <c:v>1.2948207171314741</c:v>
                </c:pt>
                <c:pt idx="276">
                  <c:v>1.285140562248996</c:v>
                </c:pt>
                <c:pt idx="277">
                  <c:v>1.2393493415956625</c:v>
                </c:pt>
                <c:pt idx="278">
                  <c:v>1.1885306789481502</c:v>
                </c:pt>
                <c:pt idx="279">
                  <c:v>1.1629576453697057</c:v>
                </c:pt>
                <c:pt idx="280">
                  <c:v>1.1228262357935095</c:v>
                </c:pt>
                <c:pt idx="281">
                  <c:v>1.1059293804130579</c:v>
                </c:pt>
                <c:pt idx="282">
                  <c:v>1.1017166282346913</c:v>
                </c:pt>
                <c:pt idx="283">
                  <c:v>1.0735439289239881</c:v>
                </c:pt>
                <c:pt idx="284">
                  <c:v>1.0604453870625663</c:v>
                </c:pt>
                <c:pt idx="285">
                  <c:v>1.0170640750367272</c:v>
                </c:pt>
                <c:pt idx="286">
                  <c:v>0.99128540305010904</c:v>
                </c:pt>
                <c:pt idx="287">
                  <c:v>0.94767202307375364</c:v>
                </c:pt>
                <c:pt idx="288">
                  <c:v>0.94725296639744749</c:v>
                </c:pt>
                <c:pt idx="289">
                  <c:v>0.94067959301209447</c:v>
                </c:pt>
                <c:pt idx="290">
                  <c:v>0.93638116221426604</c:v>
                </c:pt>
                <c:pt idx="291">
                  <c:v>0.91815320041972714</c:v>
                </c:pt>
                <c:pt idx="292">
                  <c:v>0.91213389121338906</c:v>
                </c:pt>
                <c:pt idx="293">
                  <c:v>0.90786015768097483</c:v>
                </c:pt>
                <c:pt idx="294">
                  <c:v>0.91201716738197425</c:v>
                </c:pt>
                <c:pt idx="295">
                  <c:v>0.88298582770646294</c:v>
                </c:pt>
                <c:pt idx="296">
                  <c:v>0.85708163702592677</c:v>
                </c:pt>
                <c:pt idx="297">
                  <c:v>0.87015635622025833</c:v>
                </c:pt>
                <c:pt idx="298">
                  <c:v>0.87339069677168923</c:v>
                </c:pt>
                <c:pt idx="299">
                  <c:v>0.90232205956587586</c:v>
                </c:pt>
                <c:pt idx="300">
                  <c:v>0.90640029596744354</c:v>
                </c:pt>
                <c:pt idx="301">
                  <c:v>0.94452415112386423</c:v>
                </c:pt>
                <c:pt idx="302">
                  <c:v>0.92453484340691094</c:v>
                </c:pt>
                <c:pt idx="303">
                  <c:v>0.93530787217459088</c:v>
                </c:pt>
                <c:pt idx="304">
                  <c:v>0.94155844155844148</c:v>
                </c:pt>
                <c:pt idx="305">
                  <c:v>0.94670223338040693</c:v>
                </c:pt>
                <c:pt idx="306">
                  <c:v>0.9770667746671392</c:v>
                </c:pt>
                <c:pt idx="307">
                  <c:v>0.99136868064118377</c:v>
                </c:pt>
                <c:pt idx="308">
                  <c:v>0.97968592421841227</c:v>
                </c:pt>
                <c:pt idx="309">
                  <c:v>0.98478484084756834</c:v>
                </c:pt>
                <c:pt idx="310">
                  <c:v>0.98172276511038714</c:v>
                </c:pt>
                <c:pt idx="311">
                  <c:v>0.95886844845539754</c:v>
                </c:pt>
                <c:pt idx="312">
                  <c:v>0.97030285210232292</c:v>
                </c:pt>
                <c:pt idx="313">
                  <c:v>0.98607173671884629</c:v>
                </c:pt>
                <c:pt idx="314">
                  <c:v>0.99303275406422675</c:v>
                </c:pt>
                <c:pt idx="315">
                  <c:v>0.97762162987856094</c:v>
                </c:pt>
                <c:pt idx="316">
                  <c:v>0.9739414891639715</c:v>
                </c:pt>
                <c:pt idx="317">
                  <c:v>0.96602743661567192</c:v>
                </c:pt>
                <c:pt idx="318">
                  <c:v>0.96575943810359965</c:v>
                </c:pt>
                <c:pt idx="319">
                  <c:v>0.93367568108306387</c:v>
                </c:pt>
                <c:pt idx="320">
                  <c:v>0.940347702449428</c:v>
                </c:pt>
                <c:pt idx="321">
                  <c:v>0.94098329596766561</c:v>
                </c:pt>
                <c:pt idx="322">
                  <c:v>0.96052875409228489</c:v>
                </c:pt>
                <c:pt idx="323">
                  <c:v>0.97069652801022432</c:v>
                </c:pt>
                <c:pt idx="324">
                  <c:v>0.98666507205644927</c:v>
                </c:pt>
                <c:pt idx="325">
                  <c:v>0.97976322388756054</c:v>
                </c:pt>
                <c:pt idx="326">
                  <c:v>0.99165523548239609</c:v>
                </c:pt>
                <c:pt idx="327">
                  <c:v>1.006358860934476</c:v>
                </c:pt>
                <c:pt idx="328">
                  <c:v>0.99277734195363443</c:v>
                </c:pt>
                <c:pt idx="329">
                  <c:v>0.99912311003640419</c:v>
                </c:pt>
                <c:pt idx="330">
                  <c:v>1.0252096422281223</c:v>
                </c:pt>
                <c:pt idx="331">
                  <c:v>1.0367114788004137</c:v>
                </c:pt>
                <c:pt idx="332">
                  <c:v>1.0348860862489828</c:v>
                </c:pt>
                <c:pt idx="333">
                  <c:v>1.0404392408554166</c:v>
                </c:pt>
                <c:pt idx="334">
                  <c:v>1.0486318438648869</c:v>
                </c:pt>
                <c:pt idx="335">
                  <c:v>1.0465991598067068</c:v>
                </c:pt>
                <c:pt idx="336">
                  <c:v>1.0446116248981743</c:v>
                </c:pt>
                <c:pt idx="337">
                  <c:v>1.0539308773262437</c:v>
                </c:pt>
                <c:pt idx="338">
                  <c:v>1.0617104553870671</c:v>
                </c:pt>
                <c:pt idx="339">
                  <c:v>1.0737012611361796</c:v>
                </c:pt>
                <c:pt idx="340">
                  <c:v>1.0866587526253311</c:v>
                </c:pt>
                <c:pt idx="341">
                  <c:v>1.0789337065210032</c:v>
                </c:pt>
                <c:pt idx="342">
                  <c:v>1.0733732036061769</c:v>
                </c:pt>
                <c:pt idx="343">
                  <c:v>1.0814151089139503</c:v>
                </c:pt>
                <c:pt idx="344">
                  <c:v>1.0887185104052575</c:v>
                </c:pt>
                <c:pt idx="345">
                  <c:v>1.0963534331462743</c:v>
                </c:pt>
                <c:pt idx="346">
                  <c:v>1.103082645688144</c:v>
                </c:pt>
                <c:pt idx="347">
                  <c:v>1.1089008337918482</c:v>
                </c:pt>
                <c:pt idx="348">
                  <c:v>1.1018650163084387</c:v>
                </c:pt>
                <c:pt idx="349">
                  <c:v>1.0998988835923151</c:v>
                </c:pt>
                <c:pt idx="350">
                  <c:v>1.0938682042159931</c:v>
                </c:pt>
                <c:pt idx="351">
                  <c:v>1.0960291734197731</c:v>
                </c:pt>
                <c:pt idx="352">
                  <c:v>1.0980392156862746</c:v>
                </c:pt>
                <c:pt idx="353">
                  <c:v>1.1014181007010835</c:v>
                </c:pt>
                <c:pt idx="354">
                  <c:v>1.0994640605296342</c:v>
                </c:pt>
                <c:pt idx="355">
                  <c:v>1.0958210872569438</c:v>
                </c:pt>
                <c:pt idx="356">
                  <c:v>1.0908114947376493</c:v>
                </c:pt>
                <c:pt idx="357">
                  <c:v>1.0868124585818424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6FC-437E-9F23-07565EBD4513}"/>
            </c:ext>
          </c:extLst>
        </c:ser>
        <c:ser>
          <c:idx val="10"/>
          <c:order val="10"/>
          <c:tx>
            <c:strRef>
              <c:f>'Letalidade Américas.Dia'!$L$1</c:f>
              <c:strCache>
                <c:ptCount val="1"/>
                <c:pt idx="0">
                  <c:v>Venezuela</c:v>
                </c:pt>
              </c:strCache>
            </c:strRef>
          </c:tx>
          <c:marker>
            <c:symbol val="none"/>
          </c:marker>
          <c:val>
            <c:numRef>
              <c:f>'Letalidade Américas.Dia'!$L$8:$L$365</c:f>
              <c:numCache>
                <c:formatCode>0.0</c:formatCode>
                <c:ptCount val="3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1.7699115044247788</c:v>
                </c:pt>
                <c:pt idx="27">
                  <c:v>1.7699115044247788</c:v>
                </c:pt>
                <c:pt idx="28">
                  <c:v>2.3255813953488373</c:v>
                </c:pt>
                <c:pt idx="29">
                  <c:v>2.3255813953488373</c:v>
                </c:pt>
                <c:pt idx="30">
                  <c:v>2.0979020979020979</c:v>
                </c:pt>
                <c:pt idx="31">
                  <c:v>2.083333333333333</c:v>
                </c:pt>
                <c:pt idx="32">
                  <c:v>2.083333333333333</c:v>
                </c:pt>
                <c:pt idx="33">
                  <c:v>2.083333333333333</c:v>
                </c:pt>
                <c:pt idx="34">
                  <c:v>2.083333333333333</c:v>
                </c:pt>
                <c:pt idx="35">
                  <c:v>1.8867924528301887</c:v>
                </c:pt>
                <c:pt idx="36">
                  <c:v>4.2424242424242431</c:v>
                </c:pt>
                <c:pt idx="37">
                  <c:v>4.2168674698795181</c:v>
                </c:pt>
                <c:pt idx="38">
                  <c:v>4.2168674698795181</c:v>
                </c:pt>
                <c:pt idx="39">
                  <c:v>5.2631578947368416</c:v>
                </c:pt>
                <c:pt idx="40">
                  <c:v>5.2631578947368416</c:v>
                </c:pt>
                <c:pt idx="41">
                  <c:v>5.2631578947368416</c:v>
                </c:pt>
                <c:pt idx="42">
                  <c:v>4.972375690607735</c:v>
                </c:pt>
                <c:pt idx="43">
                  <c:v>4.972375690607735</c:v>
                </c:pt>
                <c:pt idx="44">
                  <c:v>4.6632124352331603</c:v>
                </c:pt>
                <c:pt idx="45">
                  <c:v>4.5685279187817258</c:v>
                </c:pt>
                <c:pt idx="46">
                  <c:v>4.4117647058823533</c:v>
                </c:pt>
                <c:pt idx="47">
                  <c:v>4.4117647058823533</c:v>
                </c:pt>
                <c:pt idx="48">
                  <c:v>3.9473684210526314</c:v>
                </c:pt>
                <c:pt idx="49">
                  <c:v>3.515625</c:v>
                </c:pt>
                <c:pt idx="50">
                  <c:v>3.5087719298245612</c:v>
                </c:pt>
                <c:pt idx="51">
                  <c:v>3.4722222222222223</c:v>
                </c:pt>
                <c:pt idx="52">
                  <c:v>3.3557046979865772</c:v>
                </c:pt>
                <c:pt idx="53">
                  <c:v>3.1446540880503147</c:v>
                </c:pt>
                <c:pt idx="54">
                  <c:v>3.1446540880503147</c:v>
                </c:pt>
                <c:pt idx="55">
                  <c:v>3.0959752321981426</c:v>
                </c:pt>
                <c:pt idx="56">
                  <c:v>3.0769230769230771</c:v>
                </c:pt>
                <c:pt idx="57">
                  <c:v>3.0395136778115504</c:v>
                </c:pt>
                <c:pt idx="58">
                  <c:v>3.0395136778115504</c:v>
                </c:pt>
                <c:pt idx="59">
                  <c:v>3.0211480362537766</c:v>
                </c:pt>
                <c:pt idx="60">
                  <c:v>3.0030030030030028</c:v>
                </c:pt>
                <c:pt idx="61">
                  <c:v>2.8985507246376812</c:v>
                </c:pt>
                <c:pt idx="62">
                  <c:v>2.8985507246376812</c:v>
                </c:pt>
                <c:pt idx="63">
                  <c:v>2.801120448179272</c:v>
                </c:pt>
                <c:pt idx="64">
                  <c:v>2.7700831024930745</c:v>
                </c:pt>
                <c:pt idx="65">
                  <c:v>2.7247956403269753</c:v>
                </c:pt>
                <c:pt idx="66">
                  <c:v>2.6385224274406331</c:v>
                </c:pt>
                <c:pt idx="67">
                  <c:v>2.6246719160104988</c:v>
                </c:pt>
                <c:pt idx="68">
                  <c:v>2.5773195876288657</c:v>
                </c:pt>
                <c:pt idx="69">
                  <c:v>2.4875621890547266</c:v>
                </c:pt>
                <c:pt idx="70">
                  <c:v>2.4154589371980677</c:v>
                </c:pt>
                <c:pt idx="71">
                  <c:v>2.3696682464454977</c:v>
                </c:pt>
                <c:pt idx="72">
                  <c:v>2.2727272727272729</c:v>
                </c:pt>
                <c:pt idx="73">
                  <c:v>2.2727272727272729</c:v>
                </c:pt>
                <c:pt idx="74">
                  <c:v>2.197802197802198</c:v>
                </c:pt>
                <c:pt idx="75">
                  <c:v>1.984126984126984</c:v>
                </c:pt>
                <c:pt idx="76">
                  <c:v>1.8484288354898337</c:v>
                </c:pt>
                <c:pt idx="77">
                  <c:v>1.6181229773462782</c:v>
                </c:pt>
                <c:pt idx="78">
                  <c:v>1.6181229773462782</c:v>
                </c:pt>
                <c:pt idx="79">
                  <c:v>1.2135922330097086</c:v>
                </c:pt>
                <c:pt idx="80">
                  <c:v>1.2135922330097086</c:v>
                </c:pt>
                <c:pt idx="81">
                  <c:v>1.1337868480725624</c:v>
                </c:pt>
                <c:pt idx="82">
                  <c:v>1.0593220338983049</c:v>
                </c:pt>
                <c:pt idx="83">
                  <c:v>0.99009900990099009</c:v>
                </c:pt>
                <c:pt idx="84">
                  <c:v>0.89206066012488849</c:v>
                </c:pt>
                <c:pt idx="85">
                  <c:v>0.84961767204757865</c:v>
                </c:pt>
                <c:pt idx="86">
                  <c:v>0.90834021469859627</c:v>
                </c:pt>
                <c:pt idx="87">
                  <c:v>0.88353413654618462</c:v>
                </c:pt>
                <c:pt idx="88">
                  <c:v>0.82893745290128118</c:v>
                </c:pt>
                <c:pt idx="89">
                  <c:v>1.0218978102189782</c:v>
                </c:pt>
                <c:pt idx="90">
                  <c:v>0.95956134338588073</c:v>
                </c:pt>
                <c:pt idx="91">
                  <c:v>0.92715231788079477</c:v>
                </c:pt>
                <c:pt idx="92">
                  <c:v>1.0228640192539111</c:v>
                </c:pt>
                <c:pt idx="93">
                  <c:v>0.98955470038482685</c:v>
                </c:pt>
                <c:pt idx="94">
                  <c:v>1.0245901639344261</c:v>
                </c:pt>
                <c:pt idx="95">
                  <c:v>0.95831336847149018</c:v>
                </c:pt>
                <c:pt idx="96">
                  <c:v>0.93240093240093236</c:v>
                </c:pt>
                <c:pt idx="97">
                  <c:v>0.94991364421416236</c:v>
                </c:pt>
                <c:pt idx="98">
                  <c:v>0.92553639040807745</c:v>
                </c:pt>
                <c:pt idx="99">
                  <c:v>0.88960776384957529</c:v>
                </c:pt>
                <c:pt idx="100">
                  <c:v>0.87386018237082064</c:v>
                </c:pt>
                <c:pt idx="101">
                  <c:v>0.84002921840759681</c:v>
                </c:pt>
                <c:pt idx="102">
                  <c:v>0.81734186211798154</c:v>
                </c:pt>
                <c:pt idx="103">
                  <c:v>0.79888850295241398</c:v>
                </c:pt>
                <c:pt idx="104">
                  <c:v>0.82644628099173556</c:v>
                </c:pt>
                <c:pt idx="105">
                  <c:v>0.83948959032907988</c:v>
                </c:pt>
                <c:pt idx="106">
                  <c:v>0.84911822338340959</c:v>
                </c:pt>
                <c:pt idx="107">
                  <c:v>0.85714285714285721</c:v>
                </c:pt>
                <c:pt idx="108">
                  <c:v>0.8269344359125812</c:v>
                </c:pt>
                <c:pt idx="109">
                  <c:v>0.80367393800229625</c:v>
                </c:pt>
                <c:pt idx="110">
                  <c:v>0.83542188805346695</c:v>
                </c:pt>
                <c:pt idx="111">
                  <c:v>0.87071240105540892</c:v>
                </c:pt>
                <c:pt idx="112">
                  <c:v>0.84226646248085757</c:v>
                </c:pt>
                <c:pt idx="113">
                  <c:v>0.86462450592885376</c:v>
                </c:pt>
                <c:pt idx="114">
                  <c:v>0.83612040133779264</c:v>
                </c:pt>
                <c:pt idx="115">
                  <c:v>0.87056128293241697</c:v>
                </c:pt>
                <c:pt idx="116">
                  <c:v>0.85470085470085477</c:v>
                </c:pt>
                <c:pt idx="117">
                  <c:v>0.85792006695961498</c:v>
                </c:pt>
                <c:pt idx="118">
                  <c:v>0.81871345029239773</c:v>
                </c:pt>
                <c:pt idx="119">
                  <c:v>0.83065886350764584</c:v>
                </c:pt>
                <c:pt idx="120">
                  <c:v>0.86799276672694403</c:v>
                </c:pt>
                <c:pt idx="121">
                  <c:v>0.87448559670781889</c:v>
                </c:pt>
                <c:pt idx="122">
                  <c:v>0.8907951171230617</c:v>
                </c:pt>
                <c:pt idx="123">
                  <c:v>0.90865614538498329</c:v>
                </c:pt>
                <c:pt idx="124">
                  <c:v>0.90255468869512001</c:v>
                </c:pt>
                <c:pt idx="125">
                  <c:v>0.91851851851851851</c:v>
                </c:pt>
                <c:pt idx="126">
                  <c:v>0.89273259868879895</c:v>
                </c:pt>
                <c:pt idx="127">
                  <c:v>0.91755498583187145</c:v>
                </c:pt>
                <c:pt idx="128">
                  <c:v>0.9229169374756272</c:v>
                </c:pt>
                <c:pt idx="129">
                  <c:v>0.93632958801498134</c:v>
                </c:pt>
                <c:pt idx="130">
                  <c:v>0.95556617295747737</c:v>
                </c:pt>
                <c:pt idx="131">
                  <c:v>0.94286038850391918</c:v>
                </c:pt>
                <c:pt idx="132">
                  <c:v>0.92612769666594019</c:v>
                </c:pt>
                <c:pt idx="133">
                  <c:v>0.94030639197041732</c:v>
                </c:pt>
                <c:pt idx="134">
                  <c:v>0.95807149479756881</c:v>
                </c:pt>
                <c:pt idx="135">
                  <c:v>0.95904095904095898</c:v>
                </c:pt>
                <c:pt idx="136">
                  <c:v>0.95895665515918682</c:v>
                </c:pt>
                <c:pt idx="137">
                  <c:v>0.95817210245070938</c:v>
                </c:pt>
                <c:pt idx="138">
                  <c:v>0.95612545795728709</c:v>
                </c:pt>
                <c:pt idx="139">
                  <c:v>0.95793782112688319</c:v>
                </c:pt>
                <c:pt idx="140">
                  <c:v>0.94188882347994285</c:v>
                </c:pt>
                <c:pt idx="141">
                  <c:v>0.94048970325928338</c:v>
                </c:pt>
                <c:pt idx="142">
                  <c:v>0.93940817285110378</c:v>
                </c:pt>
                <c:pt idx="143">
                  <c:v>0.94196292920085078</c:v>
                </c:pt>
                <c:pt idx="144">
                  <c:v>0.94762359509292582</c:v>
                </c:pt>
                <c:pt idx="145">
                  <c:v>0.93949379513426357</c:v>
                </c:pt>
                <c:pt idx="146">
                  <c:v>0.92437537678344162</c:v>
                </c:pt>
                <c:pt idx="147">
                  <c:v>0.91832115372178746</c:v>
                </c:pt>
                <c:pt idx="148">
                  <c:v>0.91318488866649983</c:v>
                </c:pt>
                <c:pt idx="149">
                  <c:v>0.9112304628567981</c:v>
                </c:pt>
                <c:pt idx="150">
                  <c:v>0.89748819861297269</c:v>
                </c:pt>
                <c:pt idx="151">
                  <c:v>0.88470799036900161</c:v>
                </c:pt>
                <c:pt idx="152">
                  <c:v>0.88295466781522558</c:v>
                </c:pt>
                <c:pt idx="153">
                  <c:v>0.86920742683742214</c:v>
                </c:pt>
                <c:pt idx="154">
                  <c:v>0.86113035731960796</c:v>
                </c:pt>
                <c:pt idx="155">
                  <c:v>0.86730268863833471</c:v>
                </c:pt>
                <c:pt idx="156">
                  <c:v>0.87228286220729545</c:v>
                </c:pt>
                <c:pt idx="157">
                  <c:v>0.87447867617381947</c:v>
                </c:pt>
                <c:pt idx="158">
                  <c:v>0.86769759450171824</c:v>
                </c:pt>
                <c:pt idx="159">
                  <c:v>0.86071339899031696</c:v>
                </c:pt>
                <c:pt idx="160">
                  <c:v>0.86134369616601891</c:v>
                </c:pt>
                <c:pt idx="161">
                  <c:v>0.86417360976554936</c:v>
                </c:pt>
                <c:pt idx="162">
                  <c:v>0.85447761194029848</c:v>
                </c:pt>
                <c:pt idx="163">
                  <c:v>0.85188631970792472</c:v>
                </c:pt>
                <c:pt idx="164">
                  <c:v>0.84914741474147404</c:v>
                </c:pt>
                <c:pt idx="165">
                  <c:v>0.8528433600052685</c:v>
                </c:pt>
                <c:pt idx="166">
                  <c:v>0.84764666517956733</c:v>
                </c:pt>
                <c:pt idx="167">
                  <c:v>0.84644401508878453</c:v>
                </c:pt>
                <c:pt idx="168">
                  <c:v>0.83246926381276842</c:v>
                </c:pt>
                <c:pt idx="169">
                  <c:v>0.82753864720418369</c:v>
                </c:pt>
                <c:pt idx="170">
                  <c:v>0.83200268930162191</c:v>
                </c:pt>
                <c:pt idx="171">
                  <c:v>0.82185092763372036</c:v>
                </c:pt>
                <c:pt idx="172">
                  <c:v>0.82785423376899936</c:v>
                </c:pt>
                <c:pt idx="173">
                  <c:v>0.83010369749659585</c:v>
                </c:pt>
                <c:pt idx="174">
                  <c:v>0.82911928536591639</c:v>
                </c:pt>
                <c:pt idx="175">
                  <c:v>0.83156404812455775</c:v>
                </c:pt>
                <c:pt idx="176">
                  <c:v>0.83544052754226783</c:v>
                </c:pt>
                <c:pt idx="177">
                  <c:v>0.83337382768842017</c:v>
                </c:pt>
                <c:pt idx="178">
                  <c:v>0.83641129512689139</c:v>
                </c:pt>
                <c:pt idx="179">
                  <c:v>0.83453774068721154</c:v>
                </c:pt>
                <c:pt idx="180">
                  <c:v>0.81588003372911866</c:v>
                </c:pt>
                <c:pt idx="181">
                  <c:v>0.83433453477506336</c:v>
                </c:pt>
                <c:pt idx="182">
                  <c:v>0.83064445800994158</c:v>
                </c:pt>
                <c:pt idx="183">
                  <c:v>0.82605718198938538</c:v>
                </c:pt>
                <c:pt idx="184">
                  <c:v>0.81874528855012985</c:v>
                </c:pt>
                <c:pt idx="185">
                  <c:v>0.81418898185463251</c:v>
                </c:pt>
                <c:pt idx="186">
                  <c:v>0.80598271748501316</c:v>
                </c:pt>
                <c:pt idx="187">
                  <c:v>0.80827104545543715</c:v>
                </c:pt>
                <c:pt idx="188">
                  <c:v>0.80513754433048978</c:v>
                </c:pt>
                <c:pt idx="189">
                  <c:v>0.80316763309501016</c:v>
                </c:pt>
                <c:pt idx="190">
                  <c:v>0.80220791168353256</c:v>
                </c:pt>
                <c:pt idx="191">
                  <c:v>0.79909292154851252</c:v>
                </c:pt>
                <c:pt idx="192">
                  <c:v>0.79646173635706863</c:v>
                </c:pt>
                <c:pt idx="193">
                  <c:v>0.79553119001089545</c:v>
                </c:pt>
                <c:pt idx="194">
                  <c:v>0.79777713379813509</c:v>
                </c:pt>
                <c:pt idx="195">
                  <c:v>0.79993291967130642</c:v>
                </c:pt>
                <c:pt idx="196">
                  <c:v>0.80235183290292189</c:v>
                </c:pt>
                <c:pt idx="197">
                  <c:v>0.80235183290292189</c:v>
                </c:pt>
                <c:pt idx="198">
                  <c:v>0.80121299178038463</c:v>
                </c:pt>
                <c:pt idx="199">
                  <c:v>0.80579033682351453</c:v>
                </c:pt>
                <c:pt idx="200">
                  <c:v>0.8089104598344844</c:v>
                </c:pt>
                <c:pt idx="201">
                  <c:v>0.8132077208702857</c:v>
                </c:pt>
                <c:pt idx="202">
                  <c:v>0.81729821528757074</c:v>
                </c:pt>
                <c:pt idx="203">
                  <c:v>0.82063130100816128</c:v>
                </c:pt>
                <c:pt idx="204">
                  <c:v>0.8229171300209065</c:v>
                </c:pt>
                <c:pt idx="205">
                  <c:v>0.82392298365301742</c:v>
                </c:pt>
                <c:pt idx="206">
                  <c:v>0.82662480738489896</c:v>
                </c:pt>
                <c:pt idx="207">
                  <c:v>0.82521376019089288</c:v>
                </c:pt>
                <c:pt idx="208">
                  <c:v>0.82920601069128552</c:v>
                </c:pt>
                <c:pt idx="209">
                  <c:v>0.8340283569641368</c:v>
                </c:pt>
                <c:pt idx="210">
                  <c:v>0.83366579081316805</c:v>
                </c:pt>
                <c:pt idx="211">
                  <c:v>0.83505603307583509</c:v>
                </c:pt>
                <c:pt idx="212">
                  <c:v>0.83509272084235431</c:v>
                </c:pt>
                <c:pt idx="213">
                  <c:v>0.83597348313410191</c:v>
                </c:pt>
                <c:pt idx="214">
                  <c:v>0.83520761814570754</c:v>
                </c:pt>
                <c:pt idx="215">
                  <c:v>0.83702160895600097</c:v>
                </c:pt>
                <c:pt idx="216">
                  <c:v>0.83584473121603187</c:v>
                </c:pt>
                <c:pt idx="217">
                  <c:v>0.83254710967182599</c:v>
                </c:pt>
                <c:pt idx="218">
                  <c:v>0.83167966429465223</c:v>
                </c:pt>
                <c:pt idx="219">
                  <c:v>0.83337510652163016</c:v>
                </c:pt>
                <c:pt idx="220">
                  <c:v>0.83453559524401777</c:v>
                </c:pt>
                <c:pt idx="221">
                  <c:v>0.8368407410607388</c:v>
                </c:pt>
                <c:pt idx="222">
                  <c:v>0.83725029377203286</c:v>
                </c:pt>
                <c:pt idx="223">
                  <c:v>0.83805319394079059</c:v>
                </c:pt>
                <c:pt idx="224">
                  <c:v>0.83837521199947085</c:v>
                </c:pt>
                <c:pt idx="225">
                  <c:v>0.84053679736377096</c:v>
                </c:pt>
                <c:pt idx="226">
                  <c:v>0.84132194191323728</c:v>
                </c:pt>
                <c:pt idx="227">
                  <c:v>0.83995059114169746</c:v>
                </c:pt>
                <c:pt idx="228">
                  <c:v>0.84241069861587248</c:v>
                </c:pt>
                <c:pt idx="229">
                  <c:v>0.8454021782224399</c:v>
                </c:pt>
                <c:pt idx="230">
                  <c:v>0.84715317131963519</c:v>
                </c:pt>
                <c:pt idx="231">
                  <c:v>0.84953137263954936</c:v>
                </c:pt>
                <c:pt idx="232">
                  <c:v>0.85015087022865721</c:v>
                </c:pt>
                <c:pt idx="233">
                  <c:v>0.85231162429829765</c:v>
                </c:pt>
                <c:pt idx="234">
                  <c:v>0.85534162548986192</c:v>
                </c:pt>
                <c:pt idx="235">
                  <c:v>0.85844191096634093</c:v>
                </c:pt>
                <c:pt idx="236">
                  <c:v>0.85844191096634093</c:v>
                </c:pt>
                <c:pt idx="237">
                  <c:v>0.86379035695856055</c:v>
                </c:pt>
                <c:pt idx="238">
                  <c:v>0.8630603472338525</c:v>
                </c:pt>
                <c:pt idx="239">
                  <c:v>0.86288271680344708</c:v>
                </c:pt>
                <c:pt idx="240">
                  <c:v>0.86283185840707965</c:v>
                </c:pt>
                <c:pt idx="241">
                  <c:v>0.86271402790615781</c:v>
                </c:pt>
                <c:pt idx="242">
                  <c:v>0.86437335670464499</c:v>
                </c:pt>
                <c:pt idx="243">
                  <c:v>0.86582449857515642</c:v>
                </c:pt>
                <c:pt idx="244">
                  <c:v>0.86726875550193983</c:v>
                </c:pt>
                <c:pt idx="245">
                  <c:v>0.8675873273761171</c:v>
                </c:pt>
                <c:pt idx="246">
                  <c:v>0.86834582816460815</c:v>
                </c:pt>
                <c:pt idx="247">
                  <c:v>0.87003222341568209</c:v>
                </c:pt>
                <c:pt idx="248">
                  <c:v>0.87077449721865641</c:v>
                </c:pt>
                <c:pt idx="249">
                  <c:v>0.87200945475452774</c:v>
                </c:pt>
                <c:pt idx="250">
                  <c:v>0.87057950267748263</c:v>
                </c:pt>
                <c:pt idx="251">
                  <c:v>0.87013453293628162</c:v>
                </c:pt>
                <c:pt idx="252">
                  <c:v>0.87054583012763087</c:v>
                </c:pt>
                <c:pt idx="253">
                  <c:v>0.87231605166633375</c:v>
                </c:pt>
                <c:pt idx="254">
                  <c:v>0.87380166588087382</c:v>
                </c:pt>
                <c:pt idx="255">
                  <c:v>0.87519582245430805</c:v>
                </c:pt>
                <c:pt idx="256">
                  <c:v>0.87476596629914705</c:v>
                </c:pt>
                <c:pt idx="257">
                  <c:v>0.87514646260407924</c:v>
                </c:pt>
                <c:pt idx="258">
                  <c:v>0.87483106888263018</c:v>
                </c:pt>
                <c:pt idx="259">
                  <c:v>0.8741474237817406</c:v>
                </c:pt>
                <c:pt idx="260">
                  <c:v>0.87477874748053497</c:v>
                </c:pt>
                <c:pt idx="261">
                  <c:v>0.87506374298827128</c:v>
                </c:pt>
                <c:pt idx="262">
                  <c:v>0.87442806304016263</c:v>
                </c:pt>
                <c:pt idx="263">
                  <c:v>0.87467693711042405</c:v>
                </c:pt>
                <c:pt idx="264">
                  <c:v>0.8745972913742085</c:v>
                </c:pt>
                <c:pt idx="265">
                  <c:v>0.87393774827776938</c:v>
                </c:pt>
                <c:pt idx="266">
                  <c:v>0.87243952521660739</c:v>
                </c:pt>
                <c:pt idx="267">
                  <c:v>0.87175339264851259</c:v>
                </c:pt>
                <c:pt idx="268">
                  <c:v>0.87165913749527346</c:v>
                </c:pt>
                <c:pt idx="269">
                  <c:v>0.87286866302310129</c:v>
                </c:pt>
                <c:pt idx="270">
                  <c:v>0.87338833176900665</c:v>
                </c:pt>
                <c:pt idx="271">
                  <c:v>0.87467002876167221</c:v>
                </c:pt>
                <c:pt idx="272">
                  <c:v>0.8765723270440251</c:v>
                </c:pt>
                <c:pt idx="273">
                  <c:v>0.8761270090160721</c:v>
                </c:pt>
                <c:pt idx="274">
                  <c:v>0.8760278922593121</c:v>
                </c:pt>
                <c:pt idx="275">
                  <c:v>0.87798793619239723</c:v>
                </c:pt>
                <c:pt idx="276">
                  <c:v>0.8780696052082626</c:v>
                </c:pt>
                <c:pt idx="277">
                  <c:v>0.87785374898597757</c:v>
                </c:pt>
                <c:pt idx="278">
                  <c:v>0.87892411217112554</c:v>
                </c:pt>
                <c:pt idx="279">
                  <c:v>0.87927277614060684</c:v>
                </c:pt>
                <c:pt idx="280">
                  <c:v>0.87991421075812415</c:v>
                </c:pt>
                <c:pt idx="281">
                  <c:v>0.87991421075812415</c:v>
                </c:pt>
                <c:pt idx="282">
                  <c:v>0.88058908373187583</c:v>
                </c:pt>
                <c:pt idx="283">
                  <c:v>0.88141934021086044</c:v>
                </c:pt>
                <c:pt idx="284">
                  <c:v>0.88257433195333079</c:v>
                </c:pt>
                <c:pt idx="285">
                  <c:v>0.884599166002905</c:v>
                </c:pt>
                <c:pt idx="286">
                  <c:v>0.88545116956063341</c:v>
                </c:pt>
                <c:pt idx="287">
                  <c:v>0.88508711706529608</c:v>
                </c:pt>
                <c:pt idx="288">
                  <c:v>0.88786127167630058</c:v>
                </c:pt>
                <c:pt idx="289">
                  <c:v>0.88956489675516226</c:v>
                </c:pt>
                <c:pt idx="290">
                  <c:v>0.89222476705575027</c:v>
                </c:pt>
                <c:pt idx="291">
                  <c:v>0.89383118966639474</c:v>
                </c:pt>
                <c:pt idx="292">
                  <c:v>0.89492207139265956</c:v>
                </c:pt>
                <c:pt idx="293">
                  <c:v>0.89632996602326453</c:v>
                </c:pt>
                <c:pt idx="294">
                  <c:v>0.89756983874630936</c:v>
                </c:pt>
                <c:pt idx="295">
                  <c:v>0.89853682372209609</c:v>
                </c:pt>
                <c:pt idx="296">
                  <c:v>0.89959216082578408</c:v>
                </c:pt>
                <c:pt idx="297">
                  <c:v>0.90250756593169035</c:v>
                </c:pt>
                <c:pt idx="298">
                  <c:v>0.90431030608117224</c:v>
                </c:pt>
                <c:pt idx="299">
                  <c:v>0.90499359336218554</c:v>
                </c:pt>
                <c:pt idx="300">
                  <c:v>0.90486016203517616</c:v>
                </c:pt>
                <c:pt idx="301">
                  <c:v>0.90280992912853031</c:v>
                </c:pt>
                <c:pt idx="302">
                  <c:v>0.90379629958450225</c:v>
                </c:pt>
                <c:pt idx="303">
                  <c:v>0.90465262579633354</c:v>
                </c:pt>
                <c:pt idx="304">
                  <c:v>0.90610938729325241</c:v>
                </c:pt>
                <c:pt idx="305">
                  <c:v>0.9052323840721368</c:v>
                </c:pt>
                <c:pt idx="306">
                  <c:v>0.9052323840721368</c:v>
                </c:pt>
                <c:pt idx="307">
                  <c:v>0.90460454230691689</c:v>
                </c:pt>
                <c:pt idx="308">
                  <c:v>0.90519128074936528</c:v>
                </c:pt>
                <c:pt idx="309">
                  <c:v>0.90728714152106071</c:v>
                </c:pt>
                <c:pt idx="310">
                  <c:v>0.90875791456629051</c:v>
                </c:pt>
                <c:pt idx="311">
                  <c:v>0.91116371357955928</c:v>
                </c:pt>
                <c:pt idx="312">
                  <c:v>0.91222836926171924</c:v>
                </c:pt>
                <c:pt idx="313">
                  <c:v>0.91296566868683382</c:v>
                </c:pt>
                <c:pt idx="314">
                  <c:v>0.91330096753090251</c:v>
                </c:pt>
                <c:pt idx="315">
                  <c:v>0.91501586484864073</c:v>
                </c:pt>
                <c:pt idx="316">
                  <c:v>0.91722728943521714</c:v>
                </c:pt>
                <c:pt idx="317">
                  <c:v>0.919018917467327</c:v>
                </c:pt>
                <c:pt idx="318">
                  <c:v>0.92011781582364982</c:v>
                </c:pt>
                <c:pt idx="319">
                  <c:v>0.92049149178735812</c:v>
                </c:pt>
                <c:pt idx="320">
                  <c:v>0.92128289695093224</c:v>
                </c:pt>
                <c:pt idx="321">
                  <c:v>0.92283707441369256</c:v>
                </c:pt>
                <c:pt idx="322">
                  <c:v>0.92318222415131501</c:v>
                </c:pt>
                <c:pt idx="323">
                  <c:v>0.92325063930125195</c:v>
                </c:pt>
                <c:pt idx="324">
                  <c:v>0.92142308676734075</c:v>
                </c:pt>
                <c:pt idx="325">
                  <c:v>0.92200737934604848</c:v>
                </c:pt>
                <c:pt idx="326">
                  <c:v>0.92344184524783246</c:v>
                </c:pt>
                <c:pt idx="327">
                  <c:v>0.92511910094059213</c:v>
                </c:pt>
                <c:pt idx="328">
                  <c:v>0.92660959876668425</c:v>
                </c:pt>
                <c:pt idx="329">
                  <c:v>0.92798422103484801</c:v>
                </c:pt>
                <c:pt idx="330">
                  <c:v>0.92980533711486402</c:v>
                </c:pt>
                <c:pt idx="331">
                  <c:v>0.93073679983938973</c:v>
                </c:pt>
                <c:pt idx="332">
                  <c:v>0.93231325725443748</c:v>
                </c:pt>
                <c:pt idx="333">
                  <c:v>0.93407995915892916</c:v>
                </c:pt>
                <c:pt idx="334">
                  <c:v>0.93579061188143997</c:v>
                </c:pt>
                <c:pt idx="335">
                  <c:v>0.93648820879808115</c:v>
                </c:pt>
                <c:pt idx="336">
                  <c:v>0.93675892442112385</c:v>
                </c:pt>
                <c:pt idx="337">
                  <c:v>0.93917359006172163</c:v>
                </c:pt>
                <c:pt idx="338">
                  <c:v>0.94088546558957986</c:v>
                </c:pt>
                <c:pt idx="339">
                  <c:v>0.94221252386704601</c:v>
                </c:pt>
                <c:pt idx="340">
                  <c:v>0.94428266356047375</c:v>
                </c:pt>
                <c:pt idx="341">
                  <c:v>0.94636735767733748</c:v>
                </c:pt>
                <c:pt idx="342">
                  <c:v>0.94721658708916034</c:v>
                </c:pt>
                <c:pt idx="343">
                  <c:v>0.94761597343908521</c:v>
                </c:pt>
                <c:pt idx="344">
                  <c:v>0.9494930932034672</c:v>
                </c:pt>
                <c:pt idx="345">
                  <c:v>0.95121132605113812</c:v>
                </c:pt>
                <c:pt idx="346">
                  <c:v>0.95302564726642125</c:v>
                </c:pt>
                <c:pt idx="347">
                  <c:v>0.95579087902418303</c:v>
                </c:pt>
                <c:pt idx="348">
                  <c:v>0.95796883387897991</c:v>
                </c:pt>
                <c:pt idx="349">
                  <c:v>0.9589959545889426</c:v>
                </c:pt>
                <c:pt idx="350">
                  <c:v>0.96008046960620941</c:v>
                </c:pt>
                <c:pt idx="351">
                  <c:v>0.9619919596936598</c:v>
                </c:pt>
                <c:pt idx="352">
                  <c:v>0.96470465253458981</c:v>
                </c:pt>
                <c:pt idx="353">
                  <c:v>0.96561171539395019</c:v>
                </c:pt>
                <c:pt idx="354">
                  <c:v>0.96675347415436896</c:v>
                </c:pt>
                <c:pt idx="355">
                  <c:v>0.96807140636795597</c:v>
                </c:pt>
                <c:pt idx="356">
                  <c:v>0.96753021688310725</c:v>
                </c:pt>
                <c:pt idx="357">
                  <c:v>0.96716347708498684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6FC-437E-9F23-07565EBD45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>
              <a:noFill/>
            </a:ln>
          </c:spPr>
        </c:hiLowLines>
        <c:smooth val="0"/>
        <c:axId val="135251840"/>
        <c:axId val="135258112"/>
      </c:lineChart>
      <c:catAx>
        <c:axId val="135251840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1200" b="1" strike="noStrike" spc="-1">
                    <a:solidFill>
                      <a:srgbClr val="000000"/>
                    </a:solidFill>
                    <a:latin typeface="Calibri"/>
                  </a:defRPr>
                </a:pPr>
                <a:r>
                  <a:rPr lang="pt-BR" sz="1200" b="1" strike="noStrike" spc="-1">
                    <a:solidFill>
                      <a:srgbClr val="000000"/>
                    </a:solidFill>
                    <a:latin typeface="Calibri"/>
                  </a:rPr>
                  <a:t>Dias de Contágio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chemeClr val="tx1"/>
                </a:solidFill>
                <a:latin typeface="Calibri"/>
              </a:defRPr>
            </a:pPr>
            <a:endParaRPr lang="pt-BR"/>
          </a:p>
        </c:txPr>
        <c:crossAx val="135258112"/>
        <c:crosses val="autoZero"/>
        <c:auto val="1"/>
        <c:lblAlgn val="ctr"/>
        <c:lblOffset val="100"/>
        <c:noMultiLvlLbl val="1"/>
      </c:catAx>
      <c:valAx>
        <c:axId val="135258112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1200" b="1" strike="noStrike" spc="-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pt-BR" sz="1200" b="1" strike="noStrike" spc="-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Letalidade</a:t>
                </a:r>
              </a:p>
            </c:rich>
          </c:tx>
          <c:layout>
            <c:manualLayout>
              <c:xMode val="edge"/>
              <c:yMode val="edge"/>
              <c:x val="1.0137191716065027E-2"/>
              <c:y val="0.37082608916962401"/>
            </c:manualLayout>
          </c:layout>
          <c:overlay val="0"/>
          <c:spPr>
            <a:noFill/>
            <a:ln>
              <a:noFill/>
            </a:ln>
          </c:spPr>
        </c:title>
        <c:numFmt formatCode="General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1000" b="0" strike="noStrike" spc="-1">
                <a:solidFill>
                  <a:schemeClr val="tx1"/>
                </a:solidFill>
                <a:latin typeface="Calibri"/>
              </a:defRPr>
            </a:pPr>
            <a:endParaRPr lang="pt-BR"/>
          </a:p>
        </c:txPr>
        <c:crossAx val="135251840"/>
        <c:crosses val="autoZero"/>
        <c:crossBetween val="midCat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8.1197999836793017E-3"/>
          <c:y val="0.91128630101468666"/>
          <c:w val="0.99059915626625572"/>
          <c:h val="8.6493525189011017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200" b="0" strike="noStrike" spc="-1">
              <a:solidFill>
                <a:srgbClr val="000000"/>
              </a:solidFill>
              <a:latin typeface="Calibri"/>
            </a:defRPr>
          </a:pPr>
          <a:endParaRPr lang="pt-BR"/>
        </a:p>
      </c:txPr>
    </c:legend>
    <c:plotVisOnly val="1"/>
    <c:dispBlanksAs val="gap"/>
    <c:showDLblsOverMax val="1"/>
  </c:chart>
  <c:spPr>
    <a:solidFill>
      <a:srgbClr val="FFFFFF"/>
    </a:solidFill>
    <a:ln w="9360">
      <a:solidFill>
        <a:srgbClr val="D9D9D9"/>
      </a:solidFill>
      <a:round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Letalidade.DIA!$C$1</c:f>
              <c:strCache>
                <c:ptCount val="1"/>
                <c:pt idx="0">
                  <c:v>EUA</c:v>
                </c:pt>
              </c:strCache>
            </c:strRef>
          </c:tx>
          <c:spPr>
            <a:ln w="28440">
              <a:solidFill>
                <a:srgbClr val="C0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Letalidade.DIA!$C$2:$C$411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1.8518518518518516</c:v>
                </c:pt>
                <c:pt idx="53">
                  <c:v>3.8759689922480618</c:v>
                </c:pt>
                <c:pt idx="54">
                  <c:v>6.0810810810810816</c:v>
                </c:pt>
                <c:pt idx="55">
                  <c:v>5.164319248826291</c:v>
                </c:pt>
                <c:pt idx="56">
                  <c:v>5.164319248826291</c:v>
                </c:pt>
                <c:pt idx="57">
                  <c:v>5.164319248826291</c:v>
                </c:pt>
                <c:pt idx="58">
                  <c:v>4.0254237288135588</c:v>
                </c:pt>
                <c:pt idx="59">
                  <c:v>3.5919540229885056</c:v>
                </c:pt>
                <c:pt idx="60">
                  <c:v>3.5919540229885056</c:v>
                </c:pt>
                <c:pt idx="61">
                  <c:v>2.9381965552178317</c:v>
                </c:pt>
                <c:pt idx="62">
                  <c:v>2.8481012658227849</c:v>
                </c:pt>
                <c:pt idx="63">
                  <c:v>2.443384982121573</c:v>
                </c:pt>
                <c:pt idx="64">
                  <c:v>2.3920653442240374</c:v>
                </c:pt>
                <c:pt idx="65">
                  <c:v>2.3920653442240374</c:v>
                </c:pt>
                <c:pt idx="66">
                  <c:v>1.6402714932126699</c:v>
                </c:pt>
                <c:pt idx="67">
                  <c:v>1.4110342881332016</c:v>
                </c:pt>
                <c:pt idx="68">
                  <c:v>1.4365064163953267</c:v>
                </c:pt>
                <c:pt idx="69">
                  <c:v>1.3207175241474471</c:v>
                </c:pt>
                <c:pt idx="70">
                  <c:v>1.3207175241474471</c:v>
                </c:pt>
                <c:pt idx="71">
                  <c:v>1.3207175241474471</c:v>
                </c:pt>
                <c:pt idx="72">
                  <c:v>1.2732397934944415</c:v>
                </c:pt>
                <c:pt idx="73">
                  <c:v>1.2963747736641369</c:v>
                </c:pt>
                <c:pt idx="74">
                  <c:v>1.2963747736641369</c:v>
                </c:pt>
                <c:pt idx="75">
                  <c:v>1.45022975385606</c:v>
                </c:pt>
                <c:pt idx="76">
                  <c:v>1.45022975385606</c:v>
                </c:pt>
                <c:pt idx="77">
                  <c:v>1.4584408879710893</c:v>
                </c:pt>
                <c:pt idx="78">
                  <c:v>1.6143862331955749</c:v>
                </c:pt>
                <c:pt idx="79">
                  <c:v>1.7219309760054788</c:v>
                </c:pt>
                <c:pt idx="80">
                  <c:v>1.7050625711035268</c:v>
                </c:pt>
                <c:pt idx="81">
                  <c:v>1.7463342299891542</c:v>
                </c:pt>
                <c:pt idx="82">
                  <c:v>2.0533683569849761</c:v>
                </c:pt>
                <c:pt idx="83">
                  <c:v>2.2439138576779025</c:v>
                </c:pt>
                <c:pt idx="84">
                  <c:v>2.4219806953161527</c:v>
                </c:pt>
                <c:pt idx="85">
                  <c:v>2.5638403552854556</c:v>
                </c:pt>
                <c:pt idx="86">
                  <c:v>2.7196584645220909</c:v>
                </c:pt>
                <c:pt idx="87">
                  <c:v>2.8635964662638442</c:v>
                </c:pt>
                <c:pt idx="88">
                  <c:v>2.9849637097773045</c:v>
                </c:pt>
                <c:pt idx="89">
                  <c:v>3.2250715135559327</c:v>
                </c:pt>
                <c:pt idx="90">
                  <c:v>3.44338548307188</c:v>
                </c:pt>
                <c:pt idx="91">
                  <c:v>3.5978537748631507</c:v>
                </c:pt>
                <c:pt idx="92">
                  <c:v>3.7566877197538555</c:v>
                </c:pt>
                <c:pt idx="93">
                  <c:v>3.8977033978120699</c:v>
                </c:pt>
                <c:pt idx="94">
                  <c:v>3.9673396867585615</c:v>
                </c:pt>
                <c:pt idx="95">
                  <c:v>4.0597093389224375</c:v>
                </c:pt>
                <c:pt idx="96">
                  <c:v>4.2827817968116282</c:v>
                </c:pt>
                <c:pt idx="97">
                  <c:v>5.1012909679652205</c:v>
                </c:pt>
                <c:pt idx="98">
                  <c:v>5.1550358468729804</c:v>
                </c:pt>
                <c:pt idx="99">
                  <c:v>5.2830720511740079</c:v>
                </c:pt>
                <c:pt idx="100">
                  <c:v>5.322240725257565</c:v>
                </c:pt>
                <c:pt idx="101">
                  <c:v>5.3659588458523064</c:v>
                </c:pt>
                <c:pt idx="102">
                  <c:v>5.4661626166323636</c:v>
                </c:pt>
                <c:pt idx="103">
                  <c:v>5.6237405203476971</c:v>
                </c:pt>
                <c:pt idx="104">
                  <c:v>5.7143339039796253</c:v>
                </c:pt>
                <c:pt idx="105">
                  <c:v>5.7127787613909371</c:v>
                </c:pt>
                <c:pt idx="106">
                  <c:v>5.7073373061367914</c:v>
                </c:pt>
                <c:pt idx="107">
                  <c:v>5.719557195571956</c:v>
                </c:pt>
                <c:pt idx="108">
                  <c:v>5.6610567416923017</c:v>
                </c:pt>
                <c:pt idx="109">
                  <c:v>5.6657281406304492</c:v>
                </c:pt>
                <c:pt idx="110">
                  <c:v>5.7501489082386597</c:v>
                </c:pt>
                <c:pt idx="111">
                  <c:v>5.856166930505827</c:v>
                </c:pt>
                <c:pt idx="112">
                  <c:v>5.869685613802293</c:v>
                </c:pt>
                <c:pt idx="113">
                  <c:v>6.1832193659267922</c:v>
                </c:pt>
                <c:pt idx="114">
                  <c:v>6.022195592328103</c:v>
                </c:pt>
                <c:pt idx="115">
                  <c:v>5.8250972956358744</c:v>
                </c:pt>
                <c:pt idx="116">
                  <c:v>5.813001361868535</c:v>
                </c:pt>
                <c:pt idx="117">
                  <c:v>5.9119260766247832</c:v>
                </c:pt>
                <c:pt idx="118">
                  <c:v>5.9662496061521706</c:v>
                </c:pt>
                <c:pt idx="119">
                  <c:v>6.0490868257945829</c:v>
                </c:pt>
                <c:pt idx="120">
                  <c:v>6.1741486223435214</c:v>
                </c:pt>
                <c:pt idx="121">
                  <c:v>6.1850595095329277</c:v>
                </c:pt>
                <c:pt idx="122">
                  <c:v>6.1337747354783652</c:v>
                </c:pt>
                <c:pt idx="123">
                  <c:v>6.1037597556529457</c:v>
                </c:pt>
                <c:pt idx="124">
                  <c:v>6.1278354269613118</c:v>
                </c:pt>
                <c:pt idx="125">
                  <c:v>6.1562721718782365</c:v>
                </c:pt>
                <c:pt idx="126">
                  <c:v>6.2111082335885968</c:v>
                </c:pt>
                <c:pt idx="127">
                  <c:v>6.1853826877396321</c:v>
                </c:pt>
                <c:pt idx="128">
                  <c:v>6.1841907747518787</c:v>
                </c:pt>
                <c:pt idx="129">
                  <c:v>6.0421981252948473</c:v>
                </c:pt>
                <c:pt idx="130">
                  <c:v>6.1052794020003267</c:v>
                </c:pt>
                <c:pt idx="131">
                  <c:v>6.0941782144464653</c:v>
                </c:pt>
                <c:pt idx="132">
                  <c:v>6.0925683818235941</c:v>
                </c:pt>
                <c:pt idx="133">
                  <c:v>6.0731679428517165</c:v>
                </c:pt>
                <c:pt idx="134">
                  <c:v>6.1119654588484922</c:v>
                </c:pt>
                <c:pt idx="135">
                  <c:v>6.0849592395825942</c:v>
                </c:pt>
                <c:pt idx="136">
                  <c:v>6.0249314751997982</c:v>
                </c:pt>
                <c:pt idx="137">
                  <c:v>6.004798012252067</c:v>
                </c:pt>
                <c:pt idx="138">
                  <c:v>5.9611331873728073</c:v>
                </c:pt>
                <c:pt idx="139">
                  <c:v>5.9873762727890272</c:v>
                </c:pt>
                <c:pt idx="140">
                  <c:v>5.9926342172587299</c:v>
                </c:pt>
                <c:pt idx="141">
                  <c:v>5.9810801140740688</c:v>
                </c:pt>
                <c:pt idx="142">
                  <c:v>5.9718345597564069</c:v>
                </c:pt>
                <c:pt idx="143">
                  <c:v>5.844627665479206</c:v>
                </c:pt>
                <c:pt idx="144">
                  <c:v>5.8391952533739637</c:v>
                </c:pt>
                <c:pt idx="145">
                  <c:v>5.8166869604326408</c:v>
                </c:pt>
                <c:pt idx="146">
                  <c:v>5.8154220011611688</c:v>
                </c:pt>
                <c:pt idx="147">
                  <c:v>5.808311875091503</c:v>
                </c:pt>
                <c:pt idx="148">
                  <c:v>5.7790092612124058</c:v>
                </c:pt>
                <c:pt idx="149">
                  <c:v>5.7287316673905053</c:v>
                </c:pt>
                <c:pt idx="150">
                  <c:v>5.7003661639669838</c:v>
                </c:pt>
                <c:pt idx="151">
                  <c:v>5.6773218744746545</c:v>
                </c:pt>
                <c:pt idx="152">
                  <c:v>5.6889821884632212</c:v>
                </c:pt>
                <c:pt idx="153">
                  <c:v>5.6727039402689066</c:v>
                </c:pt>
                <c:pt idx="154">
                  <c:v>5.6584515151530228</c:v>
                </c:pt>
                <c:pt idx="155">
                  <c:v>5.6317170178556317</c:v>
                </c:pt>
                <c:pt idx="156">
                  <c:v>5.5938319731679558</c:v>
                </c:pt>
                <c:pt idx="157">
                  <c:v>5.55320466706931</c:v>
                </c:pt>
                <c:pt idx="158">
                  <c:v>5.5278427305388771</c:v>
                </c:pt>
                <c:pt idx="159">
                  <c:v>5.4892059225964678</c:v>
                </c:pt>
                <c:pt idx="160">
                  <c:v>5.4659342275096483</c:v>
                </c:pt>
                <c:pt idx="161">
                  <c:v>5.4416880120356579</c:v>
                </c:pt>
                <c:pt idx="162">
                  <c:v>5.3827163623802479</c:v>
                </c:pt>
                <c:pt idx="163">
                  <c:v>5.329920247298519</c:v>
                </c:pt>
                <c:pt idx="164">
                  <c:v>5.2787147829666781</c:v>
                </c:pt>
                <c:pt idx="165">
                  <c:v>5.2355886361180719</c:v>
                </c:pt>
                <c:pt idx="166">
                  <c:v>5.1923984197216271</c:v>
                </c:pt>
                <c:pt idx="167">
                  <c:v>5.1390667932932947</c:v>
                </c:pt>
                <c:pt idx="168">
                  <c:v>5.1570657794724184</c:v>
                </c:pt>
                <c:pt idx="169">
                  <c:v>5.0900716462320483</c:v>
                </c:pt>
                <c:pt idx="170">
                  <c:v>5.0194902885011299</c:v>
                </c:pt>
                <c:pt idx="171">
                  <c:v>4.9732506947410897</c:v>
                </c:pt>
                <c:pt idx="172">
                  <c:v>4.9185258528332048</c:v>
                </c:pt>
                <c:pt idx="173">
                  <c:v>4.8580618116745873</c:v>
                </c:pt>
                <c:pt idx="174">
                  <c:v>4.7865020477534612</c:v>
                </c:pt>
                <c:pt idx="175">
                  <c:v>4.7158803317974787</c:v>
                </c:pt>
                <c:pt idx="176">
                  <c:v>4.6545016038951639</c:v>
                </c:pt>
                <c:pt idx="177">
                  <c:v>4.5669887124005486</c:v>
                </c:pt>
                <c:pt idx="178">
                  <c:v>4.5058142565891313</c:v>
                </c:pt>
                <c:pt idx="179">
                  <c:v>4.4455626127099928</c:v>
                </c:pt>
                <c:pt idx="180">
                  <c:v>4.4016955336710728</c:v>
                </c:pt>
                <c:pt idx="181">
                  <c:v>4.340681131873648</c:v>
                </c:pt>
                <c:pt idx="182">
                  <c:v>4.2838278500629583</c:v>
                </c:pt>
                <c:pt idx="183">
                  <c:v>4.2194588980019789</c:v>
                </c:pt>
                <c:pt idx="184">
                  <c:v>4.1659666144856553</c:v>
                </c:pt>
                <c:pt idx="185">
                  <c:v>4.0992519011351884</c:v>
                </c:pt>
                <c:pt idx="186">
                  <c:v>4.0377208327117184</c:v>
                </c:pt>
                <c:pt idx="187">
                  <c:v>3.9878795851644431</c:v>
                </c:pt>
                <c:pt idx="188">
                  <c:v>3.9379910322320737</c:v>
                </c:pt>
                <c:pt idx="189">
                  <c:v>3.8845498051291951</c:v>
                </c:pt>
                <c:pt idx="190">
                  <c:v>3.8300708830213206</c:v>
                </c:pt>
                <c:pt idx="191">
                  <c:v>3.7842765896251755</c:v>
                </c:pt>
                <c:pt idx="192">
                  <c:v>3.7341179132223909</c:v>
                </c:pt>
                <c:pt idx="193">
                  <c:v>3.6903459287078464</c:v>
                </c:pt>
                <c:pt idx="194">
                  <c:v>3.6572500686967118</c:v>
                </c:pt>
                <c:pt idx="195">
                  <c:v>3.6198475709315217</c:v>
                </c:pt>
                <c:pt idx="196">
                  <c:v>3.5827899989226419</c:v>
                </c:pt>
                <c:pt idx="197">
                  <c:v>3.5454572833831568</c:v>
                </c:pt>
                <c:pt idx="198">
                  <c:v>3.5131777615825999</c:v>
                </c:pt>
                <c:pt idx="199">
                  <c:v>3.4762011436488196</c:v>
                </c:pt>
                <c:pt idx="200">
                  <c:v>3.4583775748317529</c:v>
                </c:pt>
                <c:pt idx="201">
                  <c:v>3.4382257422811091</c:v>
                </c:pt>
                <c:pt idx="202">
                  <c:v>3.4192034482334321</c:v>
                </c:pt>
                <c:pt idx="203">
                  <c:v>3.3943401260527297</c:v>
                </c:pt>
                <c:pt idx="204">
                  <c:v>3.3738677880619501</c:v>
                </c:pt>
                <c:pt idx="205">
                  <c:v>3.3554722587639856</c:v>
                </c:pt>
                <c:pt idx="206">
                  <c:v>3.3314043822399118</c:v>
                </c:pt>
                <c:pt idx="207">
                  <c:v>3.311923840627879</c:v>
                </c:pt>
                <c:pt idx="208">
                  <c:v>3.3353923494371189</c:v>
                </c:pt>
                <c:pt idx="209">
                  <c:v>3.2908776370813859</c:v>
                </c:pt>
                <c:pt idx="210">
                  <c:v>3.2790633728418643</c:v>
                </c:pt>
                <c:pt idx="211">
                  <c:v>3.2652382890992531</c:v>
                </c:pt>
                <c:pt idx="212">
                  <c:v>3.251087320680691</c:v>
                </c:pt>
                <c:pt idx="213">
                  <c:v>3.2310595492033203</c:v>
                </c:pt>
                <c:pt idx="214">
                  <c:v>3.2165349229489242</c:v>
                </c:pt>
                <c:pt idx="215">
                  <c:v>3.2062027676906468</c:v>
                </c:pt>
                <c:pt idx="216">
                  <c:v>3.2002519412543515</c:v>
                </c:pt>
                <c:pt idx="217">
                  <c:v>3.190244629945461</c:v>
                </c:pt>
                <c:pt idx="218">
                  <c:v>3.1795936724182359</c:v>
                </c:pt>
                <c:pt idx="219">
                  <c:v>3.1685846254616088</c:v>
                </c:pt>
                <c:pt idx="220">
                  <c:v>3.1564921489731161</c:v>
                </c:pt>
                <c:pt idx="221">
                  <c:v>3.1430310145966969</c:v>
                </c:pt>
                <c:pt idx="222">
                  <c:v>3.1419361942432453</c:v>
                </c:pt>
                <c:pt idx="223">
                  <c:v>3.140832946129529</c:v>
                </c:pt>
                <c:pt idx="224">
                  <c:v>3.1351194121193777</c:v>
                </c:pt>
                <c:pt idx="225">
                  <c:v>3.1298582397632426</c:v>
                </c:pt>
                <c:pt idx="226">
                  <c:v>3.1225572029892934</c:v>
                </c:pt>
                <c:pt idx="227">
                  <c:v>3.1117741677416064</c:v>
                </c:pt>
                <c:pt idx="228">
                  <c:v>3.1005958142897945</c:v>
                </c:pt>
                <c:pt idx="229">
                  <c:v>3.1002959697655932</c:v>
                </c:pt>
                <c:pt idx="230">
                  <c:v>3.0971541066635444</c:v>
                </c:pt>
                <c:pt idx="231">
                  <c:v>3.0924100910622507</c:v>
                </c:pt>
                <c:pt idx="232">
                  <c:v>3.0857886087335356</c:v>
                </c:pt>
                <c:pt idx="233">
                  <c:v>3.0797334826792215</c:v>
                </c:pt>
                <c:pt idx="234">
                  <c:v>3.0684711648405845</c:v>
                </c:pt>
                <c:pt idx="235">
                  <c:v>3.0592053455041404</c:v>
                </c:pt>
                <c:pt idx="236">
                  <c:v>3.0545452851602102</c:v>
                </c:pt>
                <c:pt idx="237">
                  <c:v>3.0512471481431778</c:v>
                </c:pt>
                <c:pt idx="238">
                  <c:v>3.0465428505660452</c:v>
                </c:pt>
                <c:pt idx="239">
                  <c:v>3.0380665278025982</c:v>
                </c:pt>
                <c:pt idx="240">
                  <c:v>3.0299921415147746</c:v>
                </c:pt>
                <c:pt idx="241">
                  <c:v>3.0211117706742789</c:v>
                </c:pt>
                <c:pt idx="242">
                  <c:v>3.0112390980364983</c:v>
                </c:pt>
                <c:pt idx="243">
                  <c:v>3.0070503251414618</c:v>
                </c:pt>
                <c:pt idx="244">
                  <c:v>3.0092568725422066</c:v>
                </c:pt>
                <c:pt idx="245">
                  <c:v>3.0086374910921387</c:v>
                </c:pt>
                <c:pt idx="246">
                  <c:v>3.0031946980913231</c:v>
                </c:pt>
                <c:pt idx="247">
                  <c:v>2.9969388317147865</c:v>
                </c:pt>
                <c:pt idx="248">
                  <c:v>2.9884705287029751</c:v>
                </c:pt>
                <c:pt idx="249">
                  <c:v>2.9785509969911854</c:v>
                </c:pt>
                <c:pt idx="250">
                  <c:v>2.9774020400825441</c:v>
                </c:pt>
                <c:pt idx="251">
                  <c:v>2.9772402539050047</c:v>
                </c:pt>
                <c:pt idx="252">
                  <c:v>2.9705596094915778</c:v>
                </c:pt>
                <c:pt idx="253">
                  <c:v>2.9637032586145642</c:v>
                </c:pt>
                <c:pt idx="254">
                  <c:v>2.9549958843611392</c:v>
                </c:pt>
                <c:pt idx="255">
                  <c:v>2.9428686215073623</c:v>
                </c:pt>
                <c:pt idx="256">
                  <c:v>2.932219247452176</c:v>
                </c:pt>
                <c:pt idx="257">
                  <c:v>2.9229211345795774</c:v>
                </c:pt>
                <c:pt idx="258">
                  <c:v>2.9222598090969814</c:v>
                </c:pt>
                <c:pt idx="259">
                  <c:v>2.917968267236192</c:v>
                </c:pt>
                <c:pt idx="260">
                  <c:v>2.909103134529246</c:v>
                </c:pt>
                <c:pt idx="261">
                  <c:v>2.9009246537720199</c:v>
                </c:pt>
                <c:pt idx="262">
                  <c:v>2.890552922940687</c:v>
                </c:pt>
                <c:pt idx="263">
                  <c:v>2.8808049721528071</c:v>
                </c:pt>
                <c:pt idx="264">
                  <c:v>2.8760067295426275</c:v>
                </c:pt>
                <c:pt idx="265">
                  <c:v>2.8722392198507474</c:v>
                </c:pt>
                <c:pt idx="266">
                  <c:v>2.8661665165069117</c:v>
                </c:pt>
                <c:pt idx="267">
                  <c:v>2.8577634072991582</c:v>
                </c:pt>
                <c:pt idx="268">
                  <c:v>2.8481356609680408</c:v>
                </c:pt>
                <c:pt idx="269">
                  <c:v>2.8391428018011808</c:v>
                </c:pt>
                <c:pt idx="270">
                  <c:v>2.8439647664221268</c:v>
                </c:pt>
                <c:pt idx="271">
                  <c:v>2.8379505187169238</c:v>
                </c:pt>
                <c:pt idx="272">
                  <c:v>2.8350381373808333</c:v>
                </c:pt>
                <c:pt idx="273">
                  <c:v>2.8281561007365403</c:v>
                </c:pt>
                <c:pt idx="274">
                  <c:v>2.8199741692709992</c:v>
                </c:pt>
                <c:pt idx="275">
                  <c:v>2.8060531547198031</c:v>
                </c:pt>
                <c:pt idx="276">
                  <c:v>2.7929357350189603</c:v>
                </c:pt>
                <c:pt idx="277">
                  <c:v>2.7641556454630662</c:v>
                </c:pt>
                <c:pt idx="278">
                  <c:v>2.7572479869114681</c:v>
                </c:pt>
                <c:pt idx="279">
                  <c:v>2.7470397381824085</c:v>
                </c:pt>
                <c:pt idx="280">
                  <c:v>2.7361766871662847</c:v>
                </c:pt>
                <c:pt idx="281">
                  <c:v>2.7247192668408826</c:v>
                </c:pt>
                <c:pt idx="282">
                  <c:v>2.7142108407570444</c:v>
                </c:pt>
                <c:pt idx="283">
                  <c:v>2.7044558908403142</c:v>
                </c:pt>
                <c:pt idx="284">
                  <c:v>2.6910877082078661</c:v>
                </c:pt>
                <c:pt idx="285">
                  <c:v>2.681767689034829</c:v>
                </c:pt>
                <c:pt idx="286">
                  <c:v>2.6740908778442289</c:v>
                </c:pt>
                <c:pt idx="287">
                  <c:v>2.6628716983168421</c:v>
                </c:pt>
                <c:pt idx="288">
                  <c:v>2.6479090328462482</c:v>
                </c:pt>
                <c:pt idx="289">
                  <c:v>2.6318013016414463</c:v>
                </c:pt>
                <c:pt idx="290">
                  <c:v>2.616940748663652</c:v>
                </c:pt>
                <c:pt idx="291">
                  <c:v>2.6033136165037947</c:v>
                </c:pt>
                <c:pt idx="292">
                  <c:v>2.5920220635062852</c:v>
                </c:pt>
                <c:pt idx="293">
                  <c:v>2.5803309613470682</c:v>
                </c:pt>
                <c:pt idx="294">
                  <c:v>2.5661914460285136</c:v>
                </c:pt>
                <c:pt idx="295">
                  <c:v>2.5489589800634178</c:v>
                </c:pt>
                <c:pt idx="296">
                  <c:v>2.5352769149949652</c:v>
                </c:pt>
                <c:pt idx="297">
                  <c:v>2.519028412710838</c:v>
                </c:pt>
                <c:pt idx="298">
                  <c:v>2.501129841800394</c:v>
                </c:pt>
                <c:pt idx="299">
                  <c:v>2.4890733907869143</c:v>
                </c:pt>
                <c:pt idx="300">
                  <c:v>2.4730138907440984</c:v>
                </c:pt>
                <c:pt idx="301">
                  <c:v>2.454475958251646</c:v>
                </c:pt>
                <c:pt idx="302">
                  <c:v>2.4334361810347844</c:v>
                </c:pt>
                <c:pt idx="303">
                  <c:v>2.4126230446765735</c:v>
                </c:pt>
                <c:pt idx="304">
                  <c:v>2.391900035557982</c:v>
                </c:pt>
                <c:pt idx="305">
                  <c:v>2.369492584043833</c:v>
                </c:pt>
                <c:pt idx="306">
                  <c:v>2.35638010757016</c:v>
                </c:pt>
                <c:pt idx="307">
                  <c:v>2.3380990317076753</c:v>
                </c:pt>
                <c:pt idx="308">
                  <c:v>2.3057130415621252</c:v>
                </c:pt>
                <c:pt idx="309">
                  <c:v>2.2792235367592948</c:v>
                </c:pt>
                <c:pt idx="310">
                  <c:v>2.2577644169851667</c:v>
                </c:pt>
                <c:pt idx="311">
                  <c:v>2.235346926874703</c:v>
                </c:pt>
                <c:pt idx="312">
                  <c:v>2.2116367215916308</c:v>
                </c:pt>
                <c:pt idx="313">
                  <c:v>2.1934482970742528</c:v>
                </c:pt>
                <c:pt idx="314">
                  <c:v>2.177813360472439</c:v>
                </c:pt>
                <c:pt idx="315">
                  <c:v>2.160781632731013</c:v>
                </c:pt>
                <c:pt idx="316">
                  <c:v>2.1414856478218871</c:v>
                </c:pt>
                <c:pt idx="317">
                  <c:v>2.1209422616189895</c:v>
                </c:pt>
                <c:pt idx="318">
                  <c:v>2.1023537470624163</c:v>
                </c:pt>
                <c:pt idx="319">
                  <c:v>2.0840063488681202</c:v>
                </c:pt>
                <c:pt idx="320">
                  <c:v>2.0722275692869068</c:v>
                </c:pt>
                <c:pt idx="321">
                  <c:v>2.0603472691226772</c:v>
                </c:pt>
                <c:pt idx="322">
                  <c:v>2.0484179054570442</c:v>
                </c:pt>
                <c:pt idx="323">
                  <c:v>2.0304697200066837</c:v>
                </c:pt>
                <c:pt idx="324">
                  <c:v>2.0174920241167138</c:v>
                </c:pt>
                <c:pt idx="325">
                  <c:v>2.0008838985168445</c:v>
                </c:pt>
                <c:pt idx="326">
                  <c:v>2.0102155335681582</c:v>
                </c:pt>
                <c:pt idx="327">
                  <c:v>2.0057292248364025</c:v>
                </c:pt>
                <c:pt idx="328">
                  <c:v>1.9996931522749899</c:v>
                </c:pt>
                <c:pt idx="329">
                  <c:v>1.9919110432791889</c:v>
                </c:pt>
                <c:pt idx="330">
                  <c:v>1.9781057192675637</c:v>
                </c:pt>
                <c:pt idx="331">
                  <c:v>1.9646264915302321</c:v>
                </c:pt>
                <c:pt idx="332">
                  <c:v>1.9442270979608096</c:v>
                </c:pt>
                <c:pt idx="333">
                  <c:v>1.907306019871515</c:v>
                </c:pt>
                <c:pt idx="334">
                  <c:v>1.8967889889874381</c:v>
                </c:pt>
                <c:pt idx="335">
                  <c:v>1.8902852608475791</c:v>
                </c:pt>
                <c:pt idx="336">
                  <c:v>1.8833826066516937</c:v>
                </c:pt>
                <c:pt idx="337">
                  <c:v>1.8732564174892052</c:v>
                </c:pt>
                <c:pt idx="338">
                  <c:v>1.8625058517370792</c:v>
                </c:pt>
                <c:pt idx="339">
                  <c:v>1.8504971138192248</c:v>
                </c:pt>
                <c:pt idx="340">
                  <c:v>1.8380245554181078</c:v>
                </c:pt>
                <c:pt idx="341">
                  <c:v>1.8333973375074271</c:v>
                </c:pt>
                <c:pt idx="342">
                  <c:v>1.8280070509185922</c:v>
                </c:pt>
                <c:pt idx="343">
                  <c:v>1.8235141637897128</c:v>
                </c:pt>
                <c:pt idx="344">
                  <c:v>1.7970140516507405</c:v>
                </c:pt>
                <c:pt idx="345">
                  <c:v>1.7913009986645232</c:v>
                </c:pt>
                <c:pt idx="346">
                  <c:v>1.7802215297965422</c:v>
                </c:pt>
                <c:pt idx="347">
                  <c:v>1.7716125674339285</c:v>
                </c:pt>
                <c:pt idx="348">
                  <c:v>1.7699026990214626</c:v>
                </c:pt>
                <c:pt idx="349">
                  <c:v>1.7668059878529256</c:v>
                </c:pt>
                <c:pt idx="350">
                  <c:v>1.7635690545032021</c:v>
                </c:pt>
                <c:pt idx="351">
                  <c:v>1.7588835512745489</c:v>
                </c:pt>
                <c:pt idx="352">
                  <c:v>1.7491090066021151</c:v>
                </c:pt>
                <c:pt idx="353">
                  <c:v>1.7427252353143419</c:v>
                </c:pt>
                <c:pt idx="354">
                  <c:v>1.7361054714508488</c:v>
                </c:pt>
                <c:pt idx="355">
                  <c:v>1.7356315957324187</c:v>
                </c:pt>
                <c:pt idx="356">
                  <c:v>1.7550715131554124</c:v>
                </c:pt>
                <c:pt idx="357">
                  <c:v>1.7510787626881446</c:v>
                </c:pt>
                <c:pt idx="358">
                  <c:v>1.7284763261879086</c:v>
                </c:pt>
                <c:pt idx="359">
                  <c:v>1.7155818048766642</c:v>
                </c:pt>
                <c:pt idx="360">
                  <c:v>1.7047343380506532</c:v>
                </c:pt>
                <c:pt idx="361">
                  <c:v>1.6990929464436921</c:v>
                </c:pt>
                <c:pt idx="362">
                  <c:v>1.6975107892980055</c:v>
                </c:pt>
                <c:pt idx="363">
                  <c:v>1.6915586447635209</c:v>
                </c:pt>
                <c:pt idx="364">
                  <c:v>1.6891671682751555</c:v>
                </c:pt>
                <c:pt idx="365">
                  <c:v>1.6813697562256029</c:v>
                </c:pt>
                <c:pt idx="366">
                  <c:v>1.6779471381951472</c:v>
                </c:pt>
                <c:pt idx="367">
                  <c:v>1.6706175938671162</c:v>
                </c:pt>
                <c:pt idx="368">
                  <c:v>1.6645227513400196</c:v>
                </c:pt>
                <c:pt idx="369">
                  <c:v>1.6667404847627747</c:v>
                </c:pt>
                <c:pt idx="370">
                  <c:v>1.6681233666778452</c:v>
                </c:pt>
                <c:pt idx="371">
                  <c:v>1.6686034917922112</c:v>
                </c:pt>
                <c:pt idx="372">
                  <c:v>1.6667107171592976</c:v>
                </c:pt>
                <c:pt idx="373">
                  <c:v>1.6667928870779563</c:v>
                </c:pt>
                <c:pt idx="374">
                  <c:v>1.6619788536453388</c:v>
                </c:pt>
                <c:pt idx="375">
                  <c:v>1.6586419387899973</c:v>
                </c:pt>
                <c:pt idx="376">
                  <c:v>1.6575741071061583</c:v>
                </c:pt>
                <c:pt idx="377">
                  <c:v>1.6627468431058543</c:v>
                </c:pt>
                <c:pt idx="378">
                  <c:v>1.6662289959530716</c:v>
                </c:pt>
                <c:pt idx="379">
                  <c:v>1.6690846019957875</c:v>
                </c:pt>
                <c:pt idx="380">
                  <c:v>1.6713603373178541</c:v>
                </c:pt>
                <c:pt idx="381">
                  <c:v>1.6695657031799986</c:v>
                </c:pt>
                <c:pt idx="382">
                  <c:v>1.6681990496883312</c:v>
                </c:pt>
                <c:pt idx="383">
                  <c:v>1.6729737689126258</c:v>
                </c:pt>
                <c:pt idx="384">
                  <c:v>1.6789037677776373</c:v>
                </c:pt>
                <c:pt idx="385">
                  <c:v>1.6841042737322856</c:v>
                </c:pt>
                <c:pt idx="386">
                  <c:v>1.6870333204396282</c:v>
                </c:pt>
                <c:pt idx="387">
                  <c:v>1.6889458139939055</c:v>
                </c:pt>
                <c:pt idx="388">
                  <c:v>1.689019866820249</c:v>
                </c:pt>
                <c:pt idx="389">
                  <c:v>1.6880497301300392</c:v>
                </c:pt>
                <c:pt idx="390">
                  <c:v>1.6936090459697923</c:v>
                </c:pt>
                <c:pt idx="391">
                  <c:v>1.700077776911477</c:v>
                </c:pt>
                <c:pt idx="392">
                  <c:v>1.7116576808795938</c:v>
                </c:pt>
                <c:pt idx="393">
                  <c:v>1.7166468089075113</c:v>
                </c:pt>
                <c:pt idx="394">
                  <c:v>1.7202948869000578</c:v>
                </c:pt>
                <c:pt idx="395">
                  <c:v>1.7198329328865738</c:v>
                </c:pt>
                <c:pt idx="396">
                  <c:v>1.7203182400541785</c:v>
                </c:pt>
                <c:pt idx="397">
                  <c:v>1.7249153498494045</c:v>
                </c:pt>
                <c:pt idx="398">
                  <c:v>1.7321820265727741</c:v>
                </c:pt>
                <c:pt idx="399">
                  <c:v>1.7389014903189715</c:v>
                </c:pt>
                <c:pt idx="400">
                  <c:v>1.7528245117931502</c:v>
                </c:pt>
                <c:pt idx="401">
                  <c:v>1.7593289779019412</c:v>
                </c:pt>
                <c:pt idx="402">
                  <c:v>1.7623061037502046</c:v>
                </c:pt>
                <c:pt idx="403">
                  <c:v>1.7605670511011302</c:v>
                </c:pt>
                <c:pt idx="404">
                  <c:v>1.7619180335036473</c:v>
                </c:pt>
                <c:pt idx="405">
                  <c:v>1.7669036241280727</c:v>
                </c:pt>
                <c:pt idx="406">
                  <c:v>1.7711605202014677</c:v>
                </c:pt>
                <c:pt idx="407">
                  <c:v>1.7756576637547066</c:v>
                </c:pt>
                <c:pt idx="408">
                  <c:v>1.7786165126210316</c:v>
                </c:pt>
                <c:pt idx="409">
                  <c:v>1.779748508446596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0D-4D08-B890-EEA455307CCF}"/>
            </c:ext>
          </c:extLst>
        </c:ser>
        <c:ser>
          <c:idx val="1"/>
          <c:order val="1"/>
          <c:tx>
            <c:strRef>
              <c:f>Letalidade.DIA!$D$1</c:f>
              <c:strCache>
                <c:ptCount val="1"/>
                <c:pt idx="0">
                  <c:v>Irã</c:v>
                </c:pt>
              </c:strCache>
            </c:strRef>
          </c:tx>
          <c:spPr>
            <a:ln w="28440">
              <a:solidFill>
                <a:srgbClr val="FFC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Letalidade.DIA!$D$2:$D$411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100</c:v>
                </c:pt>
                <c:pt idx="40">
                  <c:v>40</c:v>
                </c:pt>
                <c:pt idx="41">
                  <c:v>22.222222222222221</c:v>
                </c:pt>
                <c:pt idx="42">
                  <c:v>17.857142857142858</c:v>
                </c:pt>
                <c:pt idx="43">
                  <c:v>18.604651162790699</c:v>
                </c:pt>
                <c:pt idx="44">
                  <c:v>19.672131147540984</c:v>
                </c:pt>
                <c:pt idx="45">
                  <c:v>15.789473684210526</c:v>
                </c:pt>
                <c:pt idx="46">
                  <c:v>13.669064748201439</c:v>
                </c:pt>
                <c:pt idx="47">
                  <c:v>10.612244897959183</c:v>
                </c:pt>
                <c:pt idx="48">
                  <c:v>8.7628865979381434</c:v>
                </c:pt>
                <c:pt idx="49">
                  <c:v>7.2512647554806078</c:v>
                </c:pt>
                <c:pt idx="50">
                  <c:v>7.2512647554806078</c:v>
                </c:pt>
                <c:pt idx="51">
                  <c:v>4.397068620919387</c:v>
                </c:pt>
                <c:pt idx="52">
                  <c:v>3.2962328767123288</c:v>
                </c:pt>
                <c:pt idx="53">
                  <c:v>3.1485284052019162</c:v>
                </c:pt>
                <c:pt idx="54">
                  <c:v>3.0458297751209793</c:v>
                </c:pt>
                <c:pt idx="55">
                  <c:v>2.6121761112281443</c:v>
                </c:pt>
                <c:pt idx="56">
                  <c:v>2.4901253649321657</c:v>
                </c:pt>
                <c:pt idx="57">
                  <c:v>2.954614681693573</c:v>
                </c:pt>
                <c:pt idx="58">
                  <c:v>3.3095936321742769</c:v>
                </c:pt>
                <c:pt idx="59">
                  <c:v>3.6185028599850781</c:v>
                </c:pt>
                <c:pt idx="60">
                  <c:v>3.9333333333333331</c:v>
                </c:pt>
                <c:pt idx="61">
                  <c:v>4.258064516129032</c:v>
                </c:pt>
                <c:pt idx="62">
                  <c:v>4.5230552622316091</c:v>
                </c:pt>
                <c:pt idx="63">
                  <c:v>4.7764946185874777</c:v>
                </c:pt>
                <c:pt idx="64">
                  <c:v>5.1777157977544164</c:v>
                </c:pt>
                <c:pt idx="65">
                  <c:v>5.6900807150957249</c:v>
                </c:pt>
                <c:pt idx="66">
                  <c:v>6.1104582843713278</c:v>
                </c:pt>
                <c:pt idx="67">
                  <c:v>6.5376418409077814</c:v>
                </c:pt>
                <c:pt idx="68">
                  <c:v>6.9756071059922862</c:v>
                </c:pt>
                <c:pt idx="69">
                  <c:v>7.2948482997352873</c:v>
                </c:pt>
                <c:pt idx="70">
                  <c:v>7.5497331392527904</c:v>
                </c:pt>
                <c:pt idx="71">
                  <c:v>7.7872261761715498</c:v>
                </c:pt>
                <c:pt idx="72">
                  <c:v>7.8615124300403485</c:v>
                </c:pt>
                <c:pt idx="73">
                  <c:v>7.7949296682922897</c:v>
                </c:pt>
                <c:pt idx="74">
                  <c:v>7.6877521560498945</c:v>
                </c:pt>
                <c:pt idx="75">
                  <c:v>7.5970890294497719</c:v>
                </c:pt>
                <c:pt idx="76">
                  <c:v>7.3549424718545104</c:v>
                </c:pt>
                <c:pt idx="77">
                  <c:v>7.1085630366018977</c:v>
                </c:pt>
                <c:pt idx="78">
                  <c:v>6.8913310188206429</c:v>
                </c:pt>
                <c:pt idx="79">
                  <c:v>6.6441739968670923</c:v>
                </c:pt>
                <c:pt idx="80">
                  <c:v>6.4968838272878084</c:v>
                </c:pt>
                <c:pt idx="81">
                  <c:v>6.3790893618809488</c:v>
                </c:pt>
                <c:pt idx="82">
                  <c:v>6.2613933581675525</c:v>
                </c:pt>
                <c:pt idx="83">
                  <c:v>6.1937085158791341</c:v>
                </c:pt>
                <c:pt idx="84">
                  <c:v>6.1927058105950525</c:v>
                </c:pt>
                <c:pt idx="85">
                  <c:v>6.1879572699481331</c:v>
                </c:pt>
                <c:pt idx="86">
                  <c:v>6.1801652892561982</c:v>
                </c:pt>
                <c:pt idx="87">
                  <c:v>6.1863905798143444</c:v>
                </c:pt>
                <c:pt idx="88">
                  <c:v>6.1824544018827607</c:v>
                </c:pt>
                <c:pt idx="89">
                  <c:v>6.2065841135608579</c:v>
                </c:pt>
                <c:pt idx="90">
                  <c:v>6.2060065696855942</c:v>
                </c:pt>
                <c:pt idx="91">
                  <c:v>6.2217081494809294</c:v>
                </c:pt>
                <c:pt idx="92">
                  <c:v>6.2411070501911112</c:v>
                </c:pt>
                <c:pt idx="93">
                  <c:v>6.2548599648036234</c:v>
                </c:pt>
                <c:pt idx="94">
                  <c:v>6.2542569814495765</c:v>
                </c:pt>
                <c:pt idx="95">
                  <c:v>6.2535181767008341</c:v>
                </c:pt>
                <c:pt idx="96">
                  <c:v>6.2427078658888391</c:v>
                </c:pt>
                <c:pt idx="97">
                  <c:v>6.2369487005308573</c:v>
                </c:pt>
                <c:pt idx="98">
                  <c:v>6.2212494435376167</c:v>
                </c:pt>
                <c:pt idx="99">
                  <c:v>6.2254442836116821</c:v>
                </c:pt>
                <c:pt idx="100">
                  <c:v>6.2379498233638708</c:v>
                </c:pt>
                <c:pt idx="101">
                  <c:v>6.2463149454022311</c:v>
                </c:pt>
                <c:pt idx="102">
                  <c:v>6.2688962277315223</c:v>
                </c:pt>
                <c:pt idx="103">
                  <c:v>6.3735522582445689</c:v>
                </c:pt>
                <c:pt idx="104">
                  <c:v>6.3201578338662499</c:v>
                </c:pt>
                <c:pt idx="105">
                  <c:v>6.4063314964736833</c:v>
                </c:pt>
                <c:pt idx="106">
                  <c:v>6.3107171671400621</c:v>
                </c:pt>
                <c:pt idx="107">
                  <c:v>6.3472975336715063</c:v>
                </c:pt>
                <c:pt idx="108">
                  <c:v>6.3477490711137996</c:v>
                </c:pt>
                <c:pt idx="109">
                  <c:v>6.4341570897779308</c:v>
                </c:pt>
                <c:pt idx="110">
                  <c:v>6.369399830938292</c:v>
                </c:pt>
                <c:pt idx="111">
                  <c:v>6.4359678782755712</c:v>
                </c:pt>
                <c:pt idx="112">
                  <c:v>6.4362336114421934</c:v>
                </c:pt>
                <c:pt idx="113">
                  <c:v>6.367014288060437</c:v>
                </c:pt>
                <c:pt idx="114">
                  <c:v>6.4429709311873875</c:v>
                </c:pt>
                <c:pt idx="115">
                  <c:v>6.4269567244822454</c:v>
                </c:pt>
                <c:pt idx="116">
                  <c:v>6.419925977793338</c:v>
                </c:pt>
                <c:pt idx="117">
                  <c:v>6.2888447180879439</c:v>
                </c:pt>
                <c:pt idx="118">
                  <c:v>6.3421728802055561</c:v>
                </c:pt>
                <c:pt idx="119">
                  <c:v>6.2031632460930144</c:v>
                </c:pt>
                <c:pt idx="120">
                  <c:v>6.1708316682620374</c:v>
                </c:pt>
                <c:pt idx="121">
                  <c:v>6.2126520636041747</c:v>
                </c:pt>
                <c:pt idx="122">
                  <c:v>6.078525192521238</c:v>
                </c:pt>
                <c:pt idx="123">
                  <c:v>6.1236649904755023</c:v>
                </c:pt>
                <c:pt idx="124">
                  <c:v>5.9843014676992654</c:v>
                </c:pt>
                <c:pt idx="125">
                  <c:v>6.0262107864109034</c:v>
                </c:pt>
                <c:pt idx="126">
                  <c:v>5.8593486046354482</c:v>
                </c:pt>
                <c:pt idx="127">
                  <c:v>5.8137406612422833</c:v>
                </c:pt>
                <c:pt idx="128">
                  <c:v>5.8711459425281616</c:v>
                </c:pt>
                <c:pt idx="129">
                  <c:v>5.7133455855798019</c:v>
                </c:pt>
                <c:pt idx="130">
                  <c:v>5.7647087148784539</c:v>
                </c:pt>
                <c:pt idx="131">
                  <c:v>5.6045646778670335</c:v>
                </c:pt>
                <c:pt idx="132">
                  <c:v>5.6045646778670335</c:v>
                </c:pt>
                <c:pt idx="133">
                  <c:v>5.5449214596056269</c:v>
                </c:pt>
                <c:pt idx="134">
                  <c:v>5.511492574201811</c:v>
                </c:pt>
                <c:pt idx="135">
                  <c:v>5.4656929573105577</c:v>
                </c:pt>
                <c:pt idx="136">
                  <c:v>5.410095553425692</c:v>
                </c:pt>
                <c:pt idx="137">
                  <c:v>5.3816544931940848</c:v>
                </c:pt>
                <c:pt idx="138">
                  <c:v>5.3421474528748298</c:v>
                </c:pt>
                <c:pt idx="139">
                  <c:v>5.3020876057532549</c:v>
                </c:pt>
                <c:pt idx="140">
                  <c:v>5.2342705975400223</c:v>
                </c:pt>
                <c:pt idx="141">
                  <c:v>5.1923464249748239</c:v>
                </c:pt>
                <c:pt idx="142">
                  <c:v>5.1476899106070011</c:v>
                </c:pt>
                <c:pt idx="143">
                  <c:v>5.1008449609893489</c:v>
                </c:pt>
                <c:pt idx="144">
                  <c:v>5.0405554638808852</c:v>
                </c:pt>
                <c:pt idx="145">
                  <c:v>4.9858117190222533</c:v>
                </c:pt>
                <c:pt idx="146">
                  <c:v>4.9132525719851463</c:v>
                </c:pt>
                <c:pt idx="147">
                  <c:v>4.8661130919619993</c:v>
                </c:pt>
                <c:pt idx="148">
                  <c:v>4.8452117456101522</c:v>
                </c:pt>
                <c:pt idx="149">
                  <c:v>4.820448340697018</c:v>
                </c:pt>
                <c:pt idx="150">
                  <c:v>4.8040636936812557</c:v>
                </c:pt>
                <c:pt idx="151">
                  <c:v>4.7889181308156221</c:v>
                </c:pt>
                <c:pt idx="152">
                  <c:v>4.7803167395384909</c:v>
                </c:pt>
                <c:pt idx="153">
                  <c:v>4.764230530148299</c:v>
                </c:pt>
                <c:pt idx="154">
                  <c:v>4.743487907091402</c:v>
                </c:pt>
                <c:pt idx="155">
                  <c:v>4.7200670433348657</c:v>
                </c:pt>
                <c:pt idx="156">
                  <c:v>4.7149023353092137</c:v>
                </c:pt>
                <c:pt idx="157">
                  <c:v>4.713602561671828</c:v>
                </c:pt>
                <c:pt idx="158">
                  <c:v>4.710583613508696</c:v>
                </c:pt>
                <c:pt idx="159">
                  <c:v>4.7090248191498629</c:v>
                </c:pt>
                <c:pt idx="160">
                  <c:v>4.6911918723785337</c:v>
                </c:pt>
                <c:pt idx="161">
                  <c:v>4.6898562882623764</c:v>
                </c:pt>
                <c:pt idx="162">
                  <c:v>4.6928681435848834</c:v>
                </c:pt>
                <c:pt idx="163">
                  <c:v>4.6952457160701035</c:v>
                </c:pt>
                <c:pt idx="164">
                  <c:v>4.6943741717865324</c:v>
                </c:pt>
                <c:pt idx="165">
                  <c:v>4.6973377149116544</c:v>
                </c:pt>
                <c:pt idx="166">
                  <c:v>4.7039778636335825</c:v>
                </c:pt>
                <c:pt idx="167">
                  <c:v>4.7095250492803213</c:v>
                </c:pt>
                <c:pt idx="168">
                  <c:v>4.7027429222318169</c:v>
                </c:pt>
                <c:pt idx="169">
                  <c:v>4.7070578617494778</c:v>
                </c:pt>
                <c:pt idx="170">
                  <c:v>4.7191122248718953</c:v>
                </c:pt>
                <c:pt idx="171">
                  <c:v>4.7379054639106588</c:v>
                </c:pt>
                <c:pt idx="172">
                  <c:v>4.7513419015909548</c:v>
                </c:pt>
                <c:pt idx="173">
                  <c:v>4.7599810608528701</c:v>
                </c:pt>
                <c:pt idx="174">
                  <c:v>4.7693278880715271</c:v>
                </c:pt>
                <c:pt idx="175">
                  <c:v>4.7827582838138039</c:v>
                </c:pt>
                <c:pt idx="176">
                  <c:v>4.7957356291880711</c:v>
                </c:pt>
                <c:pt idx="177">
                  <c:v>4.8124672472737249</c:v>
                </c:pt>
                <c:pt idx="178">
                  <c:v>4.8265590349350544</c:v>
                </c:pt>
                <c:pt idx="179">
                  <c:v>4.8561590309661034</c:v>
                </c:pt>
                <c:pt idx="180">
                  <c:v>4.8651456040969645</c:v>
                </c:pt>
                <c:pt idx="181">
                  <c:v>4.9129993851264491</c:v>
                </c:pt>
                <c:pt idx="182">
                  <c:v>4.9252136752136755</c:v>
                </c:pt>
                <c:pt idx="183">
                  <c:v>4.9526295778015577</c:v>
                </c:pt>
                <c:pt idx="184">
                  <c:v>4.9859504164350978</c:v>
                </c:pt>
                <c:pt idx="185">
                  <c:v>5.0190254648529571</c:v>
                </c:pt>
                <c:pt idx="186">
                  <c:v>5.0390391077647205</c:v>
                </c:pt>
                <c:pt idx="187">
                  <c:v>5.0687743091385347</c:v>
                </c:pt>
                <c:pt idx="188">
                  <c:v>5.0954650810114543</c:v>
                </c:pt>
                <c:pt idx="189">
                  <c:v>5.1183937054631823</c:v>
                </c:pt>
                <c:pt idx="190">
                  <c:v>5.1467935170798871</c:v>
                </c:pt>
                <c:pt idx="191">
                  <c:v>5.1821117068680884</c:v>
                </c:pt>
                <c:pt idx="192">
                  <c:v>5.2153858407976772</c:v>
                </c:pt>
                <c:pt idx="193">
                  <c:v>5.2484156842773473</c:v>
                </c:pt>
                <c:pt idx="194">
                  <c:v>5.2780077679424897</c:v>
                </c:pt>
                <c:pt idx="195">
                  <c:v>5.3071111204996591</c:v>
                </c:pt>
                <c:pt idx="196">
                  <c:v>5.3360463208887241</c:v>
                </c:pt>
                <c:pt idx="197">
                  <c:v>5.3607719179196716</c:v>
                </c:pt>
                <c:pt idx="198">
                  <c:v>5.3920019782121908</c:v>
                </c:pt>
                <c:pt idx="199">
                  <c:v>5.4195077757266539</c:v>
                </c:pt>
                <c:pt idx="200">
                  <c:v>5.4500410094743694</c:v>
                </c:pt>
                <c:pt idx="201">
                  <c:v>5.5161962109270846</c:v>
                </c:pt>
                <c:pt idx="202">
                  <c:v>5.4949756243159884</c:v>
                </c:pt>
                <c:pt idx="203">
                  <c:v>5.5114331172502657</c:v>
                </c:pt>
                <c:pt idx="204">
                  <c:v>5.5360682244940538</c:v>
                </c:pt>
                <c:pt idx="205">
                  <c:v>5.5552503417496935</c:v>
                </c:pt>
                <c:pt idx="206">
                  <c:v>5.5778999150736297</c:v>
                </c:pt>
                <c:pt idx="207">
                  <c:v>5.596500479690965</c:v>
                </c:pt>
                <c:pt idx="208">
                  <c:v>5.6552705647646331</c:v>
                </c:pt>
                <c:pt idx="209">
                  <c:v>5.6154468522446477</c:v>
                </c:pt>
                <c:pt idx="210">
                  <c:v>5.6211577749738808</c:v>
                </c:pt>
                <c:pt idx="211">
                  <c:v>5.6250230988136449</c:v>
                </c:pt>
                <c:pt idx="212">
                  <c:v>5.6401356546438457</c:v>
                </c:pt>
                <c:pt idx="213">
                  <c:v>5.6610429261291069</c:v>
                </c:pt>
                <c:pt idx="214">
                  <c:v>5.6765170340802387</c:v>
                </c:pt>
                <c:pt idx="215">
                  <c:v>5.6901578967872242</c:v>
                </c:pt>
                <c:pt idx="216">
                  <c:v>5.6974821897931758</c:v>
                </c:pt>
                <c:pt idx="217">
                  <c:v>5.7053050985021763</c:v>
                </c:pt>
                <c:pt idx="218">
                  <c:v>5.7149558741607294</c:v>
                </c:pt>
                <c:pt idx="219">
                  <c:v>5.7222693274825689</c:v>
                </c:pt>
                <c:pt idx="220">
                  <c:v>5.7328122738457079</c:v>
                </c:pt>
                <c:pt idx="221">
                  <c:v>5.7418028663015512</c:v>
                </c:pt>
                <c:pt idx="222">
                  <c:v>5.7454200794224031</c:v>
                </c:pt>
                <c:pt idx="223">
                  <c:v>5.7477067603061061</c:v>
                </c:pt>
                <c:pt idx="224">
                  <c:v>5.7435365482405203</c:v>
                </c:pt>
                <c:pt idx="225">
                  <c:v>5.7462050718625974</c:v>
                </c:pt>
                <c:pt idx="226">
                  <c:v>5.751661303130355</c:v>
                </c:pt>
                <c:pt idx="227">
                  <c:v>5.752734320919286</c:v>
                </c:pt>
                <c:pt idx="228">
                  <c:v>5.7520991405288928</c:v>
                </c:pt>
                <c:pt idx="229">
                  <c:v>5.7493585991477163</c:v>
                </c:pt>
                <c:pt idx="230">
                  <c:v>5.7469358013681502</c:v>
                </c:pt>
                <c:pt idx="231">
                  <c:v>5.7443547231631396</c:v>
                </c:pt>
                <c:pt idx="232">
                  <c:v>5.7445080362329755</c:v>
                </c:pt>
                <c:pt idx="233">
                  <c:v>5.7451080118853231</c:v>
                </c:pt>
                <c:pt idx="234">
                  <c:v>5.7490165559736894</c:v>
                </c:pt>
                <c:pt idx="235">
                  <c:v>5.750157869321348</c:v>
                </c:pt>
                <c:pt idx="236">
                  <c:v>5.7549531091584996</c:v>
                </c:pt>
                <c:pt idx="237">
                  <c:v>5.7586947728932154</c:v>
                </c:pt>
                <c:pt idx="238">
                  <c:v>5.75904193619178</c:v>
                </c:pt>
                <c:pt idx="239">
                  <c:v>5.7592820784784715</c:v>
                </c:pt>
                <c:pt idx="240">
                  <c:v>5.7655602625576092</c:v>
                </c:pt>
                <c:pt idx="241">
                  <c:v>5.7637406445307473</c:v>
                </c:pt>
                <c:pt idx="242">
                  <c:v>5.7635664464398948</c:v>
                </c:pt>
                <c:pt idx="243">
                  <c:v>5.761962254559319</c:v>
                </c:pt>
                <c:pt idx="244">
                  <c:v>5.7645238287887368</c:v>
                </c:pt>
                <c:pt idx="245">
                  <c:v>5.7599151334461203</c:v>
                </c:pt>
                <c:pt idx="246">
                  <c:v>5.7581137170575589</c:v>
                </c:pt>
                <c:pt idx="247">
                  <c:v>5.7600322364804528</c:v>
                </c:pt>
                <c:pt idx="248">
                  <c:v>5.7613036515687703</c:v>
                </c:pt>
                <c:pt idx="249">
                  <c:v>5.7574143310593024</c:v>
                </c:pt>
                <c:pt idx="250">
                  <c:v>5.7592107892594813</c:v>
                </c:pt>
                <c:pt idx="251">
                  <c:v>5.7625699202950988</c:v>
                </c:pt>
                <c:pt idx="252">
                  <c:v>5.7549531713271085</c:v>
                </c:pt>
                <c:pt idx="253">
                  <c:v>5.7554952594363824</c:v>
                </c:pt>
                <c:pt idx="254">
                  <c:v>5.7566210261998387</c:v>
                </c:pt>
                <c:pt idx="255">
                  <c:v>5.7530183486454156</c:v>
                </c:pt>
                <c:pt idx="256">
                  <c:v>5.7447348861700913</c:v>
                </c:pt>
                <c:pt idx="257">
                  <c:v>5.7393980563680982</c:v>
                </c:pt>
                <c:pt idx="258">
                  <c:v>5.7331906242909429</c:v>
                </c:pt>
                <c:pt idx="259">
                  <c:v>5.7338104309792168</c:v>
                </c:pt>
                <c:pt idx="260">
                  <c:v>5.7311673128918539</c:v>
                </c:pt>
                <c:pt idx="261">
                  <c:v>5.7316865570010398</c:v>
                </c:pt>
                <c:pt idx="262">
                  <c:v>5.7291759267490443</c:v>
                </c:pt>
                <c:pt idx="263">
                  <c:v>5.7283687177192339</c:v>
                </c:pt>
                <c:pt idx="264">
                  <c:v>5.7235154269616961</c:v>
                </c:pt>
                <c:pt idx="265">
                  <c:v>5.7217966181102016</c:v>
                </c:pt>
                <c:pt idx="266">
                  <c:v>5.7183014920490063</c:v>
                </c:pt>
                <c:pt idx="267">
                  <c:v>5.7135044721534483</c:v>
                </c:pt>
                <c:pt idx="268">
                  <c:v>5.7139889607691856</c:v>
                </c:pt>
                <c:pt idx="269">
                  <c:v>5.7165201377413943</c:v>
                </c:pt>
                <c:pt idx="270">
                  <c:v>5.7143750325639555</c:v>
                </c:pt>
                <c:pt idx="271">
                  <c:v>5.7163052554129017</c:v>
                </c:pt>
                <c:pt idx="272">
                  <c:v>5.7119917416986867</c:v>
                </c:pt>
                <c:pt idx="273">
                  <c:v>5.7065912774331915</c:v>
                </c:pt>
                <c:pt idx="274">
                  <c:v>5.7013257350585285</c:v>
                </c:pt>
                <c:pt idx="275">
                  <c:v>5.7079438084287357</c:v>
                </c:pt>
                <c:pt idx="276">
                  <c:v>5.7142743827350229</c:v>
                </c:pt>
                <c:pt idx="277">
                  <c:v>5.7180623498934873</c:v>
                </c:pt>
                <c:pt idx="278">
                  <c:v>5.7186113530481144</c:v>
                </c:pt>
                <c:pt idx="279">
                  <c:v>5.7170720403217237</c:v>
                </c:pt>
                <c:pt idx="280">
                  <c:v>5.7179830279084278</c:v>
                </c:pt>
                <c:pt idx="281">
                  <c:v>5.7214761913806536</c:v>
                </c:pt>
                <c:pt idx="282">
                  <c:v>5.7270259059542212</c:v>
                </c:pt>
                <c:pt idx="283">
                  <c:v>5.744522857821563</c:v>
                </c:pt>
                <c:pt idx="284">
                  <c:v>5.7505512628087532</c:v>
                </c:pt>
                <c:pt idx="285">
                  <c:v>5.7485429664432974</c:v>
                </c:pt>
                <c:pt idx="286">
                  <c:v>5.7466359937322631</c:v>
                </c:pt>
                <c:pt idx="287">
                  <c:v>5.7434937896284914</c:v>
                </c:pt>
                <c:pt idx="288">
                  <c:v>5.7436845238624148</c:v>
                </c:pt>
                <c:pt idx="289">
                  <c:v>5.7332095848801892</c:v>
                </c:pt>
                <c:pt idx="290">
                  <c:v>5.7323921121115546</c:v>
                </c:pt>
                <c:pt idx="291">
                  <c:v>5.7232083929160709</c:v>
                </c:pt>
                <c:pt idx="292">
                  <c:v>5.7273616830431768</c:v>
                </c:pt>
                <c:pt idx="293">
                  <c:v>5.7146351146930767</c:v>
                </c:pt>
                <c:pt idx="294">
                  <c:v>5.6992951506896414</c:v>
                </c:pt>
                <c:pt idx="295">
                  <c:v>5.6895550057770263</c:v>
                </c:pt>
                <c:pt idx="296">
                  <c:v>5.6887207066661727</c:v>
                </c:pt>
                <c:pt idx="297">
                  <c:v>5.6837049524475969</c:v>
                </c:pt>
                <c:pt idx="298">
                  <c:v>5.6702712196101057</c:v>
                </c:pt>
                <c:pt idx="299">
                  <c:v>5.6609467565509686</c:v>
                </c:pt>
                <c:pt idx="300">
                  <c:v>5.6471166648344262</c:v>
                </c:pt>
                <c:pt idx="301">
                  <c:v>5.6355830069297976</c:v>
                </c:pt>
                <c:pt idx="302">
                  <c:v>5.6193093204604523</c:v>
                </c:pt>
                <c:pt idx="303">
                  <c:v>5.6105180179520167</c:v>
                </c:pt>
                <c:pt idx="304">
                  <c:v>5.5918978164338213</c:v>
                </c:pt>
                <c:pt idx="305">
                  <c:v>5.5741033545290124</c:v>
                </c:pt>
                <c:pt idx="306">
                  <c:v>5.5468850514916062</c:v>
                </c:pt>
                <c:pt idx="307">
                  <c:v>5.5218591080190205</c:v>
                </c:pt>
                <c:pt idx="308">
                  <c:v>5.4965177795054192</c:v>
                </c:pt>
                <c:pt idx="309">
                  <c:v>5.4746672892832127</c:v>
                </c:pt>
                <c:pt idx="310">
                  <c:v>5.4447897038059603</c:v>
                </c:pt>
                <c:pt idx="311">
                  <c:v>5.4157995977402233</c:v>
                </c:pt>
                <c:pt idx="312">
                  <c:v>5.3852192782758577</c:v>
                </c:pt>
                <c:pt idx="313">
                  <c:v>5.3549471625925618</c:v>
                </c:pt>
                <c:pt idx="314">
                  <c:v>5.3264746042592659</c:v>
                </c:pt>
                <c:pt idx="315">
                  <c:v>5.2990365497834926</c:v>
                </c:pt>
                <c:pt idx="316">
                  <c:v>5.2688195048662321</c:v>
                </c:pt>
                <c:pt idx="317">
                  <c:v>5.243919139567466</c:v>
                </c:pt>
                <c:pt idx="318">
                  <c:v>5.2208010650411101</c:v>
                </c:pt>
                <c:pt idx="319">
                  <c:v>5.194300782926879</c:v>
                </c:pt>
                <c:pt idx="320">
                  <c:v>5.1663433532539118</c:v>
                </c:pt>
                <c:pt idx="321">
                  <c:v>5.1400017174072437</c:v>
                </c:pt>
                <c:pt idx="322">
                  <c:v>5.105719120942501</c:v>
                </c:pt>
                <c:pt idx="323">
                  <c:v>5.0743802889295671</c:v>
                </c:pt>
                <c:pt idx="324">
                  <c:v>5.046118625684981</c:v>
                </c:pt>
                <c:pt idx="325">
                  <c:v>5.0148118120303096</c:v>
                </c:pt>
                <c:pt idx="326">
                  <c:v>5.0545178625255964</c:v>
                </c:pt>
                <c:pt idx="327">
                  <c:v>5.0197192277071281</c:v>
                </c:pt>
                <c:pt idx="328">
                  <c:v>4.9868023751682546</c:v>
                </c:pt>
                <c:pt idx="329">
                  <c:v>4.9521970235995427</c:v>
                </c:pt>
                <c:pt idx="330">
                  <c:v>4.918792134417088</c:v>
                </c:pt>
                <c:pt idx="331">
                  <c:v>4.8892793487958048</c:v>
                </c:pt>
                <c:pt idx="332">
                  <c:v>4.8622503356407734</c:v>
                </c:pt>
                <c:pt idx="333">
                  <c:v>4.79265284069891</c:v>
                </c:pt>
                <c:pt idx="334">
                  <c:v>4.7744774477447747</c:v>
                </c:pt>
                <c:pt idx="335">
                  <c:v>4.7548390015724511</c:v>
                </c:pt>
                <c:pt idx="336">
                  <c:v>4.7343213587194777</c:v>
                </c:pt>
                <c:pt idx="337">
                  <c:v>4.71912704915799</c:v>
                </c:pt>
                <c:pt idx="338">
                  <c:v>4.7096869081423378</c:v>
                </c:pt>
                <c:pt idx="339">
                  <c:v>4.7005207166351486</c:v>
                </c:pt>
                <c:pt idx="340">
                  <c:v>4.6881369751324913</c:v>
                </c:pt>
                <c:pt idx="341">
                  <c:v>4.6754553403526025</c:v>
                </c:pt>
                <c:pt idx="342">
                  <c:v>4.6634695616277133</c:v>
                </c:pt>
                <c:pt idx="343">
                  <c:v>4.6500199449919739</c:v>
                </c:pt>
                <c:pt idx="344">
                  <c:v>4.63929337749724</c:v>
                </c:pt>
                <c:pt idx="345">
                  <c:v>4.6292939128993496</c:v>
                </c:pt>
                <c:pt idx="346">
                  <c:v>4.6212436723670818</c:v>
                </c:pt>
                <c:pt idx="347">
                  <c:v>4.6127117565511817</c:v>
                </c:pt>
                <c:pt idx="348">
                  <c:v>4.6011738277864822</c:v>
                </c:pt>
                <c:pt idx="349">
                  <c:v>4.5899954529396148</c:v>
                </c:pt>
                <c:pt idx="350">
                  <c:v>4.577855925355049</c:v>
                </c:pt>
                <c:pt idx="351">
                  <c:v>4.5670033298102117</c:v>
                </c:pt>
                <c:pt idx="352">
                  <c:v>4.5559845559845558</c:v>
                </c:pt>
                <c:pt idx="353">
                  <c:v>4.5437024867101634</c:v>
                </c:pt>
                <c:pt idx="354">
                  <c:v>4.5316998781836579</c:v>
                </c:pt>
                <c:pt idx="355">
                  <c:v>4.5206042569741367</c:v>
                </c:pt>
                <c:pt idx="356">
                  <c:v>4.5074738214232957</c:v>
                </c:pt>
                <c:pt idx="357">
                  <c:v>4.4937223339713457</c:v>
                </c:pt>
                <c:pt idx="358">
                  <c:v>4.4799325076728884</c:v>
                </c:pt>
                <c:pt idx="359">
                  <c:v>4.4666624846996301</c:v>
                </c:pt>
                <c:pt idx="360">
                  <c:v>4.4537565615878902</c:v>
                </c:pt>
                <c:pt idx="361">
                  <c:v>4.4398783071311385</c:v>
                </c:pt>
                <c:pt idx="362">
                  <c:v>4.4242703282264966</c:v>
                </c:pt>
                <c:pt idx="363">
                  <c:v>4.4102051388394994</c:v>
                </c:pt>
                <c:pt idx="364">
                  <c:v>4.39524399104286</c:v>
                </c:pt>
                <c:pt idx="365">
                  <c:v>4.3813132693656387</c:v>
                </c:pt>
                <c:pt idx="366">
                  <c:v>4.3665063751257378</c:v>
                </c:pt>
                <c:pt idx="367">
                  <c:v>4.3525754788359095</c:v>
                </c:pt>
                <c:pt idx="368">
                  <c:v>4.3386486141112313</c:v>
                </c:pt>
                <c:pt idx="369">
                  <c:v>4.3250833691477846</c:v>
                </c:pt>
                <c:pt idx="370">
                  <c:v>4.3099229309122506</c:v>
                </c:pt>
                <c:pt idx="371">
                  <c:v>4.2950174278139563</c:v>
                </c:pt>
                <c:pt idx="372">
                  <c:v>4.2824837001045761</c:v>
                </c:pt>
                <c:pt idx="373">
                  <c:v>4.2695828582295245</c:v>
                </c:pt>
                <c:pt idx="374">
                  <c:v>4.2572426484620385</c:v>
                </c:pt>
                <c:pt idx="375">
                  <c:v>4.2449561668208986</c:v>
                </c:pt>
                <c:pt idx="376">
                  <c:v>4.2317231272194356</c:v>
                </c:pt>
                <c:pt idx="377">
                  <c:v>4.2192068038862471</c:v>
                </c:pt>
                <c:pt idx="378">
                  <c:v>4.2051696581118065</c:v>
                </c:pt>
                <c:pt idx="379">
                  <c:v>4.1911235435600629</c:v>
                </c:pt>
                <c:pt idx="380">
                  <c:v>4.1794582137938221</c:v>
                </c:pt>
                <c:pt idx="381">
                  <c:v>4.1674460554228787</c:v>
                </c:pt>
                <c:pt idx="382">
                  <c:v>4.1538392703791418</c:v>
                </c:pt>
                <c:pt idx="383">
                  <c:v>4.1406607992162687</c:v>
                </c:pt>
                <c:pt idx="384">
                  <c:v>4.1274169115717942</c:v>
                </c:pt>
                <c:pt idx="385">
                  <c:v>4.1131652310280105</c:v>
                </c:pt>
                <c:pt idx="386">
                  <c:v>4.1005687344118673</c:v>
                </c:pt>
                <c:pt idx="387">
                  <c:v>4.0873794692379892</c:v>
                </c:pt>
                <c:pt idx="388">
                  <c:v>4.0739971191832636</c:v>
                </c:pt>
                <c:pt idx="389">
                  <c:v>4.059616491641842</c:v>
                </c:pt>
                <c:pt idx="390">
                  <c:v>4.0457183063730024</c:v>
                </c:pt>
                <c:pt idx="391">
                  <c:v>4.0306477569766272</c:v>
                </c:pt>
                <c:pt idx="392">
                  <c:v>4.0165603244865178</c:v>
                </c:pt>
                <c:pt idx="393">
                  <c:v>4.0025490451359147</c:v>
                </c:pt>
                <c:pt idx="394">
                  <c:v>3.9871525161360712</c:v>
                </c:pt>
                <c:pt idx="395">
                  <c:v>3.9718922263929715</c:v>
                </c:pt>
                <c:pt idx="396">
                  <c:v>3.9574158428941351</c:v>
                </c:pt>
                <c:pt idx="397">
                  <c:v>3.9413531804636865</c:v>
                </c:pt>
                <c:pt idx="398">
                  <c:v>3.926011807906018</c:v>
                </c:pt>
                <c:pt idx="399">
                  <c:v>3.9108151405184226</c:v>
                </c:pt>
                <c:pt idx="400">
                  <c:v>3.8972832263201473</c:v>
                </c:pt>
                <c:pt idx="401">
                  <c:v>3.8823971867851617</c:v>
                </c:pt>
                <c:pt idx="402">
                  <c:v>3.8680937312216135</c:v>
                </c:pt>
                <c:pt idx="403">
                  <c:v>3.8536955504245669</c:v>
                </c:pt>
                <c:pt idx="404">
                  <c:v>3.8379431363953525</c:v>
                </c:pt>
                <c:pt idx="405">
                  <c:v>3.8231336225971559</c:v>
                </c:pt>
                <c:pt idx="406">
                  <c:v>3.8084046621686234</c:v>
                </c:pt>
                <c:pt idx="407">
                  <c:v>3.7934819463361089</c:v>
                </c:pt>
                <c:pt idx="408">
                  <c:v>3.7790690286986375</c:v>
                </c:pt>
                <c:pt idx="409">
                  <c:v>3.7649586829091022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0D-4D08-B890-EEA455307CCF}"/>
            </c:ext>
          </c:extLst>
        </c:ser>
        <c:ser>
          <c:idx val="2"/>
          <c:order val="2"/>
          <c:tx>
            <c:strRef>
              <c:f>Letalidade.DIA!$E$1</c:f>
              <c:strCache>
                <c:ptCount val="1"/>
                <c:pt idx="0">
                  <c:v>Itália</c:v>
                </c:pt>
              </c:strCache>
            </c:strRef>
          </c:tx>
          <c:spPr>
            <a:ln w="28440">
              <a:solidFill>
                <a:srgbClr val="FFFF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Letalidade.DIA!$E$2:$E$411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0.87336244541484709</c:v>
                </c:pt>
                <c:pt idx="45">
                  <c:v>0.6211180124223602</c:v>
                </c:pt>
                <c:pt idx="46">
                  <c:v>1.5</c:v>
                </c:pt>
                <c:pt idx="47">
                  <c:v>1.6923076923076923</c:v>
                </c:pt>
                <c:pt idx="48">
                  <c:v>1.3513513513513513</c:v>
                </c:pt>
                <c:pt idx="49">
                  <c:v>1.5070921985815602</c:v>
                </c:pt>
                <c:pt idx="50">
                  <c:v>1.2433392539964476</c:v>
                </c:pt>
                <c:pt idx="51">
                  <c:v>1.424361493123772</c:v>
                </c:pt>
                <c:pt idx="52">
                  <c:v>1.3988808952837728</c:v>
                </c:pt>
                <c:pt idx="53">
                  <c:v>1.6833926837164133</c:v>
                </c:pt>
                <c:pt idx="54">
                  <c:v>2.0736132711249353</c:v>
                </c:pt>
                <c:pt idx="55">
                  <c:v>2.3080241587575498</c:v>
                </c:pt>
                <c:pt idx="56">
                  <c:v>2.5157232704402519</c:v>
                </c:pt>
                <c:pt idx="57">
                  <c:v>2.6711864406779662</c:v>
                </c:pt>
                <c:pt idx="58">
                  <c:v>2.5403401657217621</c:v>
                </c:pt>
                <c:pt idx="59">
                  <c:v>3.6062666272539166</c:v>
                </c:pt>
                <c:pt idx="60">
                  <c:v>3.7233188894238483</c:v>
                </c:pt>
                <c:pt idx="61">
                  <c:v>4.1752133924435917</c:v>
                </c:pt>
                <c:pt idx="62">
                  <c:v>4.6828992072480178</c:v>
                </c:pt>
                <c:pt idx="63">
                  <c:v>4.8021931275700718</c:v>
                </c:pt>
                <c:pt idx="64">
                  <c:v>5.1238533963712776</c:v>
                </c:pt>
                <c:pt idx="65">
                  <c:v>5.1501072194424591</c:v>
                </c:pt>
                <c:pt idx="66">
                  <c:v>5.7481114708309526</c:v>
                </c:pt>
                <c:pt idx="67">
                  <c:v>6.0426175342312325</c:v>
                </c:pt>
                <c:pt idx="68">
                  <c:v>6.1045449006945294</c:v>
                </c:pt>
                <c:pt idx="69">
                  <c:v>6.3333404223644756</c:v>
                </c:pt>
                <c:pt idx="70">
                  <c:v>6.358953301728322</c:v>
                </c:pt>
                <c:pt idx="71">
                  <c:v>7.5254768748366869</c:v>
                </c:pt>
                <c:pt idx="72">
                  <c:v>8.1622645338022917</c:v>
                </c:pt>
                <c:pt idx="73">
                  <c:v>8.5660206172665685</c:v>
                </c:pt>
                <c:pt idx="74">
                  <c:v>8.7848386723719205</c:v>
                </c:pt>
                <c:pt idx="75">
                  <c:v>9.1683919017019342</c:v>
                </c:pt>
                <c:pt idx="76">
                  <c:v>9.318466829734664</c:v>
                </c:pt>
                <c:pt idx="77">
                  <c:v>9.4395246132858563</c:v>
                </c:pt>
                <c:pt idx="78">
                  <c:v>9.8797473829916083</c:v>
                </c:pt>
                <c:pt idx="79">
                  <c:v>10.260111169118325</c:v>
                </c:pt>
                <c:pt idx="80">
                  <c:v>10.596722987251693</c:v>
                </c:pt>
                <c:pt idx="81">
                  <c:v>10.956405021173623</c:v>
                </c:pt>
                <c:pt idx="82">
                  <c:v>11.241340640656935</c:v>
                </c:pt>
                <c:pt idx="83">
                  <c:v>11.41684455320109</c:v>
                </c:pt>
                <c:pt idx="84">
                  <c:v>11.614243868243385</c:v>
                </c:pt>
                <c:pt idx="85">
                  <c:v>11.779478785544644</c:v>
                </c:pt>
                <c:pt idx="86">
                  <c:v>11.913329404100878</c:v>
                </c:pt>
                <c:pt idx="87">
                  <c:v>11.987445962564221</c:v>
                </c:pt>
                <c:pt idx="88">
                  <c:v>12.187836502293747</c:v>
                </c:pt>
                <c:pt idx="89">
                  <c:v>12.285722482821937</c:v>
                </c:pt>
                <c:pt idx="90">
                  <c:v>12.302090150808349</c:v>
                </c:pt>
                <c:pt idx="91">
                  <c:v>12.387431645852672</c:v>
                </c:pt>
                <c:pt idx="92">
                  <c:v>12.379901622764676</c:v>
                </c:pt>
                <c:pt idx="93">
                  <c:v>12.451794861955834</c:v>
                </c:pt>
                <c:pt idx="94">
                  <c:v>12.4758644900825</c:v>
                </c:pt>
                <c:pt idx="95">
                  <c:v>12.594776229629264</c:v>
                </c:pt>
                <c:pt idx="96">
                  <c:v>12.757106960128365</c:v>
                </c:pt>
                <c:pt idx="97">
                  <c:v>12.81334903901362</c:v>
                </c:pt>
                <c:pt idx="98">
                  <c:v>12.858253012746907</c:v>
                </c:pt>
                <c:pt idx="99">
                  <c:v>12.929941736535454</c:v>
                </c:pt>
                <c:pt idx="100">
                  <c:v>12.978007733053214</c:v>
                </c:pt>
                <c:pt idx="101">
                  <c:v>13.055377756196615</c:v>
                </c:pt>
                <c:pt idx="102">
                  <c:v>13.108498181640273</c:v>
                </c:pt>
                <c:pt idx="103">
                  <c:v>13.157740208298858</c:v>
                </c:pt>
                <c:pt idx="104">
                  <c:v>13.204508009032862</c:v>
                </c:pt>
                <c:pt idx="105">
                  <c:v>13.238235385556028</c:v>
                </c:pt>
                <c:pt idx="106">
                  <c:v>13.293507583785082</c:v>
                </c:pt>
                <c:pt idx="107">
                  <c:v>13.347160743644871</c:v>
                </c:pt>
                <c:pt idx="108">
                  <c:v>13.361148164120873</c:v>
                </c:pt>
                <c:pt idx="109">
                  <c:v>13.528137442707134</c:v>
                </c:pt>
                <c:pt idx="110">
                  <c:v>13.43821681704987</c:v>
                </c:pt>
                <c:pt idx="111">
                  <c:v>13.596868230913941</c:v>
                </c:pt>
                <c:pt idx="112">
                  <c:v>13.482750641186339</c:v>
                </c:pt>
                <c:pt idx="113">
                  <c:v>13.488878697546433</c:v>
                </c:pt>
                <c:pt idx="114">
                  <c:v>13.624909238457267</c:v>
                </c:pt>
                <c:pt idx="115">
                  <c:v>13.70748444596307</c:v>
                </c:pt>
                <c:pt idx="116">
                  <c:v>13.720522039464372</c:v>
                </c:pt>
                <c:pt idx="117">
                  <c:v>13.669406920734692</c:v>
                </c:pt>
                <c:pt idx="118">
                  <c:v>13.751633018002577</c:v>
                </c:pt>
                <c:pt idx="119">
                  <c:v>13.793770288003316</c:v>
                </c:pt>
                <c:pt idx="120">
                  <c:v>13.836659519489803</c:v>
                </c:pt>
                <c:pt idx="121">
                  <c:v>13.87456064271694</c:v>
                </c:pt>
                <c:pt idx="122">
                  <c:v>13.902663160672205</c:v>
                </c:pt>
                <c:pt idx="123">
                  <c:v>13.895468682192968</c:v>
                </c:pt>
                <c:pt idx="124">
                  <c:v>13.917354032345209</c:v>
                </c:pt>
                <c:pt idx="125">
                  <c:v>14.005150740193784</c:v>
                </c:pt>
                <c:pt idx="126">
                  <c:v>14.010764454965718</c:v>
                </c:pt>
                <c:pt idx="127">
                  <c:v>14.063890371952304</c:v>
                </c:pt>
                <c:pt idx="128">
                  <c:v>14.089648901013597</c:v>
                </c:pt>
                <c:pt idx="129">
                  <c:v>14.125709428649849</c:v>
                </c:pt>
                <c:pt idx="130">
                  <c:v>14.118721300049847</c:v>
                </c:pt>
                <c:pt idx="131">
                  <c:v>14.148677890958991</c:v>
                </c:pt>
                <c:pt idx="132">
                  <c:v>14.17945141794514</c:v>
                </c:pt>
                <c:pt idx="133">
                  <c:v>14.207244006332601</c:v>
                </c:pt>
                <c:pt idx="134">
                  <c:v>14.222485795392606</c:v>
                </c:pt>
                <c:pt idx="135">
                  <c:v>14.24140121292276</c:v>
                </c:pt>
                <c:pt idx="136">
                  <c:v>14.244562431025642</c:v>
                </c:pt>
                <c:pt idx="137">
                  <c:v>14.259937975754159</c:v>
                </c:pt>
                <c:pt idx="138">
                  <c:v>14.257654484963595</c:v>
                </c:pt>
                <c:pt idx="139">
                  <c:v>14.271658640153282</c:v>
                </c:pt>
                <c:pt idx="140">
                  <c:v>14.270090592814578</c:v>
                </c:pt>
                <c:pt idx="141">
                  <c:v>14.28196884778049</c:v>
                </c:pt>
                <c:pt idx="142">
                  <c:v>14.307846141301784</c:v>
                </c:pt>
                <c:pt idx="143">
                  <c:v>14.329086566293734</c:v>
                </c:pt>
                <c:pt idx="144">
                  <c:v>14.354815885281544</c:v>
                </c:pt>
                <c:pt idx="145">
                  <c:v>14.339109461331873</c:v>
                </c:pt>
                <c:pt idx="146">
                  <c:v>14.358604009178977</c:v>
                </c:pt>
                <c:pt idx="147">
                  <c:v>14.364412380452904</c:v>
                </c:pt>
                <c:pt idx="148">
                  <c:v>14.384095468077224</c:v>
                </c:pt>
                <c:pt idx="149">
                  <c:v>14.40267576745334</c:v>
                </c:pt>
                <c:pt idx="150">
                  <c:v>14.408061952243727</c:v>
                </c:pt>
                <c:pt idx="151">
                  <c:v>14.435688844685862</c:v>
                </c:pt>
                <c:pt idx="152">
                  <c:v>14.439500685009946</c:v>
                </c:pt>
                <c:pt idx="153">
                  <c:v>14.446392424896883</c:v>
                </c:pt>
                <c:pt idx="154">
                  <c:v>14.458856139311482</c:v>
                </c:pt>
                <c:pt idx="155">
                  <c:v>14.461379837820251</c:v>
                </c:pt>
                <c:pt idx="156">
                  <c:v>14.494339766153534</c:v>
                </c:pt>
                <c:pt idx="157">
                  <c:v>14.473850562602722</c:v>
                </c:pt>
                <c:pt idx="158">
                  <c:v>14.472</c:v>
                </c:pt>
                <c:pt idx="159">
                  <c:v>14.466337016667508</c:v>
                </c:pt>
                <c:pt idx="160">
                  <c:v>14.464286464084919</c:v>
                </c:pt>
                <c:pt idx="161">
                  <c:v>14.501010457499863</c:v>
                </c:pt>
                <c:pt idx="162">
                  <c:v>14.504668974923932</c:v>
                </c:pt>
                <c:pt idx="163">
                  <c:v>14.511591243569155</c:v>
                </c:pt>
                <c:pt idx="164">
                  <c:v>14.508210455764075</c:v>
                </c:pt>
                <c:pt idx="165">
                  <c:v>14.510976288871301</c:v>
                </c:pt>
                <c:pt idx="166">
                  <c:v>14.483521991562592</c:v>
                </c:pt>
                <c:pt idx="167">
                  <c:v>14.47057349317071</c:v>
                </c:pt>
                <c:pt idx="168">
                  <c:v>14.451515037860318</c:v>
                </c:pt>
                <c:pt idx="169">
                  <c:v>14.453476363394078</c:v>
                </c:pt>
                <c:pt idx="170">
                  <c:v>14.44634014398069</c:v>
                </c:pt>
                <c:pt idx="171">
                  <c:v>14.455494985643544</c:v>
                </c:pt>
                <c:pt idx="172">
                  <c:v>14.450415079272656</c:v>
                </c:pt>
                <c:pt idx="173">
                  <c:v>14.440521681342416</c:v>
                </c:pt>
                <c:pt idx="174">
                  <c:v>14.437191080714307</c:v>
                </c:pt>
                <c:pt idx="175">
                  <c:v>14.436281013665914</c:v>
                </c:pt>
                <c:pt idx="176">
                  <c:v>14.428441837634983</c:v>
                </c:pt>
                <c:pt idx="177">
                  <c:v>14.425667705526651</c:v>
                </c:pt>
                <c:pt idx="178">
                  <c:v>14.416154231057114</c:v>
                </c:pt>
                <c:pt idx="179">
                  <c:v>14.411297921936219</c:v>
                </c:pt>
                <c:pt idx="180">
                  <c:v>14.412200752429289</c:v>
                </c:pt>
                <c:pt idx="181">
                  <c:v>14.405664230926337</c:v>
                </c:pt>
                <c:pt idx="182">
                  <c:v>14.394223517241663</c:v>
                </c:pt>
                <c:pt idx="183">
                  <c:v>14.388021101442591</c:v>
                </c:pt>
                <c:pt idx="184">
                  <c:v>14.377049382665257</c:v>
                </c:pt>
                <c:pt idx="185">
                  <c:v>14.37076018583234</c:v>
                </c:pt>
                <c:pt idx="186">
                  <c:v>14.369370109803405</c:v>
                </c:pt>
                <c:pt idx="187">
                  <c:v>14.376356104937866</c:v>
                </c:pt>
                <c:pt idx="188">
                  <c:v>14.358568286999049</c:v>
                </c:pt>
                <c:pt idx="189">
                  <c:v>14.353170715711553</c:v>
                </c:pt>
                <c:pt idx="190">
                  <c:v>14.343040587021324</c:v>
                </c:pt>
                <c:pt idx="191">
                  <c:v>14.335976173527415</c:v>
                </c:pt>
                <c:pt idx="192">
                  <c:v>14.326067761135459</c:v>
                </c:pt>
                <c:pt idx="193">
                  <c:v>14.323887036673858</c:v>
                </c:pt>
                <c:pt idx="194">
                  <c:v>14.330015689350853</c:v>
                </c:pt>
                <c:pt idx="195">
                  <c:v>14.299456260342874</c:v>
                </c:pt>
                <c:pt idx="196">
                  <c:v>14.288855409422208</c:v>
                </c:pt>
                <c:pt idx="197">
                  <c:v>14.274965021312596</c:v>
                </c:pt>
                <c:pt idx="198">
                  <c:v>14.262264442259404</c:v>
                </c:pt>
                <c:pt idx="199">
                  <c:v>14.254565829970034</c:v>
                </c:pt>
                <c:pt idx="200">
                  <c:v>14.244912531238842</c:v>
                </c:pt>
                <c:pt idx="201">
                  <c:v>14.249375223134594</c:v>
                </c:pt>
                <c:pt idx="202">
                  <c:v>14.21317537769362</c:v>
                </c:pt>
                <c:pt idx="203">
                  <c:v>14.192625748877946</c:v>
                </c:pt>
                <c:pt idx="204">
                  <c:v>14.179363439749507</c:v>
                </c:pt>
                <c:pt idx="205">
                  <c:v>14.167775224734955</c:v>
                </c:pt>
                <c:pt idx="206">
                  <c:v>14.161923062978138</c:v>
                </c:pt>
                <c:pt idx="207">
                  <c:v>14.155922051050846</c:v>
                </c:pt>
                <c:pt idx="208">
                  <c:v>14.157934779545847</c:v>
                </c:pt>
                <c:pt idx="209">
                  <c:v>14.117349641257764</c:v>
                </c:pt>
                <c:pt idx="210">
                  <c:v>14.08855042521501</c:v>
                </c:pt>
                <c:pt idx="211">
                  <c:v>14.070203076332552</c:v>
                </c:pt>
                <c:pt idx="212">
                  <c:v>14.04939217611328</c:v>
                </c:pt>
                <c:pt idx="213">
                  <c:v>14.035682248579686</c:v>
                </c:pt>
                <c:pt idx="214">
                  <c:v>14.014257454117029</c:v>
                </c:pt>
                <c:pt idx="215">
                  <c:v>14.016645637386214</c:v>
                </c:pt>
                <c:pt idx="216">
                  <c:v>13.965151545186036</c:v>
                </c:pt>
                <c:pt idx="217">
                  <c:v>13.935817158408126</c:v>
                </c:pt>
                <c:pt idx="218">
                  <c:v>13.902414002635751</c:v>
                </c:pt>
                <c:pt idx="219">
                  <c:v>13.938522733985783</c:v>
                </c:pt>
                <c:pt idx="220">
                  <c:v>13.922551969634394</c:v>
                </c:pt>
                <c:pt idx="221">
                  <c:v>13.902197646837053</c:v>
                </c:pt>
                <c:pt idx="222">
                  <c:v>13.869193585032788</c:v>
                </c:pt>
                <c:pt idx="223">
                  <c:v>13.826439375600309</c:v>
                </c:pt>
                <c:pt idx="224">
                  <c:v>13.777838289926672</c:v>
                </c:pt>
                <c:pt idx="225">
                  <c:v>13.724160907428642</c:v>
                </c:pt>
                <c:pt idx="226">
                  <c:v>13.661339142840617</c:v>
                </c:pt>
                <c:pt idx="227">
                  <c:v>13.614011632820844</c:v>
                </c:pt>
                <c:pt idx="228">
                  <c:v>13.56988061598781</c:v>
                </c:pt>
                <c:pt idx="229">
                  <c:v>13.500799878113812</c:v>
                </c:pt>
                <c:pt idx="230">
                  <c:v>13.433655744102079</c:v>
                </c:pt>
                <c:pt idx="231">
                  <c:v>13.361641843343669</c:v>
                </c:pt>
                <c:pt idx="232">
                  <c:v>13.292711717687267</c:v>
                </c:pt>
                <c:pt idx="233">
                  <c:v>13.225436025919215</c:v>
                </c:pt>
                <c:pt idx="234">
                  <c:v>13.226927350140558</c:v>
                </c:pt>
                <c:pt idx="235">
                  <c:v>13.132658990558459</c:v>
                </c:pt>
                <c:pt idx="236">
                  <c:v>13.135619880898187</c:v>
                </c:pt>
                <c:pt idx="237">
                  <c:v>13.006756756756758</c:v>
                </c:pt>
                <c:pt idx="238">
                  <c:v>12.928372729788382</c:v>
                </c:pt>
                <c:pt idx="239">
                  <c:v>12.853100188899102</c:v>
                </c:pt>
                <c:pt idx="240">
                  <c:v>12.798864692364766</c:v>
                </c:pt>
                <c:pt idx="241">
                  <c:v>12.748579545454545</c:v>
                </c:pt>
                <c:pt idx="242">
                  <c:v>12.69056551241643</c:v>
                </c:pt>
                <c:pt idx="243">
                  <c:v>12.694134990523034</c:v>
                </c:pt>
                <c:pt idx="244">
                  <c:v>12.563387244861927</c:v>
                </c:pt>
                <c:pt idx="245">
                  <c:v>12.495610893411424</c:v>
                </c:pt>
                <c:pt idx="246">
                  <c:v>12.433591689748758</c:v>
                </c:pt>
                <c:pt idx="247">
                  <c:v>12.372764141468551</c:v>
                </c:pt>
                <c:pt idx="248">
                  <c:v>12.331997742077357</c:v>
                </c:pt>
                <c:pt idx="249">
                  <c:v>12.284561536604709</c:v>
                </c:pt>
                <c:pt idx="250">
                  <c:v>12.28766509189972</c:v>
                </c:pt>
                <c:pt idx="251">
                  <c:v>12.164491084378467</c:v>
                </c:pt>
                <c:pt idx="252">
                  <c:v>12.090244530942726</c:v>
                </c:pt>
                <c:pt idx="253">
                  <c:v>12.026880759620864</c:v>
                </c:pt>
                <c:pt idx="254">
                  <c:v>11.970914554796817</c:v>
                </c:pt>
                <c:pt idx="255">
                  <c:v>11.921964835429007</c:v>
                </c:pt>
                <c:pt idx="256">
                  <c:v>11.87250122134817</c:v>
                </c:pt>
                <c:pt idx="257">
                  <c:v>11.812770008296505</c:v>
                </c:pt>
                <c:pt idx="258">
                  <c:v>11.750015608416058</c:v>
                </c:pt>
                <c:pt idx="259">
                  <c:v>11.684164122324358</c:v>
                </c:pt>
                <c:pt idx="260">
                  <c:v>11.619777737387375</c:v>
                </c:pt>
                <c:pt idx="261">
                  <c:v>11.559040888114371</c:v>
                </c:pt>
                <c:pt idx="262">
                  <c:v>11.509037653678652</c:v>
                </c:pt>
                <c:pt idx="263">
                  <c:v>11.453591087853141</c:v>
                </c:pt>
                <c:pt idx="264">
                  <c:v>11.393916680694021</c:v>
                </c:pt>
                <c:pt idx="265">
                  <c:v>11.308438009004156</c:v>
                </c:pt>
                <c:pt idx="266">
                  <c:v>11.227602935844056</c:v>
                </c:pt>
                <c:pt idx="267">
                  <c:v>11.135829168616054</c:v>
                </c:pt>
                <c:pt idx="268">
                  <c:v>11.055884965680896</c:v>
                </c:pt>
                <c:pt idx="269">
                  <c:v>10.985206938025433</c:v>
                </c:pt>
                <c:pt idx="270">
                  <c:v>10.901009195701608</c:v>
                </c:pt>
                <c:pt idx="271">
                  <c:v>10.789363358687188</c:v>
                </c:pt>
                <c:pt idx="272">
                  <c:v>10.656386858078358</c:v>
                </c:pt>
                <c:pt idx="273">
                  <c:v>10.49626203566338</c:v>
                </c:pt>
                <c:pt idx="274">
                  <c:v>10.332366220879328</c:v>
                </c:pt>
                <c:pt idx="275">
                  <c:v>10.181715734610508</c:v>
                </c:pt>
                <c:pt idx="276">
                  <c:v>10.058152955343759</c:v>
                </c:pt>
                <c:pt idx="277">
                  <c:v>9.9065031863341968</c:v>
                </c:pt>
                <c:pt idx="278">
                  <c:v>9.7226655650900362</c:v>
                </c:pt>
                <c:pt idx="279">
                  <c:v>9.5096461758586166</c:v>
                </c:pt>
                <c:pt idx="280">
                  <c:v>9.2877881366968751</c:v>
                </c:pt>
                <c:pt idx="281">
                  <c:v>9.0493769501361374</c:v>
                </c:pt>
                <c:pt idx="282">
                  <c:v>8.8050193003589694</c:v>
                </c:pt>
                <c:pt idx="283">
                  <c:v>8.6272185996439852</c:v>
                </c:pt>
                <c:pt idx="284">
                  <c:v>8.4281469171295136</c:v>
                </c:pt>
                <c:pt idx="285">
                  <c:v>8.1630519873323131</c:v>
                </c:pt>
                <c:pt idx="286">
                  <c:v>7.9085127306613749</c:v>
                </c:pt>
                <c:pt idx="287">
                  <c:v>7.6243273956470725</c:v>
                </c:pt>
                <c:pt idx="288">
                  <c:v>7.3455577601192452</c:v>
                </c:pt>
                <c:pt idx="289">
                  <c:v>7.0770775720735966</c:v>
                </c:pt>
                <c:pt idx="290">
                  <c:v>6.8789161165756854</c:v>
                </c:pt>
                <c:pt idx="291">
                  <c:v>6.6360587699945821</c:v>
                </c:pt>
                <c:pt idx="292">
                  <c:v>6.3923657857523155</c:v>
                </c:pt>
                <c:pt idx="293">
                  <c:v>6.1474711925980587</c:v>
                </c:pt>
                <c:pt idx="294">
                  <c:v>5.885985850906474</c:v>
                </c:pt>
                <c:pt idx="295">
                  <c:v>5.6401689651619744</c:v>
                </c:pt>
                <c:pt idx="296">
                  <c:v>5.4442541253427503</c:v>
                </c:pt>
                <c:pt idx="297">
                  <c:v>5.3070854087273158</c:v>
                </c:pt>
                <c:pt idx="298">
                  <c:v>5.14049871747459</c:v>
                </c:pt>
                <c:pt idx="299">
                  <c:v>4.9864811349520544</c:v>
                </c:pt>
                <c:pt idx="300">
                  <c:v>4.8205858071304997</c:v>
                </c:pt>
                <c:pt idx="301">
                  <c:v>4.6589643216901724</c:v>
                </c:pt>
                <c:pt idx="302">
                  <c:v>4.5028753781205335</c:v>
                </c:pt>
                <c:pt idx="303">
                  <c:v>4.391276264458285</c:v>
                </c:pt>
                <c:pt idx="304">
                  <c:v>4.310200307588822</c:v>
                </c:pt>
                <c:pt idx="305">
                  <c:v>4.1940283064262562</c:v>
                </c:pt>
                <c:pt idx="306">
                  <c:v>4.1160066276166249</c:v>
                </c:pt>
                <c:pt idx="307">
                  <c:v>4.0278469356274051</c:v>
                </c:pt>
                <c:pt idx="308">
                  <c:v>3.9365015718371574</c:v>
                </c:pt>
                <c:pt idx="309">
                  <c:v>3.8564433944460368</c:v>
                </c:pt>
                <c:pt idx="310">
                  <c:v>3.791421339653076</c:v>
                </c:pt>
                <c:pt idx="311">
                  <c:v>3.7507017690800337</c:v>
                </c:pt>
                <c:pt idx="312">
                  <c:v>3.6938885622160909</c:v>
                </c:pt>
                <c:pt idx="313">
                  <c:v>3.6518196222429014</c:v>
                </c:pt>
                <c:pt idx="314">
                  <c:v>3.6084057811525621</c:v>
                </c:pt>
                <c:pt idx="315">
                  <c:v>3.5570793458302963</c:v>
                </c:pt>
                <c:pt idx="316">
                  <c:v>3.5181390349075823</c:v>
                </c:pt>
                <c:pt idx="317">
                  <c:v>3.4964950584440846</c:v>
                </c:pt>
                <c:pt idx="318">
                  <c:v>3.4797579262394409</c:v>
                </c:pt>
                <c:pt idx="319">
                  <c:v>3.4675077077872358</c:v>
                </c:pt>
                <c:pt idx="320">
                  <c:v>3.4645756492449729</c:v>
                </c:pt>
                <c:pt idx="321">
                  <c:v>3.4458481662389269</c:v>
                </c:pt>
                <c:pt idx="322">
                  <c:v>3.4357961197932414</c:v>
                </c:pt>
                <c:pt idx="323">
                  <c:v>3.4308662270889951</c:v>
                </c:pt>
                <c:pt idx="324">
                  <c:v>3.4294571335206516</c:v>
                </c:pt>
                <c:pt idx="325">
                  <c:v>3.4635857928888742</c:v>
                </c:pt>
                <c:pt idx="326">
                  <c:v>3.4287103283914315</c:v>
                </c:pt>
                <c:pt idx="327">
                  <c:v>3.4332758694208736</c:v>
                </c:pt>
                <c:pt idx="328">
                  <c:v>3.4264780346810393</c:v>
                </c:pt>
                <c:pt idx="329">
                  <c:v>3.4363585659399183</c:v>
                </c:pt>
                <c:pt idx="330">
                  <c:v>3.4416555408771159</c:v>
                </c:pt>
                <c:pt idx="331">
                  <c:v>3.442348158748044</c:v>
                </c:pt>
                <c:pt idx="332">
                  <c:v>3.474970472179066</c:v>
                </c:pt>
                <c:pt idx="333">
                  <c:v>3.4486290496041292</c:v>
                </c:pt>
                <c:pt idx="334">
                  <c:v>3.459595774141047</c:v>
                </c:pt>
                <c:pt idx="335">
                  <c:v>3.4546122954631038</c:v>
                </c:pt>
                <c:pt idx="336">
                  <c:v>3.4679072116366982</c:v>
                </c:pt>
                <c:pt idx="337">
                  <c:v>3.4717859539099831</c:v>
                </c:pt>
                <c:pt idx="338">
                  <c:v>3.4732105665093029</c:v>
                </c:pt>
                <c:pt idx="339">
                  <c:v>3.476785772983995</c:v>
                </c:pt>
                <c:pt idx="340">
                  <c:v>3.4754535501364288</c:v>
                </c:pt>
                <c:pt idx="341">
                  <c:v>3.4879225313323561</c:v>
                </c:pt>
                <c:pt idx="342">
                  <c:v>3.4902330441460427</c:v>
                </c:pt>
                <c:pt idx="343">
                  <c:v>3.4978025557582617</c:v>
                </c:pt>
                <c:pt idx="344">
                  <c:v>3.5031523417727723</c:v>
                </c:pt>
                <c:pt idx="345">
                  <c:v>3.5043787454849387</c:v>
                </c:pt>
                <c:pt idx="346">
                  <c:v>3.5029077611919019</c:v>
                </c:pt>
                <c:pt idx="347">
                  <c:v>3.5003059619595724</c:v>
                </c:pt>
                <c:pt idx="348">
                  <c:v>3.5073957528783022</c:v>
                </c:pt>
                <c:pt idx="349">
                  <c:v>3.5034292747236995</c:v>
                </c:pt>
                <c:pt idx="350">
                  <c:v>3.4954450751693247</c:v>
                </c:pt>
                <c:pt idx="351">
                  <c:v>3.5001194354016345</c:v>
                </c:pt>
                <c:pt idx="352">
                  <c:v>3.4975894859393191</c:v>
                </c:pt>
                <c:pt idx="353">
                  <c:v>3.4978264115194597</c:v>
                </c:pt>
                <c:pt idx="354">
                  <c:v>3.5003847666273109</c:v>
                </c:pt>
                <c:pt idx="355">
                  <c:v>3.5047936616260871</c:v>
                </c:pt>
                <c:pt idx="356">
                  <c:v>3.4930328222835789</c:v>
                </c:pt>
                <c:pt idx="357">
                  <c:v>3.4826634657289275</c:v>
                </c:pt>
                <c:pt idx="358">
                  <c:v>3.4850067789058565</c:v>
                </c:pt>
                <c:pt idx="359">
                  <c:v>3.4788623792941231</c:v>
                </c:pt>
                <c:pt idx="360">
                  <c:v>3.4949611356535959</c:v>
                </c:pt>
                <c:pt idx="361">
                  <c:v>3.4689833559388692</c:v>
                </c:pt>
                <c:pt idx="362">
                  <c:v>3.4664353560147956</c:v>
                </c:pt>
                <c:pt idx="363">
                  <c:v>3.4623649037251152</c:v>
                </c:pt>
                <c:pt idx="364">
                  <c:v>3.4537443752820738</c:v>
                </c:pt>
                <c:pt idx="365">
                  <c:v>3.4506476469374179</c:v>
                </c:pt>
                <c:pt idx="366">
                  <c:v>3.4436332056660883</c:v>
                </c:pt>
                <c:pt idx="367">
                  <c:v>3.4405538437611538</c:v>
                </c:pt>
                <c:pt idx="368">
                  <c:v>3.4387301840910043</c:v>
                </c:pt>
                <c:pt idx="369">
                  <c:v>3.4419043085143999</c:v>
                </c:pt>
                <c:pt idx="370">
                  <c:v>3.4382023722337958</c:v>
                </c:pt>
                <c:pt idx="371">
                  <c:v>3.4367968685903851</c:v>
                </c:pt>
                <c:pt idx="372">
                  <c:v>3.4332700224128256</c:v>
                </c:pt>
                <c:pt idx="373">
                  <c:v>3.4351316541502732</c:v>
                </c:pt>
                <c:pt idx="374">
                  <c:v>3.4382214650253422</c:v>
                </c:pt>
                <c:pt idx="375">
                  <c:v>3.4388931424586708</c:v>
                </c:pt>
                <c:pt idx="376">
                  <c:v>3.4445435815101364</c:v>
                </c:pt>
                <c:pt idx="377">
                  <c:v>3.4461854995900292</c:v>
                </c:pt>
                <c:pt idx="378">
                  <c:v>3.4482815106881901</c:v>
                </c:pt>
                <c:pt idx="379">
                  <c:v>3.4487828819416864</c:v>
                </c:pt>
                <c:pt idx="380">
                  <c:v>3.4523087076320742</c:v>
                </c:pt>
                <c:pt idx="381">
                  <c:v>3.4524507831550166</c:v>
                </c:pt>
                <c:pt idx="382">
                  <c:v>3.4764090756232213</c:v>
                </c:pt>
                <c:pt idx="383">
                  <c:v>3.4739661443329801</c:v>
                </c:pt>
                <c:pt idx="384">
                  <c:v>3.473693374735193</c:v>
                </c:pt>
                <c:pt idx="385">
                  <c:v>3.4739251977999821</c:v>
                </c:pt>
                <c:pt idx="386">
                  <c:v>3.4731131650498881</c:v>
                </c:pt>
                <c:pt idx="387">
                  <c:v>3.4670932444246683</c:v>
                </c:pt>
                <c:pt idx="388">
                  <c:v>3.4692109238850946</c:v>
                </c:pt>
                <c:pt idx="389">
                  <c:v>3.4755979908255163</c:v>
                </c:pt>
                <c:pt idx="390">
                  <c:v>3.4762887076736111</c:v>
                </c:pt>
                <c:pt idx="391">
                  <c:v>3.4742204457763513</c:v>
                </c:pt>
                <c:pt idx="392">
                  <c:v>3.469748539146956</c:v>
                </c:pt>
                <c:pt idx="393">
                  <c:v>3.4666515307238055</c:v>
                </c:pt>
                <c:pt idx="394">
                  <c:v>3.4615877648822146</c:v>
                </c:pt>
                <c:pt idx="395">
                  <c:v>3.4627654405573098</c:v>
                </c:pt>
                <c:pt idx="396">
                  <c:v>3.4648191045972254</c:v>
                </c:pt>
                <c:pt idx="397">
                  <c:v>3.4605995054466083</c:v>
                </c:pt>
                <c:pt idx="398">
                  <c:v>3.4556494123320278</c:v>
                </c:pt>
                <c:pt idx="399">
                  <c:v>3.4495657873663106</c:v>
                </c:pt>
                <c:pt idx="400">
                  <c:v>3.4438300749699629</c:v>
                </c:pt>
                <c:pt idx="401">
                  <c:v>3.4379559120739756</c:v>
                </c:pt>
                <c:pt idx="402">
                  <c:v>3.4381580398523681</c:v>
                </c:pt>
                <c:pt idx="403">
                  <c:v>3.4374109127968371</c:v>
                </c:pt>
                <c:pt idx="404">
                  <c:v>3.4357479874853589</c:v>
                </c:pt>
                <c:pt idx="405">
                  <c:v>3.4312066339482148</c:v>
                </c:pt>
                <c:pt idx="406">
                  <c:v>3.4246329042368573</c:v>
                </c:pt>
                <c:pt idx="407">
                  <c:v>3.4153421780416027</c:v>
                </c:pt>
                <c:pt idx="408">
                  <c:v>3.4072487777859255</c:v>
                </c:pt>
                <c:pt idx="409">
                  <c:v>3.4053446371817286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0D-4D08-B890-EEA455307CCF}"/>
            </c:ext>
          </c:extLst>
        </c:ser>
        <c:ser>
          <c:idx val="3"/>
          <c:order val="3"/>
          <c:tx>
            <c:strRef>
              <c:f>Letalidade.DIA!$F$1</c:f>
              <c:strCache>
                <c:ptCount val="1"/>
                <c:pt idx="0">
                  <c:v>Brasil</c:v>
                </c:pt>
              </c:strCache>
            </c:strRef>
          </c:tx>
          <c:spPr>
            <a:ln w="28440">
              <a:solidFill>
                <a:srgbClr val="92D05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Letalidade.DIA!$F$2:$F$411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0.3436426116838488</c:v>
                </c:pt>
                <c:pt idx="68">
                  <c:v>0.93457943925233633</c:v>
                </c:pt>
                <c:pt idx="69">
                  <c:v>0.64412238325281801</c:v>
                </c:pt>
                <c:pt idx="70">
                  <c:v>1.2168141592920354</c:v>
                </c:pt>
                <c:pt idx="71">
                  <c:v>1.2168141592920354</c:v>
                </c:pt>
                <c:pt idx="72">
                  <c:v>1.2168141592920354</c:v>
                </c:pt>
                <c:pt idx="73">
                  <c:v>2.0899591094956835</c:v>
                </c:pt>
                <c:pt idx="74">
                  <c:v>2.0899591094956835</c:v>
                </c:pt>
                <c:pt idx="75">
                  <c:v>2.342786683107275</c:v>
                </c:pt>
                <c:pt idx="76">
                  <c:v>2.342786683107275</c:v>
                </c:pt>
                <c:pt idx="77">
                  <c:v>2.6415094339622645</c:v>
                </c:pt>
                <c:pt idx="78">
                  <c:v>2.6924202516827629</c:v>
                </c:pt>
                <c:pt idx="79">
                  <c:v>2.9200819672131151</c:v>
                </c:pt>
                <c:pt idx="80">
                  <c:v>3.1954887218045109</c:v>
                </c:pt>
                <c:pt idx="81">
                  <c:v>3.4723738807599913</c:v>
                </c:pt>
                <c:pt idx="82">
                  <c:v>3.5158299807591393</c:v>
                </c:pt>
                <c:pt idx="83">
                  <c:v>3.5254534815681686</c:v>
                </c:pt>
                <c:pt idx="84">
                  <c:v>3.7800252844500637</c:v>
                </c:pt>
                <c:pt idx="85">
                  <c:v>3.9642226148409891</c:v>
                </c:pt>
                <c:pt idx="86">
                  <c:v>4.2031523642732047</c:v>
                </c:pt>
                <c:pt idx="87">
                  <c:v>4.3665768194070083</c:v>
                </c:pt>
                <c:pt idx="88">
                  <c:v>4.5869276708692768</c:v>
                </c:pt>
                <c:pt idx="89">
                  <c:v>4.8625792811839323</c:v>
                </c:pt>
                <c:pt idx="90">
                  <c:v>5.0229170590820615</c:v>
                </c:pt>
                <c:pt idx="91">
                  <c:v>5.2696421571372571</c:v>
                </c:pt>
                <c:pt idx="92">
                  <c:v>5.3773296669721971</c:v>
                </c:pt>
                <c:pt idx="93">
                  <c:v>5.4228783712066386</c:v>
                </c:pt>
                <c:pt idx="94">
                  <c:v>5.51671252650097</c:v>
                </c:pt>
                <c:pt idx="95">
                  <c:v>5.6679470763977804</c:v>
                </c:pt>
                <c:pt idx="96">
                  <c:v>6.0644446203784339</c:v>
                </c:pt>
                <c:pt idx="97">
                  <c:v>6.129943502824859</c:v>
                </c:pt>
                <c:pt idx="98">
                  <c:v>6.3237469186524242</c:v>
                </c:pt>
                <c:pt idx="99">
                  <c:v>6.3565108960275518</c:v>
                </c:pt>
                <c:pt idx="100">
                  <c:v>6.4127435175824479</c:v>
                </c:pt>
                <c:pt idx="101">
                  <c:v>6.3693278832721063</c:v>
                </c:pt>
                <c:pt idx="102">
                  <c:v>6.3453340233114028</c:v>
                </c:pt>
                <c:pt idx="103">
                  <c:v>6.3627289398546854</c:v>
                </c:pt>
                <c:pt idx="104">
                  <c:v>6.3509408396529494</c:v>
                </c:pt>
                <c:pt idx="105">
                  <c:v>6.6940111533177085</c:v>
                </c:pt>
                <c:pt idx="106">
                  <c:v>6.9251816209076331</c:v>
                </c:pt>
                <c:pt idx="107">
                  <c:v>6.8639012801449351</c:v>
                </c:pt>
                <c:pt idx="108">
                  <c:v>6.7945320579110655</c:v>
                </c:pt>
                <c:pt idx="109">
                  <c:v>6.8314762184027309</c:v>
                </c:pt>
                <c:pt idx="110">
                  <c:v>6.9791058064157143</c:v>
                </c:pt>
                <c:pt idx="111">
                  <c:v>6.9931680356183312</c:v>
                </c:pt>
                <c:pt idx="112">
                  <c:v>6.9114546732255793</c:v>
                </c:pt>
                <c:pt idx="113">
                  <c:v>6.9102184760178629</c:v>
                </c:pt>
                <c:pt idx="114">
                  <c:v>6.9905446411002607</c:v>
                </c:pt>
                <c:pt idx="115">
                  <c:v>6.9453369847845208</c:v>
                </c:pt>
                <c:pt idx="116">
                  <c:v>6.7925403599925769</c:v>
                </c:pt>
                <c:pt idx="117">
                  <c:v>6.9049383254151593</c:v>
                </c:pt>
                <c:pt idx="118">
                  <c:v>6.8169113066811473</c:v>
                </c:pt>
                <c:pt idx="119">
                  <c:v>6.7694995040930825</c:v>
                </c:pt>
                <c:pt idx="120">
                  <c:v>6.8101122976989972</c:v>
                </c:pt>
                <c:pt idx="121">
                  <c:v>6.8148442660271007</c:v>
                </c:pt>
                <c:pt idx="122">
                  <c:v>6.8365509314746857</c:v>
                </c:pt>
                <c:pt idx="123">
                  <c:v>6.8430651513981378</c:v>
                </c:pt>
                <c:pt idx="124">
                  <c:v>6.9824144513455231</c:v>
                </c:pt>
                <c:pt idx="125">
                  <c:v>6.9581000560923725</c:v>
                </c:pt>
                <c:pt idx="126">
                  <c:v>6.8958889797849379</c:v>
                </c:pt>
                <c:pt idx="127">
                  <c:v>6.7898434170550299</c:v>
                </c:pt>
                <c:pt idx="128">
                  <c:v>6.7053555343953466</c:v>
                </c:pt>
                <c:pt idx="129">
                  <c:v>6.6857474697195958</c:v>
                </c:pt>
                <c:pt idx="130">
                  <c:v>6.6053024939029186</c:v>
                </c:pt>
                <c:pt idx="131">
                  <c:v>6.6160336931391468</c:v>
                </c:pt>
                <c:pt idx="132">
                  <c:v>6.4678869191539849</c:v>
                </c:pt>
                <c:pt idx="133">
                  <c:v>6.4649598338530803</c:v>
                </c:pt>
                <c:pt idx="134">
                  <c:v>6.3610263229472022</c:v>
                </c:pt>
                <c:pt idx="135">
                  <c:v>6.3365361919182028</c:v>
                </c:pt>
                <c:pt idx="136">
                  <c:v>6.2404497661139118</c:v>
                </c:pt>
                <c:pt idx="137">
                  <c:v>6.2611697048263792</c:v>
                </c:pt>
                <c:pt idx="138">
                  <c:v>6.2654963166693083</c:v>
                </c:pt>
                <c:pt idx="139">
                  <c:v>6.2158073531947133</c:v>
                </c:pt>
                <c:pt idx="140">
                  <c:v>6.1049019026191242</c:v>
                </c:pt>
                <c:pt idx="141">
                  <c:v>5.993129334474145</c:v>
                </c:pt>
                <c:pt idx="142">
                  <c:v>5.7848487280314584</c:v>
                </c:pt>
                <c:pt idx="143">
                  <c:v>5.6937082523225255</c:v>
                </c:pt>
                <c:pt idx="144">
                  <c:v>5.6866123275467428</c:v>
                </c:pt>
                <c:pt idx="145">
                  <c:v>5.6175648156317353</c:v>
                </c:pt>
                <c:pt idx="146">
                  <c:v>5.5731349826032162</c:v>
                </c:pt>
                <c:pt idx="147">
                  <c:v>5.532400669332505</c:v>
                </c:pt>
                <c:pt idx="148">
                  <c:v>5.4239041393930671</c:v>
                </c:pt>
                <c:pt idx="149">
                  <c:v>5.3400035074890839</c:v>
                </c:pt>
                <c:pt idx="150">
                  <c:v>5.2699065280054587</c:v>
                </c:pt>
                <c:pt idx="151">
                  <c:v>5.2492748214618921</c:v>
                </c:pt>
                <c:pt idx="152">
                  <c:v>5.1934880588719725</c:v>
                </c:pt>
                <c:pt idx="153">
                  <c:v>5.1371281796337724</c:v>
                </c:pt>
                <c:pt idx="154">
                  <c:v>5.0968576083544672</c:v>
                </c:pt>
                <c:pt idx="155">
                  <c:v>5.0467537795152086</c:v>
                </c:pt>
                <c:pt idx="156">
                  <c:v>5.0228450090180763</c:v>
                </c:pt>
                <c:pt idx="157">
                  <c:v>4.9943293408204479</c:v>
                </c:pt>
                <c:pt idx="158">
                  <c:v>4.9488275537533033</c:v>
                </c:pt>
                <c:pt idx="159">
                  <c:v>4.9005133293399288</c:v>
                </c:pt>
                <c:pt idx="160">
                  <c:v>4.8682352621007201</c:v>
                </c:pt>
                <c:pt idx="161">
                  <c:v>4.8814998231340647</c:v>
                </c:pt>
                <c:pt idx="162">
                  <c:v>4.7394117413567267</c:v>
                </c:pt>
                <c:pt idx="163">
                  <c:v>4.6812460717192828</c:v>
                </c:pt>
                <c:pt idx="164">
                  <c:v>4.6649979079073729</c:v>
                </c:pt>
                <c:pt idx="165">
                  <c:v>4.6337451535061955</c:v>
                </c:pt>
                <c:pt idx="166">
                  <c:v>4.5941813726431313</c:v>
                </c:pt>
                <c:pt idx="167">
                  <c:v>4.5287393648659675</c:v>
                </c:pt>
                <c:pt idx="168">
                  <c:v>4.4760502689489741</c:v>
                </c:pt>
                <c:pt idx="169">
                  <c:v>4.389187544216588</c:v>
                </c:pt>
                <c:pt idx="170">
                  <c:v>4.3443277482040727</c:v>
                </c:pt>
                <c:pt idx="171">
                  <c:v>4.2868950699441948</c:v>
                </c:pt>
                <c:pt idx="172">
                  <c:v>4.2621117603850331</c:v>
                </c:pt>
                <c:pt idx="173">
                  <c:v>4.2505176382145748</c:v>
                </c:pt>
                <c:pt idx="174">
                  <c:v>4.1851164415190167</c:v>
                </c:pt>
                <c:pt idx="175">
                  <c:v>4.1342598963963182</c:v>
                </c:pt>
                <c:pt idx="176">
                  <c:v>4.1046572597543598</c:v>
                </c:pt>
                <c:pt idx="177">
                  <c:v>4.0751323395501853</c:v>
                </c:pt>
                <c:pt idx="178">
                  <c:v>4.0464612879782669</c:v>
                </c:pt>
                <c:pt idx="179">
                  <c:v>4.034229376991334</c:v>
                </c:pt>
                <c:pt idx="180">
                  <c:v>3.9998465769581366</c:v>
                </c:pt>
                <c:pt idx="181">
                  <c:v>3.9671717761329939</c:v>
                </c:pt>
                <c:pt idx="182">
                  <c:v>3.9403592365553979</c:v>
                </c:pt>
                <c:pt idx="183">
                  <c:v>3.9092039379685</c:v>
                </c:pt>
                <c:pt idx="184">
                  <c:v>3.8845014539228742</c:v>
                </c:pt>
                <c:pt idx="185">
                  <c:v>3.866613109695439</c:v>
                </c:pt>
                <c:pt idx="186">
                  <c:v>3.8638872722970752</c:v>
                </c:pt>
                <c:pt idx="187">
                  <c:v>3.8474193802859005</c:v>
                </c:pt>
                <c:pt idx="188">
                  <c:v>3.8320110151376792</c:v>
                </c:pt>
                <c:pt idx="189">
                  <c:v>3.8112447823249842</c:v>
                </c:pt>
                <c:pt idx="190">
                  <c:v>3.8044243151635513</c:v>
                </c:pt>
                <c:pt idx="191">
                  <c:v>3.7964971130582303</c:v>
                </c:pt>
                <c:pt idx="192">
                  <c:v>3.7880488317466399</c:v>
                </c:pt>
                <c:pt idx="193">
                  <c:v>3.7816605511255776</c:v>
                </c:pt>
                <c:pt idx="194">
                  <c:v>3.7731506991397699</c:v>
                </c:pt>
                <c:pt idx="195">
                  <c:v>3.715846454837096</c:v>
                </c:pt>
                <c:pt idx="196">
                  <c:v>3.6757560191914664</c:v>
                </c:pt>
                <c:pt idx="197">
                  <c:v>3.6374172877817634</c:v>
                </c:pt>
                <c:pt idx="198">
                  <c:v>3.6102957052227325</c:v>
                </c:pt>
                <c:pt idx="199">
                  <c:v>3.5965575499226778</c:v>
                </c:pt>
                <c:pt idx="200">
                  <c:v>3.5874097957930293</c:v>
                </c:pt>
                <c:pt idx="201">
                  <c:v>3.5655332191522922</c:v>
                </c:pt>
                <c:pt idx="202">
                  <c:v>3.5315298372230157</c:v>
                </c:pt>
                <c:pt idx="203">
                  <c:v>3.4965300206658592</c:v>
                </c:pt>
                <c:pt idx="204">
                  <c:v>3.4732590042760805</c:v>
                </c:pt>
                <c:pt idx="205">
                  <c:v>3.4552160234752169</c:v>
                </c:pt>
                <c:pt idx="206">
                  <c:v>3.4423964499097739</c:v>
                </c:pt>
                <c:pt idx="207">
                  <c:v>3.4419656199755808</c:v>
                </c:pt>
                <c:pt idx="208">
                  <c:v>3.4839244043779667</c:v>
                </c:pt>
                <c:pt idx="209">
                  <c:v>3.4016620072310149</c:v>
                </c:pt>
                <c:pt idx="210">
                  <c:v>3.3820683384314059</c:v>
                </c:pt>
                <c:pt idx="211">
                  <c:v>3.3611459734907889</c:v>
                </c:pt>
                <c:pt idx="212">
                  <c:v>3.3354335329961509</c:v>
                </c:pt>
                <c:pt idx="213">
                  <c:v>3.3289934645001589</c:v>
                </c:pt>
                <c:pt idx="214">
                  <c:v>3.3279803236008854</c:v>
                </c:pt>
                <c:pt idx="215">
                  <c:v>3.3131272852397231</c:v>
                </c:pt>
                <c:pt idx="216">
                  <c:v>3.2925143414165574</c:v>
                </c:pt>
                <c:pt idx="217">
                  <c:v>3.2702962842602323</c:v>
                </c:pt>
                <c:pt idx="218">
                  <c:v>3.2520943239546698</c:v>
                </c:pt>
                <c:pt idx="219">
                  <c:v>3.2327071631330537</c:v>
                </c:pt>
                <c:pt idx="220">
                  <c:v>3.2289113486420113</c:v>
                </c:pt>
                <c:pt idx="221">
                  <c:v>3.2306515417151598</c:v>
                </c:pt>
                <c:pt idx="222">
                  <c:v>3.2250244617964561</c:v>
                </c:pt>
                <c:pt idx="223">
                  <c:v>3.2140927116759221</c:v>
                </c:pt>
                <c:pt idx="224">
                  <c:v>3.2068761199037685</c:v>
                </c:pt>
                <c:pt idx="225">
                  <c:v>3.2091565623823373</c:v>
                </c:pt>
                <c:pt idx="226">
                  <c:v>3.1892365986463682</c:v>
                </c:pt>
                <c:pt idx="227">
                  <c:v>3.1822214481570299</c:v>
                </c:pt>
                <c:pt idx="228">
                  <c:v>3.1828160119861075</c:v>
                </c:pt>
                <c:pt idx="229">
                  <c:v>3.1765710852467102</c:v>
                </c:pt>
                <c:pt idx="230">
                  <c:v>3.1654576778590946</c:v>
                </c:pt>
                <c:pt idx="231">
                  <c:v>3.1543915535502691</c:v>
                </c:pt>
                <c:pt idx="232">
                  <c:v>3.1408722081011815</c:v>
                </c:pt>
                <c:pt idx="233">
                  <c:v>3.1320126890427917</c:v>
                </c:pt>
                <c:pt idx="234">
                  <c:v>3.1283860880182877</c:v>
                </c:pt>
                <c:pt idx="235">
                  <c:v>3.1057459665038665</c:v>
                </c:pt>
                <c:pt idx="236">
                  <c:v>3.1029648455009715</c:v>
                </c:pt>
                <c:pt idx="237">
                  <c:v>3.0961525714350033</c:v>
                </c:pt>
                <c:pt idx="238">
                  <c:v>3.0832548585499242</c:v>
                </c:pt>
                <c:pt idx="239">
                  <c:v>3.0668495555155943</c:v>
                </c:pt>
                <c:pt idx="240">
                  <c:v>3.0609507640067912</c:v>
                </c:pt>
                <c:pt idx="241">
                  <c:v>3.061011654079822</c:v>
                </c:pt>
                <c:pt idx="242">
                  <c:v>3.0609041818373814</c:v>
                </c:pt>
                <c:pt idx="243">
                  <c:v>3.062512358625137</c:v>
                </c:pt>
                <c:pt idx="244">
                  <c:v>3.0619913961517327</c:v>
                </c:pt>
                <c:pt idx="245">
                  <c:v>3.0558841613176146</c:v>
                </c:pt>
                <c:pt idx="246">
                  <c:v>3.0450958907692467</c:v>
                </c:pt>
                <c:pt idx="247">
                  <c:v>3.0403038959961646</c:v>
                </c:pt>
                <c:pt idx="248">
                  <c:v>3.0395189420049396</c:v>
                </c:pt>
                <c:pt idx="249">
                  <c:v>3.0376863087115504</c:v>
                </c:pt>
                <c:pt idx="250">
                  <c:v>3.0376771088362338</c:v>
                </c:pt>
                <c:pt idx="251">
                  <c:v>3.0347019958665631</c:v>
                </c:pt>
                <c:pt idx="252">
                  <c:v>3.0285815864214682</c:v>
                </c:pt>
                <c:pt idx="253">
                  <c:v>3.0208558806170958</c:v>
                </c:pt>
                <c:pt idx="254">
                  <c:v>3.0151228733459359</c:v>
                </c:pt>
                <c:pt idx="255">
                  <c:v>3.0122370824989235</c:v>
                </c:pt>
                <c:pt idx="256">
                  <c:v>3.0116268559398409</c:v>
                </c:pt>
                <c:pt idx="257">
                  <c:v>3.0078377839203903</c:v>
                </c:pt>
                <c:pt idx="258">
                  <c:v>3.0049828266000129</c:v>
                </c:pt>
                <c:pt idx="259">
                  <c:v>3.0016518875617204</c:v>
                </c:pt>
                <c:pt idx="260">
                  <c:v>2.9967718018523062</c:v>
                </c:pt>
                <c:pt idx="261">
                  <c:v>2.9971655308371719</c:v>
                </c:pt>
                <c:pt idx="262">
                  <c:v>2.9951763504876796</c:v>
                </c:pt>
                <c:pt idx="263">
                  <c:v>2.9935534228054412</c:v>
                </c:pt>
                <c:pt idx="264">
                  <c:v>2.9915299186482032</c:v>
                </c:pt>
                <c:pt idx="265">
                  <c:v>2.9921834321187046</c:v>
                </c:pt>
                <c:pt idx="266">
                  <c:v>2.9848824821150495</c:v>
                </c:pt>
                <c:pt idx="267">
                  <c:v>2.9789430354082951</c:v>
                </c:pt>
                <c:pt idx="268">
                  <c:v>2.9751776757024335</c:v>
                </c:pt>
                <c:pt idx="269">
                  <c:v>2.977485148889516</c:v>
                </c:pt>
                <c:pt idx="270">
                  <c:v>2.9768216859963044</c:v>
                </c:pt>
                <c:pt idx="271">
                  <c:v>2.9681991313991696</c:v>
                </c:pt>
                <c:pt idx="272">
                  <c:v>2.9641485761776267</c:v>
                </c:pt>
                <c:pt idx="273">
                  <c:v>2.9622881352561548</c:v>
                </c:pt>
                <c:pt idx="274">
                  <c:v>2.9596976831765263</c:v>
                </c:pt>
                <c:pt idx="275">
                  <c:v>2.9551195570330915</c:v>
                </c:pt>
                <c:pt idx="276">
                  <c:v>2.9536529983734967</c:v>
                </c:pt>
                <c:pt idx="277">
                  <c:v>2.9527131673579694</c:v>
                </c:pt>
                <c:pt idx="278">
                  <c:v>2.9528546073355355</c:v>
                </c:pt>
                <c:pt idx="279">
                  <c:v>2.9517806640636017</c:v>
                </c:pt>
                <c:pt idx="280">
                  <c:v>2.9492864336306091</c:v>
                </c:pt>
                <c:pt idx="281">
                  <c:v>2.9462531007826471</c:v>
                </c:pt>
                <c:pt idx="282">
                  <c:v>2.9415074989060863</c:v>
                </c:pt>
                <c:pt idx="283">
                  <c:v>2.939730416950634</c:v>
                </c:pt>
                <c:pt idx="284">
                  <c:v>2.9362791095404503</c:v>
                </c:pt>
                <c:pt idx="285">
                  <c:v>2.9358807452624731</c:v>
                </c:pt>
                <c:pt idx="286">
                  <c:v>2.932811602386364</c:v>
                </c:pt>
                <c:pt idx="287">
                  <c:v>2.9284529540933537</c:v>
                </c:pt>
                <c:pt idx="288">
                  <c:v>2.9226943232811373</c:v>
                </c:pt>
                <c:pt idx="289">
                  <c:v>2.9160684566041</c:v>
                </c:pt>
                <c:pt idx="290">
                  <c:v>2.9130565681793241</c:v>
                </c:pt>
                <c:pt idx="291">
                  <c:v>2.9094500517019499</c:v>
                </c:pt>
                <c:pt idx="292">
                  <c:v>2.903610734605464</c:v>
                </c:pt>
                <c:pt idx="293">
                  <c:v>2.8977354812399532</c:v>
                </c:pt>
                <c:pt idx="294">
                  <c:v>2.8933039893884223</c:v>
                </c:pt>
                <c:pt idx="295">
                  <c:v>2.8908262937452349</c:v>
                </c:pt>
                <c:pt idx="296">
                  <c:v>2.8882841170928923</c:v>
                </c:pt>
                <c:pt idx="297">
                  <c:v>2.8864499644319341</c:v>
                </c:pt>
                <c:pt idx="298">
                  <c:v>2.8852548861169356</c:v>
                </c:pt>
                <c:pt idx="299">
                  <c:v>2.8834816222422766</c:v>
                </c:pt>
                <c:pt idx="300">
                  <c:v>2.882026466786821</c:v>
                </c:pt>
                <c:pt idx="301">
                  <c:v>2.8818034042612335</c:v>
                </c:pt>
                <c:pt idx="302">
                  <c:v>2.877105175628345</c:v>
                </c:pt>
                <c:pt idx="303">
                  <c:v>2.8702087056281873</c:v>
                </c:pt>
                <c:pt idx="304">
                  <c:v>2.8671204592420882</c:v>
                </c:pt>
                <c:pt idx="305">
                  <c:v>2.8656754710810439</c:v>
                </c:pt>
                <c:pt idx="306">
                  <c:v>2.8566270716506752</c:v>
                </c:pt>
                <c:pt idx="307">
                  <c:v>2.8420727596929569</c:v>
                </c:pt>
                <c:pt idx="308">
                  <c:v>2.8414541210346926</c:v>
                </c:pt>
                <c:pt idx="309">
                  <c:v>2.8350863207777715</c:v>
                </c:pt>
                <c:pt idx="310">
                  <c:v>2.8322646816296713</c:v>
                </c:pt>
                <c:pt idx="311">
                  <c:v>2.8278248357991251</c:v>
                </c:pt>
                <c:pt idx="312">
                  <c:v>2.8250662303044827</c:v>
                </c:pt>
                <c:pt idx="313">
                  <c:v>2.8197872781666637</c:v>
                </c:pt>
                <c:pt idx="314">
                  <c:v>2.8163345554184103</c:v>
                </c:pt>
                <c:pt idx="315">
                  <c:v>2.8095544343335339</c:v>
                </c:pt>
                <c:pt idx="316">
                  <c:v>2.8008040976956772</c:v>
                </c:pt>
                <c:pt idx="317">
                  <c:v>2.7919209435126238</c:v>
                </c:pt>
                <c:pt idx="318">
                  <c:v>2.78655618365514</c:v>
                </c:pt>
                <c:pt idx="319">
                  <c:v>2.7840984504915558</c:v>
                </c:pt>
                <c:pt idx="320">
                  <c:v>2.7802438031035308</c:v>
                </c:pt>
                <c:pt idx="321">
                  <c:v>2.769254270501472</c:v>
                </c:pt>
                <c:pt idx="322">
                  <c:v>2.7636028380682824</c:v>
                </c:pt>
                <c:pt idx="323">
                  <c:v>2.7567225307974064</c:v>
                </c:pt>
                <c:pt idx="324">
                  <c:v>2.743299494839015</c:v>
                </c:pt>
                <c:pt idx="325">
                  <c:v>2.736977294393752</c:v>
                </c:pt>
                <c:pt idx="326">
                  <c:v>2.7323758443581139</c:v>
                </c:pt>
                <c:pt idx="327">
                  <c:v>2.7215092659266702</c:v>
                </c:pt>
                <c:pt idx="328">
                  <c:v>2.711270614372383</c:v>
                </c:pt>
                <c:pt idx="329">
                  <c:v>2.7018302830670917</c:v>
                </c:pt>
                <c:pt idx="330">
                  <c:v>2.693064918591582</c:v>
                </c:pt>
                <c:pt idx="331">
                  <c:v>2.6854682487638692</c:v>
                </c:pt>
                <c:pt idx="332">
                  <c:v>2.6794870629995424</c:v>
                </c:pt>
                <c:pt idx="333">
                  <c:v>2.6769230444068466</c:v>
                </c:pt>
                <c:pt idx="334">
                  <c:v>2.6690490889961183</c:v>
                </c:pt>
                <c:pt idx="335">
                  <c:v>2.6602701483194053</c:v>
                </c:pt>
                <c:pt idx="336">
                  <c:v>2.6506978458075801</c:v>
                </c:pt>
                <c:pt idx="337">
                  <c:v>2.6394237640148579</c:v>
                </c:pt>
                <c:pt idx="338">
                  <c:v>2.6325531490915792</c:v>
                </c:pt>
                <c:pt idx="339">
                  <c:v>2.6282709587084931</c:v>
                </c:pt>
                <c:pt idx="340">
                  <c:v>2.6249630980728713</c:v>
                </c:pt>
                <c:pt idx="341">
                  <c:v>2.6226414390518036</c:v>
                </c:pt>
                <c:pt idx="342">
                  <c:v>2.6096467805053201</c:v>
                </c:pt>
                <c:pt idx="343">
                  <c:v>2.5993771969474717</c:v>
                </c:pt>
                <c:pt idx="344">
                  <c:v>2.5917991092531625</c:v>
                </c:pt>
                <c:pt idx="345">
                  <c:v>2.583557403105853</c:v>
                </c:pt>
                <c:pt idx="346">
                  <c:v>2.5801121763876993</c:v>
                </c:pt>
                <c:pt idx="347">
                  <c:v>2.5784805067556547</c:v>
                </c:pt>
                <c:pt idx="348">
                  <c:v>2.5722585645966749</c:v>
                </c:pt>
                <c:pt idx="349">
                  <c:v>2.5689982115308401</c:v>
                </c:pt>
                <c:pt idx="350">
                  <c:v>2.5587990077021456</c:v>
                </c:pt>
                <c:pt idx="351">
                  <c:v>2.5573802184583325</c:v>
                </c:pt>
                <c:pt idx="352">
                  <c:v>2.5555847553499245</c:v>
                </c:pt>
                <c:pt idx="353">
                  <c:v>2.5538712114784512</c:v>
                </c:pt>
                <c:pt idx="354">
                  <c:v>2.5526217572063232</c:v>
                </c:pt>
                <c:pt idx="355">
                  <c:v>2.5474938953938433</c:v>
                </c:pt>
                <c:pt idx="356">
                  <c:v>2.5445584838303232</c:v>
                </c:pt>
                <c:pt idx="357">
                  <c:v>2.5397301423545913</c:v>
                </c:pt>
                <c:pt idx="358">
                  <c:v>2.5376147089218497</c:v>
                </c:pt>
                <c:pt idx="359">
                  <c:v>2.5364790987512968</c:v>
                </c:pt>
                <c:pt idx="360">
                  <c:v>2.534580266794384</c:v>
                </c:pt>
                <c:pt idx="361">
                  <c:v>2.535043679498648</c:v>
                </c:pt>
                <c:pt idx="362">
                  <c:v>2.5316501075489093</c:v>
                </c:pt>
                <c:pt idx="363">
                  <c:v>2.5270294126238437</c:v>
                </c:pt>
                <c:pt idx="364">
                  <c:v>2.5182898117016359</c:v>
                </c:pt>
                <c:pt idx="365">
                  <c:v>2.5139423597665402</c:v>
                </c:pt>
                <c:pt idx="366">
                  <c:v>2.5090521320089478</c:v>
                </c:pt>
                <c:pt idx="367">
                  <c:v>2.5056163557160995</c:v>
                </c:pt>
                <c:pt idx="368">
                  <c:v>2.5035626392405343</c:v>
                </c:pt>
                <c:pt idx="369">
                  <c:v>2.4975483906864104</c:v>
                </c:pt>
                <c:pt idx="370">
                  <c:v>2.4945570394170145</c:v>
                </c:pt>
                <c:pt idx="371">
                  <c:v>2.4878386082951902</c:v>
                </c:pt>
                <c:pt idx="372">
                  <c:v>2.4810412638744399</c:v>
                </c:pt>
                <c:pt idx="373">
                  <c:v>2.4753937258155148</c:v>
                </c:pt>
                <c:pt idx="374">
                  <c:v>2.4722496756929906</c:v>
                </c:pt>
                <c:pt idx="375">
                  <c:v>2.4706847107005947</c:v>
                </c:pt>
                <c:pt idx="376">
                  <c:v>2.4666941299745364</c:v>
                </c:pt>
                <c:pt idx="377">
                  <c:v>2.4638210822586846</c:v>
                </c:pt>
                <c:pt idx="378">
                  <c:v>2.4622046577769274</c:v>
                </c:pt>
                <c:pt idx="379">
                  <c:v>2.4588184493346978</c:v>
                </c:pt>
                <c:pt idx="380">
                  <c:v>2.4550676511815563</c:v>
                </c:pt>
                <c:pt idx="381">
                  <c:v>2.4538991519888405</c:v>
                </c:pt>
                <c:pt idx="382">
                  <c:v>2.453549290398926</c:v>
                </c:pt>
                <c:pt idx="383">
                  <c:v>2.4501206489476073</c:v>
                </c:pt>
                <c:pt idx="384">
                  <c:v>2.4470827429432171</c:v>
                </c:pt>
                <c:pt idx="385">
                  <c:v>2.4456855612739461</c:v>
                </c:pt>
                <c:pt idx="386">
                  <c:v>2.4419113072493288</c:v>
                </c:pt>
                <c:pt idx="387">
                  <c:v>2.4402921441978429</c:v>
                </c:pt>
                <c:pt idx="388">
                  <c:v>2.4390066369131267</c:v>
                </c:pt>
                <c:pt idx="389">
                  <c:v>2.4389548874771081</c:v>
                </c:pt>
                <c:pt idx="390">
                  <c:v>2.4377766895770501</c:v>
                </c:pt>
                <c:pt idx="391">
                  <c:v>2.4365859978456905</c:v>
                </c:pt>
                <c:pt idx="392">
                  <c:v>2.434949612575938</c:v>
                </c:pt>
                <c:pt idx="393">
                  <c:v>2.4349527080346327</c:v>
                </c:pt>
                <c:pt idx="394">
                  <c:v>2.4322698057812366</c:v>
                </c:pt>
                <c:pt idx="395">
                  <c:v>2.430895025953737</c:v>
                </c:pt>
                <c:pt idx="396">
                  <c:v>2.4315885949414535</c:v>
                </c:pt>
                <c:pt idx="397">
                  <c:v>2.4326102276509403</c:v>
                </c:pt>
                <c:pt idx="398">
                  <c:v>2.4313690818266216</c:v>
                </c:pt>
                <c:pt idx="399">
                  <c:v>2.431575177407983</c:v>
                </c:pt>
                <c:pt idx="400">
                  <c:v>2.4319296950321312</c:v>
                </c:pt>
                <c:pt idx="401">
                  <c:v>2.4315798337042906</c:v>
                </c:pt>
                <c:pt idx="402">
                  <c:v>2.4327081574857847</c:v>
                </c:pt>
                <c:pt idx="403">
                  <c:v>2.4301210839276717</c:v>
                </c:pt>
                <c:pt idx="404">
                  <c:v>2.428345710397954</c:v>
                </c:pt>
                <c:pt idx="405">
                  <c:v>2.426056097023003</c:v>
                </c:pt>
                <c:pt idx="406">
                  <c:v>2.4271366512917538</c:v>
                </c:pt>
                <c:pt idx="407">
                  <c:v>2.4278205330145504</c:v>
                </c:pt>
                <c:pt idx="408">
                  <c:v>2.4260125209731624</c:v>
                </c:pt>
                <c:pt idx="409">
                  <c:v>2.42427008035071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00D-4D08-B890-EEA455307CCF}"/>
            </c:ext>
          </c:extLst>
        </c:ser>
        <c:ser>
          <c:idx val="4"/>
          <c:order val="4"/>
          <c:tx>
            <c:strRef>
              <c:f>Letalidade.DIA!$G$1</c:f>
              <c:strCache>
                <c:ptCount val="1"/>
                <c:pt idx="0">
                  <c:v>Alemanha</c:v>
                </c:pt>
              </c:strCache>
            </c:strRef>
          </c:tx>
          <c:spPr>
            <a:ln w="50760">
              <a:solidFill>
                <a:srgbClr val="FF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Letalidade.DIA!$G$2:$G$411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0.15432098765432098</c:v>
                </c:pt>
                <c:pt idx="60">
                  <c:v>0.12763241863433314</c:v>
                </c:pt>
                <c:pt idx="61">
                  <c:v>0.19144862795149969</c:v>
                </c:pt>
                <c:pt idx="62">
                  <c:v>0.22123893805309736</c:v>
                </c:pt>
                <c:pt idx="63">
                  <c:v>0.13175230566534915</c:v>
                </c:pt>
                <c:pt idx="64">
                  <c:v>0.16535758577924761</c:v>
                </c:pt>
                <c:pt idx="65">
                  <c:v>0.19960079840319359</c:v>
                </c:pt>
                <c:pt idx="66">
                  <c:v>0.1816657350475126</c:v>
                </c:pt>
                <c:pt idx="67">
                  <c:v>0.15857526225908758</c:v>
                </c:pt>
                <c:pt idx="68">
                  <c:v>0.1181925629602691</c:v>
                </c:pt>
                <c:pt idx="69">
                  <c:v>0.23467772744637885</c:v>
                </c:pt>
                <c:pt idx="70">
                  <c:v>0.20966314121977353</c:v>
                </c:pt>
                <c:pt idx="71">
                  <c:v>0.31216512137166286</c:v>
                </c:pt>
                <c:pt idx="72">
                  <c:v>0.37943004763058041</c:v>
                </c:pt>
                <c:pt idx="73">
                  <c:v>0.431329590579214</c:v>
                </c:pt>
                <c:pt idx="74">
                  <c:v>0.47220637637066615</c:v>
                </c:pt>
                <c:pt idx="75">
                  <c:v>0.54234688287498634</c:v>
                </c:pt>
                <c:pt idx="76">
                  <c:v>0.59827847143397661</c:v>
                </c:pt>
                <c:pt idx="77">
                  <c:v>0.66897204726030213</c:v>
                </c:pt>
                <c:pt idx="78">
                  <c:v>0.74028964546025466</c:v>
                </c:pt>
                <c:pt idx="79">
                  <c:v>0.79409403469580098</c:v>
                </c:pt>
                <c:pt idx="80">
                  <c:v>0.94164391969376382</c:v>
                </c:pt>
                <c:pt idx="81">
                  <c:v>1.086601549743194</c:v>
                </c:pt>
                <c:pt idx="82">
                  <c:v>1.186039552786921</c:v>
                </c:pt>
                <c:pt idx="83">
                  <c:v>1.2760991768721139</c:v>
                </c:pt>
                <c:pt idx="84">
                  <c:v>1.3499965025997342</c:v>
                </c:pt>
                <c:pt idx="85">
                  <c:v>1.4632444337832828</c:v>
                </c:pt>
                <c:pt idx="86">
                  <c:v>1.5032864735666887</c:v>
                </c:pt>
                <c:pt idx="87">
                  <c:v>1.6195515243134291</c:v>
                </c:pt>
                <c:pt idx="88">
                  <c:v>1.8028054403843918</c:v>
                </c:pt>
                <c:pt idx="89">
                  <c:v>1.9472837840335668</c:v>
                </c:pt>
                <c:pt idx="90">
                  <c:v>2.0902884827130586</c:v>
                </c:pt>
                <c:pt idx="91">
                  <c:v>2.1621989155008583</c:v>
                </c:pt>
                <c:pt idx="92">
                  <c:v>2.218643913047087</c:v>
                </c:pt>
                <c:pt idx="93">
                  <c:v>2.2753137803212589</c:v>
                </c:pt>
                <c:pt idx="94">
                  <c:v>2.373339301987242</c:v>
                </c:pt>
                <c:pt idx="95">
                  <c:v>2.5504765487835463</c:v>
                </c:pt>
                <c:pt idx="96">
                  <c:v>2.7359141433499423</c:v>
                </c:pt>
                <c:pt idx="97">
                  <c:v>2.8902338788014648</c:v>
                </c:pt>
                <c:pt idx="98">
                  <c:v>2.9904175670661166</c:v>
                </c:pt>
                <c:pt idx="99">
                  <c:v>3.0694010593508079</c:v>
                </c:pt>
                <c:pt idx="100">
                  <c:v>3.108588853125529</c:v>
                </c:pt>
                <c:pt idx="101">
                  <c:v>3.2051416103780226</c:v>
                </c:pt>
                <c:pt idx="102">
                  <c:v>3.3487995387593172</c:v>
                </c:pt>
                <c:pt idx="103">
                  <c:v>3.4408224470772595</c:v>
                </c:pt>
                <c:pt idx="104">
                  <c:v>3.5382988768677315</c:v>
                </c:pt>
                <c:pt idx="105">
                  <c:v>3.6080242459229326</c:v>
                </c:pt>
                <c:pt idx="106">
                  <c:v>3.6581806388843847</c:v>
                </c:pt>
                <c:pt idx="107">
                  <c:v>3.7050640170626252</c:v>
                </c:pt>
                <c:pt idx="108">
                  <c:v>3.7822140632096044</c:v>
                </c:pt>
                <c:pt idx="109">
                  <c:v>3.9114221201634929</c:v>
                </c:pt>
                <c:pt idx="110">
                  <c:v>3.9517593750589186</c:v>
                </c:pt>
                <c:pt idx="111">
                  <c:v>4.0730522439180739</c:v>
                </c:pt>
                <c:pt idx="112">
                  <c:v>4.0660964855321176</c:v>
                </c:pt>
                <c:pt idx="113">
                  <c:v>4.0917930287514768</c:v>
                </c:pt>
                <c:pt idx="114">
                  <c:v>4.1011184311322202</c:v>
                </c:pt>
                <c:pt idx="115">
                  <c:v>4.186303048873909</c:v>
                </c:pt>
                <c:pt idx="116">
                  <c:v>4.2694983522519223</c:v>
                </c:pt>
                <c:pt idx="117">
                  <c:v>4.2862045505174873</c:v>
                </c:pt>
                <c:pt idx="118">
                  <c:v>4.3430962343096233</c:v>
                </c:pt>
                <c:pt idx="119">
                  <c:v>4.3719705015099288</c:v>
                </c:pt>
                <c:pt idx="120">
                  <c:v>4.3701024713682948</c:v>
                </c:pt>
                <c:pt idx="121">
                  <c:v>4.3738758661359283</c:v>
                </c:pt>
                <c:pt idx="122">
                  <c:v>4.4179745231895282</c:v>
                </c:pt>
                <c:pt idx="123">
                  <c:v>4.4563529590323743</c:v>
                </c:pt>
                <c:pt idx="124">
                  <c:v>4.4838857633869216</c:v>
                </c:pt>
                <c:pt idx="125">
                  <c:v>4.5425252120599859</c:v>
                </c:pt>
                <c:pt idx="126">
                  <c:v>4.535253090256198</c:v>
                </c:pt>
                <c:pt idx="127">
                  <c:v>4.5390152275529809</c:v>
                </c:pt>
                <c:pt idx="128">
                  <c:v>4.5421501227840198</c:v>
                </c:pt>
                <c:pt idx="129">
                  <c:v>4.5699446378631361</c:v>
                </c:pt>
                <c:pt idx="130">
                  <c:v>4.5964080974052166</c:v>
                </c:pt>
                <c:pt idx="131">
                  <c:v>4.6092830632750967</c:v>
                </c:pt>
                <c:pt idx="132">
                  <c:v>4.61255445455161</c:v>
                </c:pt>
                <c:pt idx="133">
                  <c:v>4.6196232780432949</c:v>
                </c:pt>
                <c:pt idx="134">
                  <c:v>4.6258434718225727</c:v>
                </c:pt>
                <c:pt idx="135">
                  <c:v>4.6239569916559331</c:v>
                </c:pt>
                <c:pt idx="136">
                  <c:v>4.6379370062904322</c:v>
                </c:pt>
                <c:pt idx="137">
                  <c:v>4.6547802234562123</c:v>
                </c:pt>
                <c:pt idx="138">
                  <c:v>4.6801359915867726</c:v>
                </c:pt>
                <c:pt idx="139">
                  <c:v>4.6825300069822342</c:v>
                </c:pt>
                <c:pt idx="140">
                  <c:v>4.6849820084328568</c:v>
                </c:pt>
                <c:pt idx="141">
                  <c:v>4.6836600875017913</c:v>
                </c:pt>
                <c:pt idx="142">
                  <c:v>4.681131919808597</c:v>
                </c:pt>
                <c:pt idx="143">
                  <c:v>4.6816973212912298</c:v>
                </c:pt>
                <c:pt idx="144">
                  <c:v>4.6976289362076162</c:v>
                </c:pt>
                <c:pt idx="145">
                  <c:v>4.6951259547832178</c:v>
                </c:pt>
                <c:pt idx="146">
                  <c:v>4.6995978632735129</c:v>
                </c:pt>
                <c:pt idx="147">
                  <c:v>4.7071505569529286</c:v>
                </c:pt>
                <c:pt idx="148">
                  <c:v>4.7114072801787161</c:v>
                </c:pt>
                <c:pt idx="149">
                  <c:v>4.7091909030202013</c:v>
                </c:pt>
                <c:pt idx="150">
                  <c:v>4.7203090878548633</c:v>
                </c:pt>
                <c:pt idx="151">
                  <c:v>4.7300629121668125</c:v>
                </c:pt>
                <c:pt idx="152">
                  <c:v>4.7218147301203777</c:v>
                </c:pt>
                <c:pt idx="153">
                  <c:v>4.7195622435020521</c:v>
                </c:pt>
                <c:pt idx="154">
                  <c:v>4.7204094139402866</c:v>
                </c:pt>
                <c:pt idx="155">
                  <c:v>4.7173711138192616</c:v>
                </c:pt>
                <c:pt idx="156">
                  <c:v>4.7195185457590902</c:v>
                </c:pt>
                <c:pt idx="157">
                  <c:v>4.7099374327629668</c:v>
                </c:pt>
                <c:pt idx="158">
                  <c:v>4.7172835285067096</c:v>
                </c:pt>
                <c:pt idx="159">
                  <c:v>4.7165590848085897</c:v>
                </c:pt>
                <c:pt idx="160">
                  <c:v>4.7250804201018299</c:v>
                </c:pt>
                <c:pt idx="161">
                  <c:v>4.6961165305205279</c:v>
                </c:pt>
                <c:pt idx="162">
                  <c:v>4.6791204391482548</c:v>
                </c:pt>
                <c:pt idx="163">
                  <c:v>4.6674966773307274</c:v>
                </c:pt>
                <c:pt idx="164">
                  <c:v>4.6604352883235007</c:v>
                </c:pt>
                <c:pt idx="165">
                  <c:v>4.6560702850367459</c:v>
                </c:pt>
                <c:pt idx="166">
                  <c:v>4.6475668865414752</c:v>
                </c:pt>
                <c:pt idx="167">
                  <c:v>4.6584998880668893</c:v>
                </c:pt>
                <c:pt idx="168">
                  <c:v>4.6335442939718385</c:v>
                </c:pt>
                <c:pt idx="169">
                  <c:v>4.628964490772562</c:v>
                </c:pt>
                <c:pt idx="170">
                  <c:v>4.6247696904949915</c:v>
                </c:pt>
                <c:pt idx="171">
                  <c:v>4.6309628872683355</c:v>
                </c:pt>
                <c:pt idx="172">
                  <c:v>4.625268327336185</c:v>
                </c:pt>
                <c:pt idx="173">
                  <c:v>4.6188214148157662</c:v>
                </c:pt>
                <c:pt idx="174">
                  <c:v>4.6010200639839729</c:v>
                </c:pt>
                <c:pt idx="175">
                  <c:v>4.5946883159268932</c:v>
                </c:pt>
                <c:pt idx="176">
                  <c:v>4.5901138360455347</c:v>
                </c:pt>
                <c:pt idx="177">
                  <c:v>4.5870346062659628</c:v>
                </c:pt>
                <c:pt idx="178">
                  <c:v>4.5820131611016324</c:v>
                </c:pt>
                <c:pt idx="179">
                  <c:v>4.578876158527625</c:v>
                </c:pt>
                <c:pt idx="180">
                  <c:v>4.5747106677520311</c:v>
                </c:pt>
                <c:pt idx="181">
                  <c:v>4.5686201293786395</c:v>
                </c:pt>
                <c:pt idx="182">
                  <c:v>4.5629444589939361</c:v>
                </c:pt>
                <c:pt idx="183">
                  <c:v>4.558761393130923</c:v>
                </c:pt>
                <c:pt idx="184">
                  <c:v>4.5556208943371379</c:v>
                </c:pt>
                <c:pt idx="185">
                  <c:v>4.5576313183858304</c:v>
                </c:pt>
                <c:pt idx="186">
                  <c:v>4.5417221593583212</c:v>
                </c:pt>
                <c:pt idx="187">
                  <c:v>4.5452269609364837</c:v>
                </c:pt>
                <c:pt idx="188">
                  <c:v>4.5219400228038813</c:v>
                </c:pt>
                <c:pt idx="189">
                  <c:v>4.510557575035258</c:v>
                </c:pt>
                <c:pt idx="190">
                  <c:v>4.5065335807197355</c:v>
                </c:pt>
                <c:pt idx="191">
                  <c:v>4.5019645927371998</c:v>
                </c:pt>
                <c:pt idx="192">
                  <c:v>4.49232746052534</c:v>
                </c:pt>
                <c:pt idx="193">
                  <c:v>4.4847361180281951</c:v>
                </c:pt>
                <c:pt idx="194">
                  <c:v>4.4876947124985822</c:v>
                </c:pt>
                <c:pt idx="195">
                  <c:v>4.4621736383538293</c:v>
                </c:pt>
                <c:pt idx="196">
                  <c:v>4.4485860931675809</c:v>
                </c:pt>
                <c:pt idx="197">
                  <c:v>4.4419761386278491</c:v>
                </c:pt>
                <c:pt idx="198">
                  <c:v>4.4346307797810409</c:v>
                </c:pt>
                <c:pt idx="199">
                  <c:v>4.4229594360023663</c:v>
                </c:pt>
                <c:pt idx="200">
                  <c:v>4.4112388003440843</c:v>
                </c:pt>
                <c:pt idx="201">
                  <c:v>4.41413838763616</c:v>
                </c:pt>
                <c:pt idx="202">
                  <c:v>4.3800132248512202</c:v>
                </c:pt>
                <c:pt idx="203">
                  <c:v>4.3600616256385551</c:v>
                </c:pt>
                <c:pt idx="204">
                  <c:v>4.3550761578518582</c:v>
                </c:pt>
                <c:pt idx="205">
                  <c:v>4.3478674157089756</c:v>
                </c:pt>
                <c:pt idx="206">
                  <c:v>4.3335652519630257</c:v>
                </c:pt>
                <c:pt idx="207">
                  <c:v>4.3240795766477058</c:v>
                </c:pt>
                <c:pt idx="208">
                  <c:v>4.3273811208270843</c:v>
                </c:pt>
                <c:pt idx="209">
                  <c:v>4.2868346606664369</c:v>
                </c:pt>
                <c:pt idx="210">
                  <c:v>4.2700709588735748</c:v>
                </c:pt>
                <c:pt idx="211">
                  <c:v>4.2595569060312846</c:v>
                </c:pt>
                <c:pt idx="212">
                  <c:v>4.2514341714164203</c:v>
                </c:pt>
                <c:pt idx="213">
                  <c:v>4.2343747842774508</c:v>
                </c:pt>
                <c:pt idx="214">
                  <c:v>4.2133635976734283</c:v>
                </c:pt>
                <c:pt idx="215">
                  <c:v>4.2151941021146904</c:v>
                </c:pt>
                <c:pt idx="216">
                  <c:v>4.1521136396370446</c:v>
                </c:pt>
                <c:pt idx="217">
                  <c:v>4.1299241661633452</c:v>
                </c:pt>
                <c:pt idx="218">
                  <c:v>4.1167000396908566</c:v>
                </c:pt>
                <c:pt idx="219">
                  <c:v>4.1083332591649837</c:v>
                </c:pt>
                <c:pt idx="220">
                  <c:v>4.0841053306506883</c:v>
                </c:pt>
                <c:pt idx="221">
                  <c:v>4.0733493746529525</c:v>
                </c:pt>
                <c:pt idx="222">
                  <c:v>4.0473097397002027</c:v>
                </c:pt>
                <c:pt idx="223">
                  <c:v>4.009560593726726</c:v>
                </c:pt>
                <c:pt idx="224">
                  <c:v>3.9929852379762329</c:v>
                </c:pt>
                <c:pt idx="225">
                  <c:v>3.9804349319774635</c:v>
                </c:pt>
                <c:pt idx="226">
                  <c:v>3.9696029112704698</c:v>
                </c:pt>
                <c:pt idx="227">
                  <c:v>3.9501305071683137</c:v>
                </c:pt>
                <c:pt idx="228">
                  <c:v>3.9250684137732681</c:v>
                </c:pt>
                <c:pt idx="229">
                  <c:v>3.9023098648376031</c:v>
                </c:pt>
                <c:pt idx="230">
                  <c:v>3.8779659884679782</c:v>
                </c:pt>
                <c:pt idx="231">
                  <c:v>3.8545807640277858</c:v>
                </c:pt>
                <c:pt idx="232">
                  <c:v>3.8445471127637312</c:v>
                </c:pt>
                <c:pt idx="233">
                  <c:v>3.8361092659903209</c:v>
                </c:pt>
                <c:pt idx="234">
                  <c:v>3.8377595603615795</c:v>
                </c:pt>
                <c:pt idx="235">
                  <c:v>3.8034755263319107</c:v>
                </c:pt>
                <c:pt idx="236">
                  <c:v>3.8067427661268916</c:v>
                </c:pt>
                <c:pt idx="237">
                  <c:v>3.7748837812009008</c:v>
                </c:pt>
                <c:pt idx="238">
                  <c:v>3.7446234291979423</c:v>
                </c:pt>
                <c:pt idx="239">
                  <c:v>3.7302238134288053</c:v>
                </c:pt>
                <c:pt idx="240">
                  <c:v>3.7181168983927373</c:v>
                </c:pt>
                <c:pt idx="241">
                  <c:v>3.6976115545902069</c:v>
                </c:pt>
                <c:pt idx="242">
                  <c:v>3.6840070381972114</c:v>
                </c:pt>
                <c:pt idx="243">
                  <c:v>3.6851905915399605</c:v>
                </c:pt>
                <c:pt idx="244">
                  <c:v>3.6371423009538639</c:v>
                </c:pt>
                <c:pt idx="245">
                  <c:v>3.6161405137728262</c:v>
                </c:pt>
                <c:pt idx="246">
                  <c:v>3.6036973649721693</c:v>
                </c:pt>
                <c:pt idx="247">
                  <c:v>3.591250408096637</c:v>
                </c:pt>
                <c:pt idx="248">
                  <c:v>3.5765313529083671</c:v>
                </c:pt>
                <c:pt idx="249">
                  <c:v>3.5530203327732748</c:v>
                </c:pt>
                <c:pt idx="250">
                  <c:v>3.5541581488490994</c:v>
                </c:pt>
                <c:pt idx="251">
                  <c:v>3.5022201640942141</c:v>
                </c:pt>
                <c:pt idx="252">
                  <c:v>3.4746547191468879</c:v>
                </c:pt>
                <c:pt idx="253">
                  <c:v>3.458172908645432</c:v>
                </c:pt>
                <c:pt idx="254">
                  <c:v>3.4464652250704089</c:v>
                </c:pt>
                <c:pt idx="255">
                  <c:v>3.4272207996848532</c:v>
                </c:pt>
                <c:pt idx="256">
                  <c:v>3.4099598806930818</c:v>
                </c:pt>
                <c:pt idx="257">
                  <c:v>3.3905131801344988</c:v>
                </c:pt>
                <c:pt idx="258">
                  <c:v>3.3698161821121038</c:v>
                </c:pt>
                <c:pt idx="259">
                  <c:v>3.343118876666785</c:v>
                </c:pt>
                <c:pt idx="260">
                  <c:v>3.328288871682973</c:v>
                </c:pt>
                <c:pt idx="261">
                  <c:v>3.3154360534395022</c:v>
                </c:pt>
                <c:pt idx="262">
                  <c:v>3.2951663239638025</c:v>
                </c:pt>
                <c:pt idx="263">
                  <c:v>3.2805590227474681</c:v>
                </c:pt>
                <c:pt idx="264">
                  <c:v>3.2565250478194994</c:v>
                </c:pt>
                <c:pt idx="265">
                  <c:v>3.2296744170247456</c:v>
                </c:pt>
                <c:pt idx="266">
                  <c:v>3.2081977922803899</c:v>
                </c:pt>
                <c:pt idx="267">
                  <c:v>3.1844324064203287</c:v>
                </c:pt>
                <c:pt idx="268">
                  <c:v>3.1714562286482222</c:v>
                </c:pt>
                <c:pt idx="269">
                  <c:v>3.1478147320103669</c:v>
                </c:pt>
                <c:pt idx="270">
                  <c:v>3.1239586260070697</c:v>
                </c:pt>
                <c:pt idx="271">
                  <c:v>3.088242880726372</c:v>
                </c:pt>
                <c:pt idx="272">
                  <c:v>3.0474162588190428</c:v>
                </c:pt>
                <c:pt idx="273">
                  <c:v>3.0070667948312519</c:v>
                </c:pt>
                <c:pt idx="274">
                  <c:v>2.9780340948510826</c:v>
                </c:pt>
                <c:pt idx="275">
                  <c:v>2.9572958002772558</c:v>
                </c:pt>
                <c:pt idx="276">
                  <c:v>2.9242410905349172</c:v>
                </c:pt>
                <c:pt idx="277">
                  <c:v>2.8922396401512325</c:v>
                </c:pt>
                <c:pt idx="278">
                  <c:v>2.8456463954657218</c:v>
                </c:pt>
                <c:pt idx="279">
                  <c:v>2.7926565812765198</c:v>
                </c:pt>
                <c:pt idx="280">
                  <c:v>2.740560121441018</c:v>
                </c:pt>
                <c:pt idx="281">
                  <c:v>2.7010227253891164</c:v>
                </c:pt>
                <c:pt idx="282">
                  <c:v>2.6724069680779907</c:v>
                </c:pt>
                <c:pt idx="283">
                  <c:v>2.6358172078452808</c:v>
                </c:pt>
                <c:pt idx="284">
                  <c:v>2.5934835934258147</c:v>
                </c:pt>
                <c:pt idx="285">
                  <c:v>2.526469905547521</c:v>
                </c:pt>
                <c:pt idx="286">
                  <c:v>2.4681929425650462</c:v>
                </c:pt>
                <c:pt idx="287">
                  <c:v>2.3930335761533956</c:v>
                </c:pt>
                <c:pt idx="288">
                  <c:v>2.3374753309209866</c:v>
                </c:pt>
                <c:pt idx="289">
                  <c:v>2.2965930216093509</c:v>
                </c:pt>
                <c:pt idx="290">
                  <c:v>2.2476211674364253</c:v>
                </c:pt>
                <c:pt idx="291">
                  <c:v>2.193482236520413</c:v>
                </c:pt>
                <c:pt idx="292">
                  <c:v>2.1354932195179757</c:v>
                </c:pt>
                <c:pt idx="293">
                  <c:v>2.071067493305903</c:v>
                </c:pt>
                <c:pt idx="294">
                  <c:v>2.014831721455105</c:v>
                </c:pt>
                <c:pt idx="295">
                  <c:v>1.9666747978158483</c:v>
                </c:pt>
                <c:pt idx="296">
                  <c:v>1.932014377269383</c:v>
                </c:pt>
                <c:pt idx="297">
                  <c:v>1.902462440598238</c:v>
                </c:pt>
                <c:pt idx="298">
                  <c:v>1.8719063423552569</c:v>
                </c:pt>
                <c:pt idx="299">
                  <c:v>1.8290346278257583</c:v>
                </c:pt>
                <c:pt idx="300">
                  <c:v>1.7923109601365876</c:v>
                </c:pt>
                <c:pt idx="301">
                  <c:v>1.7472699879219535</c:v>
                </c:pt>
                <c:pt idx="302">
                  <c:v>1.714337780275017</c:v>
                </c:pt>
                <c:pt idx="303">
                  <c:v>1.6896176034578221</c:v>
                </c:pt>
                <c:pt idx="304">
                  <c:v>1.6743306169965075</c:v>
                </c:pt>
                <c:pt idx="305">
                  <c:v>1.6674531343215904</c:v>
                </c:pt>
                <c:pt idx="306">
                  <c:v>1.6468903296392154</c:v>
                </c:pt>
                <c:pt idx="307">
                  <c:v>1.6242951956809724</c:v>
                </c:pt>
                <c:pt idx="308">
                  <c:v>1.6001427175278842</c:v>
                </c:pt>
                <c:pt idx="309">
                  <c:v>1.5793741453226615</c:v>
                </c:pt>
                <c:pt idx="310">
                  <c:v>1.5657777661304311</c:v>
                </c:pt>
                <c:pt idx="311">
                  <c:v>1.5708320972459566</c:v>
                </c:pt>
                <c:pt idx="312">
                  <c:v>1.5743297488200625</c:v>
                </c:pt>
                <c:pt idx="313">
                  <c:v>1.5620691750125011</c:v>
                </c:pt>
                <c:pt idx="314">
                  <c:v>1.5496314082886522</c:v>
                </c:pt>
                <c:pt idx="315">
                  <c:v>1.5383456247340803</c:v>
                </c:pt>
                <c:pt idx="316">
                  <c:v>1.5270035251108336</c:v>
                </c:pt>
                <c:pt idx="317">
                  <c:v>1.5188353012970157</c:v>
                </c:pt>
                <c:pt idx="318">
                  <c:v>1.5234112701246543</c:v>
                </c:pt>
                <c:pt idx="319">
                  <c:v>1.5365331003203928</c:v>
                </c:pt>
                <c:pt idx="320">
                  <c:v>1.5412957457797372</c:v>
                </c:pt>
                <c:pt idx="321">
                  <c:v>1.5486976273705924</c:v>
                </c:pt>
                <c:pt idx="322">
                  <c:v>1.5528811221596575</c:v>
                </c:pt>
                <c:pt idx="323">
                  <c:v>1.5462740960966721</c:v>
                </c:pt>
                <c:pt idx="324">
                  <c:v>1.5417475986104534</c:v>
                </c:pt>
                <c:pt idx="325">
                  <c:v>1.5785643187151346</c:v>
                </c:pt>
                <c:pt idx="326">
                  <c:v>1.5785305828200782</c:v>
                </c:pt>
                <c:pt idx="327">
                  <c:v>1.5903663661275997</c:v>
                </c:pt>
                <c:pt idx="328">
                  <c:v>1.5955945522930146</c:v>
                </c:pt>
                <c:pt idx="329">
                  <c:v>1.6052117150894409</c:v>
                </c:pt>
                <c:pt idx="330">
                  <c:v>1.6026336054475201</c:v>
                </c:pt>
                <c:pt idx="331">
                  <c:v>1.5983556005386708</c:v>
                </c:pt>
                <c:pt idx="332">
                  <c:v>1.6340923952438806</c:v>
                </c:pt>
                <c:pt idx="333">
                  <c:v>1.6357494805190542</c:v>
                </c:pt>
                <c:pt idx="334">
                  <c:v>1.639989599123493</c:v>
                </c:pt>
                <c:pt idx="335">
                  <c:v>1.6484838193884337</c:v>
                </c:pt>
                <c:pt idx="336">
                  <c:v>1.6505756176779063</c:v>
                </c:pt>
                <c:pt idx="337">
                  <c:v>1.6496355007435362</c:v>
                </c:pt>
                <c:pt idx="338">
                  <c:v>1.6435092043994441</c:v>
                </c:pt>
                <c:pt idx="339">
                  <c:v>1.6629547691101063</c:v>
                </c:pt>
                <c:pt idx="340">
                  <c:v>1.6985465887685809</c:v>
                </c:pt>
                <c:pt idx="341">
                  <c:v>1.7156641380325581</c:v>
                </c:pt>
                <c:pt idx="342">
                  <c:v>1.7318801226163905</c:v>
                </c:pt>
                <c:pt idx="343">
                  <c:v>1.7427499833473576</c:v>
                </c:pt>
                <c:pt idx="344">
                  <c:v>1.7435637937924069</c:v>
                </c:pt>
                <c:pt idx="345">
                  <c:v>1.73931520959162</c:v>
                </c:pt>
                <c:pt idx="346">
                  <c:v>1.7648904050503862</c:v>
                </c:pt>
                <c:pt idx="347">
                  <c:v>1.7986777454788672</c:v>
                </c:pt>
                <c:pt idx="348">
                  <c:v>1.8127230855987122</c:v>
                </c:pt>
                <c:pt idx="349">
                  <c:v>1.8095703464116164</c:v>
                </c:pt>
                <c:pt idx="350">
                  <c:v>1.8082444688504662</c:v>
                </c:pt>
                <c:pt idx="351">
                  <c:v>1.8147822663508968</c:v>
                </c:pt>
                <c:pt idx="352">
                  <c:v>1.8237910104768398</c:v>
                </c:pt>
                <c:pt idx="353">
                  <c:v>1.8608467699789637</c:v>
                </c:pt>
                <c:pt idx="354">
                  <c:v>1.9029922622593256</c:v>
                </c:pt>
                <c:pt idx="355">
                  <c:v>1.9230266023234948</c:v>
                </c:pt>
                <c:pt idx="356">
                  <c:v>1.9294630453082957</c:v>
                </c:pt>
                <c:pt idx="357">
                  <c:v>1.9346558038819586</c:v>
                </c:pt>
                <c:pt idx="358">
                  <c:v>1.9410239535676623</c:v>
                </c:pt>
                <c:pt idx="359">
                  <c:v>1.947268197979964</c:v>
                </c:pt>
                <c:pt idx="360">
                  <c:v>2.0004359303480177</c:v>
                </c:pt>
                <c:pt idx="361">
                  <c:v>2.0201288587546382</c:v>
                </c:pt>
                <c:pt idx="362">
                  <c:v>2.0493853533278332</c:v>
                </c:pt>
                <c:pt idx="363">
                  <c:v>2.0780582863344166</c:v>
                </c:pt>
                <c:pt idx="364">
                  <c:v>2.1081835776527678</c:v>
                </c:pt>
                <c:pt idx="365">
                  <c:v>2.1138291467713057</c:v>
                </c:pt>
                <c:pt idx="366">
                  <c:v>2.1179329357675907</c:v>
                </c:pt>
                <c:pt idx="367">
                  <c:v>2.149986606861217</c:v>
                </c:pt>
                <c:pt idx="368">
                  <c:v>2.1826780231245002</c:v>
                </c:pt>
                <c:pt idx="369">
                  <c:v>2.2177914575531061</c:v>
                </c:pt>
                <c:pt idx="370">
                  <c:v>2.2486229096262891</c:v>
                </c:pt>
                <c:pt idx="371">
                  <c:v>2.2763507879637714</c:v>
                </c:pt>
                <c:pt idx="372">
                  <c:v>2.2826943257940182</c:v>
                </c:pt>
                <c:pt idx="373">
                  <c:v>2.2851931655411315</c:v>
                </c:pt>
                <c:pt idx="374">
                  <c:v>2.32072856705659</c:v>
                </c:pt>
                <c:pt idx="375">
                  <c:v>2.3583149339313985</c:v>
                </c:pt>
                <c:pt idx="376">
                  <c:v>2.383786630913618</c:v>
                </c:pt>
                <c:pt idx="377">
                  <c:v>2.4043542541241312</c:v>
                </c:pt>
                <c:pt idx="378">
                  <c:v>2.4271686863628461</c:v>
                </c:pt>
                <c:pt idx="379">
                  <c:v>2.4295810272532763</c:v>
                </c:pt>
                <c:pt idx="380">
                  <c:v>2.4320797136807109</c:v>
                </c:pt>
                <c:pt idx="381">
                  <c:v>2.4668575660928354</c:v>
                </c:pt>
                <c:pt idx="382">
                  <c:v>2.4972250227758659</c:v>
                </c:pt>
                <c:pt idx="383">
                  <c:v>2.5202999043522483</c:v>
                </c:pt>
                <c:pt idx="384">
                  <c:v>2.5424447636637253</c:v>
                </c:pt>
                <c:pt idx="385">
                  <c:v>2.5642455845827827</c:v>
                </c:pt>
                <c:pt idx="386">
                  <c:v>2.5692993431130189</c:v>
                </c:pt>
                <c:pt idx="387">
                  <c:v>2.5706906165742036</c:v>
                </c:pt>
                <c:pt idx="388">
                  <c:v>2.6022795360141111</c:v>
                </c:pt>
                <c:pt idx="389">
                  <c:v>2.6345635649457724</c:v>
                </c:pt>
                <c:pt idx="390">
                  <c:v>2.6528407403016248</c:v>
                </c:pt>
                <c:pt idx="391">
                  <c:v>2.6754717297692756</c:v>
                </c:pt>
                <c:pt idx="392">
                  <c:v>2.6934236444325688</c:v>
                </c:pt>
                <c:pt idx="393">
                  <c:v>2.6933769992250474</c:v>
                </c:pt>
                <c:pt idx="394">
                  <c:v>2.6949437306236055</c:v>
                </c:pt>
                <c:pt idx="395">
                  <c:v>2.7119572900323048</c:v>
                </c:pt>
                <c:pt idx="396">
                  <c:v>2.7377873700649915</c:v>
                </c:pt>
                <c:pt idx="397">
                  <c:v>2.7544840715200589</c:v>
                </c:pt>
                <c:pt idx="398">
                  <c:v>2.7667425400619718</c:v>
                </c:pt>
                <c:pt idx="399">
                  <c:v>2.7804798649056646</c:v>
                </c:pt>
                <c:pt idx="400">
                  <c:v>2.7825359885648737</c:v>
                </c:pt>
                <c:pt idx="401">
                  <c:v>2.782230085075291</c:v>
                </c:pt>
                <c:pt idx="402">
                  <c:v>2.8001876352790176</c:v>
                </c:pt>
                <c:pt idx="403">
                  <c:v>2.8150114087012459</c:v>
                </c:pt>
                <c:pt idx="404">
                  <c:v>2.8254609197807681</c:v>
                </c:pt>
                <c:pt idx="405">
                  <c:v>2.8360324578568177</c:v>
                </c:pt>
                <c:pt idx="406">
                  <c:v>2.8457053163186252</c:v>
                </c:pt>
                <c:pt idx="407">
                  <c:v>2.842628235882708</c:v>
                </c:pt>
                <c:pt idx="408">
                  <c:v>2.8400269686080049</c:v>
                </c:pt>
                <c:pt idx="409">
                  <c:v>2.8527512191985087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00D-4D08-B890-EEA455307CCF}"/>
            </c:ext>
          </c:extLst>
        </c:ser>
        <c:ser>
          <c:idx val="5"/>
          <c:order val="5"/>
          <c:tx>
            <c:strRef>
              <c:f>Letalidade.DIA!$H$1</c:f>
              <c:strCache>
                <c:ptCount val="1"/>
                <c:pt idx="0">
                  <c:v>França</c:v>
                </c:pt>
              </c:strCache>
            </c:strRef>
          </c:tx>
          <c:spPr>
            <a:ln w="28440">
              <a:solidFill>
                <a:srgbClr val="00B05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Letalidade.DIA!$H$2:$H$411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9.0909090909090917</c:v>
                </c:pt>
                <c:pt idx="36">
                  <c:v>8.3333333333333321</c:v>
                </c:pt>
                <c:pt idx="37">
                  <c:v>8.3333333333333321</c:v>
                </c:pt>
                <c:pt idx="38">
                  <c:v>8.3333333333333321</c:v>
                </c:pt>
                <c:pt idx="39">
                  <c:v>8.3333333333333321</c:v>
                </c:pt>
                <c:pt idx="40">
                  <c:v>8.3333333333333321</c:v>
                </c:pt>
                <c:pt idx="41">
                  <c:v>8.3333333333333321</c:v>
                </c:pt>
                <c:pt idx="42">
                  <c:v>8.3333333333333321</c:v>
                </c:pt>
                <c:pt idx="43">
                  <c:v>8.3333333333333321</c:v>
                </c:pt>
                <c:pt idx="44">
                  <c:v>8.3333333333333321</c:v>
                </c:pt>
                <c:pt idx="45">
                  <c:v>8.3333333333333321</c:v>
                </c:pt>
                <c:pt idx="46">
                  <c:v>5.5555555555555554</c:v>
                </c:pt>
                <c:pt idx="47">
                  <c:v>11.111111111111111</c:v>
                </c:pt>
                <c:pt idx="48">
                  <c:v>3.5087719298245612</c:v>
                </c:pt>
                <c:pt idx="49">
                  <c:v>2</c:v>
                </c:pt>
                <c:pt idx="50">
                  <c:v>2</c:v>
                </c:pt>
                <c:pt idx="51">
                  <c:v>1.0638297872340425</c:v>
                </c:pt>
                <c:pt idx="52">
                  <c:v>1.4354066985645932</c:v>
                </c:pt>
                <c:pt idx="53">
                  <c:v>1.4184397163120568</c:v>
                </c:pt>
                <c:pt idx="54">
                  <c:v>0.95238095238095244</c:v>
                </c:pt>
                <c:pt idx="55">
                  <c:v>1.1419249592169658</c:v>
                </c:pt>
                <c:pt idx="56">
                  <c:v>1.2747875354107647</c:v>
                </c:pt>
                <c:pt idx="57">
                  <c:v>0.8960573476702508</c:v>
                </c:pt>
                <c:pt idx="58">
                  <c:v>1.3552068473609129</c:v>
                </c:pt>
                <c:pt idx="59">
                  <c:v>1.6910935738444193</c:v>
                </c:pt>
                <c:pt idx="60">
                  <c:v>1.4543851917144115</c:v>
                </c:pt>
                <c:pt idx="61">
                  <c:v>2.104340201665936</c:v>
                </c:pt>
                <c:pt idx="62">
                  <c:v>1.6758241758241759</c:v>
                </c:pt>
                <c:pt idx="63">
                  <c:v>1.7677332736630118</c:v>
                </c:pt>
                <c:pt idx="64">
                  <c:v>1.6914498141263941</c:v>
                </c:pt>
                <c:pt idx="65">
                  <c:v>1.9321466605811652</c:v>
                </c:pt>
                <c:pt idx="66">
                  <c:v>1.9341348667015159</c:v>
                </c:pt>
                <c:pt idx="67">
                  <c:v>1.9351984960743116</c:v>
                </c:pt>
                <c:pt idx="68">
                  <c:v>2.2432656063252736</c:v>
                </c:pt>
                <c:pt idx="69">
                  <c:v>2.9819639278557113</c:v>
                </c:pt>
                <c:pt idx="70">
                  <c:v>3.147733631785115</c:v>
                </c:pt>
                <c:pt idx="71">
                  <c:v>3.9311695579182988</c:v>
                </c:pt>
                <c:pt idx="72">
                  <c:v>4.260160546109601</c:v>
                </c:pt>
                <c:pt idx="73">
                  <c:v>4.3843996941116492</c:v>
                </c:pt>
                <c:pt idx="74">
                  <c:v>4.994324631101021</c:v>
                </c:pt>
                <c:pt idx="75">
                  <c:v>5.3370786516853927</c:v>
                </c:pt>
                <c:pt idx="76">
                  <c:v>5.8882790245258114</c:v>
                </c:pt>
                <c:pt idx="77">
                  <c:v>6.1213201401266053</c:v>
                </c:pt>
                <c:pt idx="78">
                  <c:v>6.2215641405303543</c:v>
                </c:pt>
                <c:pt idx="79">
                  <c:v>6.5637455224257097</c:v>
                </c:pt>
                <c:pt idx="80">
                  <c:v>6.8604043022489032</c:v>
                </c:pt>
                <c:pt idx="81">
                  <c:v>6.8263496318744288</c:v>
                </c:pt>
                <c:pt idx="82">
                  <c:v>7.1434919393540826</c:v>
                </c:pt>
                <c:pt idx="83">
                  <c:v>7.697978637680662</c:v>
                </c:pt>
                <c:pt idx="84">
                  <c:v>10.219403173004281</c:v>
                </c:pt>
                <c:pt idx="85">
                  <c:v>11.13685670853196</c:v>
                </c:pt>
                <c:pt idx="86">
                  <c:v>11.58504173430833</c:v>
                </c:pt>
                <c:pt idx="87">
                  <c:v>12.105377748748095</c:v>
                </c:pt>
                <c:pt idx="88">
                  <c:v>13.354310724367441</c:v>
                </c:pt>
                <c:pt idx="89">
                  <c:v>13.383069239780504</c:v>
                </c:pt>
                <c:pt idx="90">
                  <c:v>14.284542653278814</c:v>
                </c:pt>
                <c:pt idx="91">
                  <c:v>14.69509271545332</c:v>
                </c:pt>
                <c:pt idx="92">
                  <c:v>14.887861446107753</c:v>
                </c:pt>
                <c:pt idx="93">
                  <c:v>15.229598864190205</c:v>
                </c:pt>
                <c:pt idx="94">
                  <c:v>15.400309119010819</c:v>
                </c:pt>
                <c:pt idx="95">
                  <c:v>15.319945773555832</c:v>
                </c:pt>
                <c:pt idx="96">
                  <c:v>16.305453853834813</c:v>
                </c:pt>
                <c:pt idx="97">
                  <c:v>16.607285345803412</c:v>
                </c:pt>
                <c:pt idx="98">
                  <c:v>17.250815898227675</c:v>
                </c:pt>
                <c:pt idx="99">
                  <c:v>17.426685091355751</c:v>
                </c:pt>
                <c:pt idx="100">
                  <c:v>17.665054771538539</c:v>
                </c:pt>
                <c:pt idx="101">
                  <c:v>17.825271114321708</c:v>
                </c:pt>
                <c:pt idx="102">
                  <c:v>17.877590378042377</c:v>
                </c:pt>
                <c:pt idx="103">
                  <c:v>18.064445028441604</c:v>
                </c:pt>
                <c:pt idx="104">
                  <c:v>18.250921953789419</c:v>
                </c:pt>
                <c:pt idx="105">
                  <c:v>18.307537622179368</c:v>
                </c:pt>
                <c:pt idx="106">
                  <c:v>18.378026449643947</c:v>
                </c:pt>
                <c:pt idx="107">
                  <c:v>18.514102158518483</c:v>
                </c:pt>
                <c:pt idx="108">
                  <c:v>18.314594356261026</c:v>
                </c:pt>
                <c:pt idx="109">
                  <c:v>18.602765180146132</c:v>
                </c:pt>
                <c:pt idx="110">
                  <c:v>18.930319676388649</c:v>
                </c:pt>
                <c:pt idx="111">
                  <c:v>19.156973541309242</c:v>
                </c:pt>
                <c:pt idx="112">
                  <c:v>19.079877565606502</c:v>
                </c:pt>
                <c:pt idx="113">
                  <c:v>19.098085865686169</c:v>
                </c:pt>
                <c:pt idx="114">
                  <c:v>19.165356030468438</c:v>
                </c:pt>
                <c:pt idx="115">
                  <c:v>19.401270546149814</c:v>
                </c:pt>
                <c:pt idx="116">
                  <c:v>19.572027456580827</c:v>
                </c:pt>
                <c:pt idx="117">
                  <c:v>19.022204505861161</c:v>
                </c:pt>
                <c:pt idx="118">
                  <c:v>19.080747168701279</c:v>
                </c:pt>
                <c:pt idx="119">
                  <c:v>19.174391190382053</c:v>
                </c:pt>
                <c:pt idx="120">
                  <c:v>19.172603059675346</c:v>
                </c:pt>
                <c:pt idx="121">
                  <c:v>19.214579092892109</c:v>
                </c:pt>
                <c:pt idx="122">
                  <c:v>19.34672087627554</c:v>
                </c:pt>
                <c:pt idx="123">
                  <c:v>19.504780654453864</c:v>
                </c:pt>
                <c:pt idx="124">
                  <c:v>19.500176756199092</c:v>
                </c:pt>
                <c:pt idx="125">
                  <c:v>19.751964158171546</c:v>
                </c:pt>
                <c:pt idx="126">
                  <c:v>19.698380189908768</c:v>
                </c:pt>
                <c:pt idx="127">
                  <c:v>19.710302268441804</c:v>
                </c:pt>
                <c:pt idx="128">
                  <c:v>19.753491959210489</c:v>
                </c:pt>
                <c:pt idx="129">
                  <c:v>19.821063794956476</c:v>
                </c:pt>
                <c:pt idx="130">
                  <c:v>19.844068133286985</c:v>
                </c:pt>
                <c:pt idx="131">
                  <c:v>19.871631567028984</c:v>
                </c:pt>
                <c:pt idx="132">
                  <c:v>19.891235256727168</c:v>
                </c:pt>
                <c:pt idx="133">
                  <c:v>19.893060183587064</c:v>
                </c:pt>
                <c:pt idx="134">
                  <c:v>19.891962608934186</c:v>
                </c:pt>
                <c:pt idx="135">
                  <c:v>19.911535540491126</c:v>
                </c:pt>
                <c:pt idx="136">
                  <c:v>19.91760362712483</c:v>
                </c:pt>
                <c:pt idx="137">
                  <c:v>19.955292073102367</c:v>
                </c:pt>
                <c:pt idx="138">
                  <c:v>19.980819309495143</c:v>
                </c:pt>
                <c:pt idx="139">
                  <c:v>19.578160715018956</c:v>
                </c:pt>
                <c:pt idx="140">
                  <c:v>19.542197099354276</c:v>
                </c:pt>
                <c:pt idx="141">
                  <c:v>19.346384973995526</c:v>
                </c:pt>
                <c:pt idx="142">
                  <c:v>19.354447766017614</c:v>
                </c:pt>
                <c:pt idx="143">
                  <c:v>19.341959334565619</c:v>
                </c:pt>
                <c:pt idx="144">
                  <c:v>19.41388002016468</c:v>
                </c:pt>
                <c:pt idx="145">
                  <c:v>19.535555060939007</c:v>
                </c:pt>
                <c:pt idx="146">
                  <c:v>19.475497008882712</c:v>
                </c:pt>
                <c:pt idx="147">
                  <c:v>19.43409478577879</c:v>
                </c:pt>
                <c:pt idx="148">
                  <c:v>19.386489981469385</c:v>
                </c:pt>
                <c:pt idx="149">
                  <c:v>19.357349565911587</c:v>
                </c:pt>
                <c:pt idx="150">
                  <c:v>19.379308969304514</c:v>
                </c:pt>
                <c:pt idx="151">
                  <c:v>19.435820042150613</c:v>
                </c:pt>
                <c:pt idx="152">
                  <c:v>19.356908928512357</c:v>
                </c:pt>
                <c:pt idx="153">
                  <c:v>19.328990185012838</c:v>
                </c:pt>
                <c:pt idx="154">
                  <c:v>19.275713994489273</c:v>
                </c:pt>
                <c:pt idx="155">
                  <c:v>19.241112422930602</c:v>
                </c:pt>
                <c:pt idx="156">
                  <c:v>19.246359700905156</c:v>
                </c:pt>
                <c:pt idx="157">
                  <c:v>19.220777521119757</c:v>
                </c:pt>
                <c:pt idx="158">
                  <c:v>19.262961873958638</c:v>
                </c:pt>
                <c:pt idx="159">
                  <c:v>19.242155507446725</c:v>
                </c:pt>
                <c:pt idx="160">
                  <c:v>19.23520256321757</c:v>
                </c:pt>
                <c:pt idx="161">
                  <c:v>19.171407996574565</c:v>
                </c:pt>
                <c:pt idx="162">
                  <c:v>19.128246270105201</c:v>
                </c:pt>
                <c:pt idx="163">
                  <c:v>19.131509313113408</c:v>
                </c:pt>
                <c:pt idx="164">
                  <c:v>19.1042791106061</c:v>
                </c:pt>
                <c:pt idx="165">
                  <c:v>19.096202401195445</c:v>
                </c:pt>
                <c:pt idx="166">
                  <c:v>19.117011741796542</c:v>
                </c:pt>
                <c:pt idx="167">
                  <c:v>19.134421324804787</c:v>
                </c:pt>
                <c:pt idx="168">
                  <c:v>19.019442096365175</c:v>
                </c:pt>
                <c:pt idx="169">
                  <c:v>19.019442096365175</c:v>
                </c:pt>
                <c:pt idx="170">
                  <c:v>19.019442096365175</c:v>
                </c:pt>
                <c:pt idx="171">
                  <c:v>19.038653654038271</c:v>
                </c:pt>
                <c:pt idx="172">
                  <c:v>18.963869241062895</c:v>
                </c:pt>
                <c:pt idx="173">
                  <c:v>18.869371253311026</c:v>
                </c:pt>
                <c:pt idx="174">
                  <c:v>18.82099490795143</c:v>
                </c:pt>
                <c:pt idx="175">
                  <c:v>18.778585558229491</c:v>
                </c:pt>
                <c:pt idx="176">
                  <c:v>18.778585558229491</c:v>
                </c:pt>
                <c:pt idx="177">
                  <c:v>18.778585558229491</c:v>
                </c:pt>
                <c:pt idx="178">
                  <c:v>18.694851097964506</c:v>
                </c:pt>
                <c:pt idx="179">
                  <c:v>18.661863935113097</c:v>
                </c:pt>
                <c:pt idx="180">
                  <c:v>18.638124769932428</c:v>
                </c:pt>
                <c:pt idx="181">
                  <c:v>18.587786022154084</c:v>
                </c:pt>
                <c:pt idx="182">
                  <c:v>18.545961866377304</c:v>
                </c:pt>
                <c:pt idx="183">
                  <c:v>18.545961866377304</c:v>
                </c:pt>
                <c:pt idx="184">
                  <c:v>18.545961866377304</c:v>
                </c:pt>
                <c:pt idx="185">
                  <c:v>18.429706262700904</c:v>
                </c:pt>
                <c:pt idx="186">
                  <c:v>18.429706262700904</c:v>
                </c:pt>
                <c:pt idx="187">
                  <c:v>18.483280990208755</c:v>
                </c:pt>
                <c:pt idx="188">
                  <c:v>18.362580250687863</c:v>
                </c:pt>
                <c:pt idx="189">
                  <c:v>18.293180392944773</c:v>
                </c:pt>
                <c:pt idx="190">
                  <c:v>18.293180392944773</c:v>
                </c:pt>
                <c:pt idx="191">
                  <c:v>18.293180392944773</c:v>
                </c:pt>
                <c:pt idx="192">
                  <c:v>18.098604695977887</c:v>
                </c:pt>
                <c:pt idx="193">
                  <c:v>18.048657446054612</c:v>
                </c:pt>
                <c:pt idx="194">
                  <c:v>18.052861372521935</c:v>
                </c:pt>
                <c:pt idx="195">
                  <c:v>17.867265629178032</c:v>
                </c:pt>
                <c:pt idx="196">
                  <c:v>17.774284667478224</c:v>
                </c:pt>
                <c:pt idx="197">
                  <c:v>17.774284667478224</c:v>
                </c:pt>
                <c:pt idx="198">
                  <c:v>17.774284667478224</c:v>
                </c:pt>
                <c:pt idx="199">
                  <c:v>17.549394667475333</c:v>
                </c:pt>
                <c:pt idx="200">
                  <c:v>17.487859283872016</c:v>
                </c:pt>
                <c:pt idx="201">
                  <c:v>17.496572716499756</c:v>
                </c:pt>
                <c:pt idx="202">
                  <c:v>17.25527919014246</c:v>
                </c:pt>
                <c:pt idx="203">
                  <c:v>17.136766712141881</c:v>
                </c:pt>
                <c:pt idx="204">
                  <c:v>17.136766712141881</c:v>
                </c:pt>
                <c:pt idx="205">
                  <c:v>17.136766712141881</c:v>
                </c:pt>
                <c:pt idx="206">
                  <c:v>16.850763938527518</c:v>
                </c:pt>
                <c:pt idx="207">
                  <c:v>16.760999127957028</c:v>
                </c:pt>
                <c:pt idx="208">
                  <c:v>16.764331776245996</c:v>
                </c:pt>
                <c:pt idx="209">
                  <c:v>16.481230755792371</c:v>
                </c:pt>
                <c:pt idx="210">
                  <c:v>16.293774581474267</c:v>
                </c:pt>
                <c:pt idx="211">
                  <c:v>16.293774581474267</c:v>
                </c:pt>
                <c:pt idx="212">
                  <c:v>16.293774581474267</c:v>
                </c:pt>
                <c:pt idx="213">
                  <c:v>15.90444907670604</c:v>
                </c:pt>
                <c:pt idx="214">
                  <c:v>15.803727812197735</c:v>
                </c:pt>
                <c:pt idx="215">
                  <c:v>15.812093169163202</c:v>
                </c:pt>
                <c:pt idx="216">
                  <c:v>15.421820609656031</c:v>
                </c:pt>
                <c:pt idx="217">
                  <c:v>15.223053561012891</c:v>
                </c:pt>
                <c:pt idx="218">
                  <c:v>14.979863248201545</c:v>
                </c:pt>
                <c:pt idx="219">
                  <c:v>14.765002487004184</c:v>
                </c:pt>
                <c:pt idx="220">
                  <c:v>14.751192910702112</c:v>
                </c:pt>
                <c:pt idx="221">
                  <c:v>14.60791635548917</c:v>
                </c:pt>
                <c:pt idx="222">
                  <c:v>14.360989466209018</c:v>
                </c:pt>
                <c:pt idx="223">
                  <c:v>14.054735009008256</c:v>
                </c:pt>
                <c:pt idx="224">
                  <c:v>13.784275721827068</c:v>
                </c:pt>
                <c:pt idx="225">
                  <c:v>13.595978855871705</c:v>
                </c:pt>
                <c:pt idx="226">
                  <c:v>13.310168956814358</c:v>
                </c:pt>
                <c:pt idx="227">
                  <c:v>13.211426286369999</c:v>
                </c:pt>
                <c:pt idx="228">
                  <c:v>13.035539000312912</c:v>
                </c:pt>
                <c:pt idx="229">
                  <c:v>12.762126979197705</c:v>
                </c:pt>
                <c:pt idx="230">
                  <c:v>12.462436643821595</c:v>
                </c:pt>
                <c:pt idx="231">
                  <c:v>12.110561554732104</c:v>
                </c:pt>
                <c:pt idx="232">
                  <c:v>11.861978203396035</c:v>
                </c:pt>
                <c:pt idx="233">
                  <c:v>11.630623580385944</c:v>
                </c:pt>
                <c:pt idx="234">
                  <c:v>11.640930694203202</c:v>
                </c:pt>
                <c:pt idx="235">
                  <c:v>11.314409865118384</c:v>
                </c:pt>
                <c:pt idx="236">
                  <c:v>11.322566532452413</c:v>
                </c:pt>
                <c:pt idx="237">
                  <c:v>10.780011649868499</c:v>
                </c:pt>
                <c:pt idx="238">
                  <c:v>10.452717158750534</c:v>
                </c:pt>
                <c:pt idx="239">
                  <c:v>10.16455085436667</c:v>
                </c:pt>
                <c:pt idx="240">
                  <c:v>9.9347591356723779</c:v>
                </c:pt>
                <c:pt idx="241">
                  <c:v>9.811705879898712</c:v>
                </c:pt>
                <c:pt idx="242">
                  <c:v>9.6519775721682972</c:v>
                </c:pt>
                <c:pt idx="243">
                  <c:v>9.661122779133791</c:v>
                </c:pt>
                <c:pt idx="244">
                  <c:v>9.1481265947446175</c:v>
                </c:pt>
                <c:pt idx="245">
                  <c:v>8.9253510287647568</c:v>
                </c:pt>
                <c:pt idx="246">
                  <c:v>8.6865017260569619</c:v>
                </c:pt>
                <c:pt idx="247">
                  <c:v>8.5173379268708089</c:v>
                </c:pt>
                <c:pt idx="248">
                  <c:v>8.3898305084745761</c:v>
                </c:pt>
                <c:pt idx="249">
                  <c:v>8.2297838270616506</c:v>
                </c:pt>
                <c:pt idx="250">
                  <c:v>8.2412596744061908</c:v>
                </c:pt>
                <c:pt idx="251">
                  <c:v>7.8441616409590518</c:v>
                </c:pt>
                <c:pt idx="252">
                  <c:v>7.6300351014997911</c:v>
                </c:pt>
                <c:pt idx="253">
                  <c:v>7.3918570529042062</c:v>
                </c:pt>
                <c:pt idx="254">
                  <c:v>7.1966403344865215</c:v>
                </c:pt>
                <c:pt idx="255">
                  <c:v>7.1416625236837339</c:v>
                </c:pt>
                <c:pt idx="256">
                  <c:v>7.0125414793826693</c:v>
                </c:pt>
                <c:pt idx="257">
                  <c:v>6.8261985628596129</c:v>
                </c:pt>
                <c:pt idx="258">
                  <c:v>6.6058625052720368</c:v>
                </c:pt>
                <c:pt idx="259">
                  <c:v>6.425921729313024</c:v>
                </c:pt>
                <c:pt idx="260">
                  <c:v>6.2570236152309704</c:v>
                </c:pt>
                <c:pt idx="261">
                  <c:v>6.1270715119633401</c:v>
                </c:pt>
                <c:pt idx="262">
                  <c:v>6.0946122609530642</c:v>
                </c:pt>
                <c:pt idx="263">
                  <c:v>6.0197365296760283</c:v>
                </c:pt>
                <c:pt idx="264">
                  <c:v>5.8975645098367053</c:v>
                </c:pt>
                <c:pt idx="265">
                  <c:v>5.7597207056961626</c:v>
                </c:pt>
                <c:pt idx="266">
                  <c:v>5.662726679342736</c:v>
                </c:pt>
                <c:pt idx="267">
                  <c:v>5.5052238407585286</c:v>
                </c:pt>
                <c:pt idx="268">
                  <c:v>5.3942027617455102</c:v>
                </c:pt>
                <c:pt idx="269">
                  <c:v>5.362188951573259</c:v>
                </c:pt>
                <c:pt idx="270">
                  <c:v>5.280533476189615</c:v>
                </c:pt>
                <c:pt idx="271">
                  <c:v>5.1414041774806778</c:v>
                </c:pt>
                <c:pt idx="272">
                  <c:v>5.0090525045262524</c:v>
                </c:pt>
                <c:pt idx="273">
                  <c:v>4.8709705081894947</c:v>
                </c:pt>
                <c:pt idx="274">
                  <c:v>4.6908448178104853</c:v>
                </c:pt>
                <c:pt idx="275">
                  <c:v>4.5905898350316408</c:v>
                </c:pt>
                <c:pt idx="276">
                  <c:v>4.550522239173806</c:v>
                </c:pt>
                <c:pt idx="277">
                  <c:v>4.4842846263096146</c:v>
                </c:pt>
                <c:pt idx="278">
                  <c:v>4.3680400186021471</c:v>
                </c:pt>
                <c:pt idx="279">
                  <c:v>4.2084830357211453</c:v>
                </c:pt>
                <c:pt idx="280">
                  <c:v>4.0994491869363721</c:v>
                </c:pt>
                <c:pt idx="281">
                  <c:v>3.9514642454467905</c:v>
                </c:pt>
                <c:pt idx="282">
                  <c:v>3.8254425803418979</c:v>
                </c:pt>
                <c:pt idx="283">
                  <c:v>3.7858062348312336</c:v>
                </c:pt>
                <c:pt idx="284">
                  <c:v>3.7289786608028437</c:v>
                </c:pt>
                <c:pt idx="285">
                  <c:v>3.6417444911685055</c:v>
                </c:pt>
                <c:pt idx="286">
                  <c:v>3.5023210825731446</c:v>
                </c:pt>
                <c:pt idx="287">
                  <c:v>3.3867561753256137</c:v>
                </c:pt>
                <c:pt idx="288">
                  <c:v>3.2541560047805658</c:v>
                </c:pt>
                <c:pt idx="289">
                  <c:v>3.1118676621369881</c:v>
                </c:pt>
                <c:pt idx="290">
                  <c:v>3.061017582712096</c:v>
                </c:pt>
                <c:pt idx="291">
                  <c:v>3.0181527634214578</c:v>
                </c:pt>
                <c:pt idx="292">
                  <c:v>2.9494592159379187</c:v>
                </c:pt>
                <c:pt idx="293">
                  <c:v>2.8559092671733142</c:v>
                </c:pt>
                <c:pt idx="294">
                  <c:v>2.7900110676852838</c:v>
                </c:pt>
                <c:pt idx="295">
                  <c:v>2.7386079675148367</c:v>
                </c:pt>
                <c:pt idx="296">
                  <c:v>2.6575956231925613</c:v>
                </c:pt>
                <c:pt idx="297">
                  <c:v>2.5895619338930853</c:v>
                </c:pt>
                <c:pt idx="298">
                  <c:v>2.5837899487447502</c:v>
                </c:pt>
                <c:pt idx="299">
                  <c:v>2.5412190298247879</c:v>
                </c:pt>
                <c:pt idx="300">
                  <c:v>2.4703126076670419</c:v>
                </c:pt>
                <c:pt idx="301">
                  <c:v>2.4297002826918952</c:v>
                </c:pt>
                <c:pt idx="302">
                  <c:v>2.3244229190934695</c:v>
                </c:pt>
                <c:pt idx="303">
                  <c:v>2.2886170977421303</c:v>
                </c:pt>
                <c:pt idx="304">
                  <c:v>2.2941511979062943</c:v>
                </c:pt>
                <c:pt idx="305">
                  <c:v>2.3337941302166305</c:v>
                </c:pt>
                <c:pt idx="306">
                  <c:v>2.3065681143451777</c:v>
                </c:pt>
                <c:pt idx="307">
                  <c:v>2.2885477052783485</c:v>
                </c:pt>
                <c:pt idx="308">
                  <c:v>2.3092468480389505</c:v>
                </c:pt>
                <c:pt idx="309">
                  <c:v>2.2891085805733589</c:v>
                </c:pt>
                <c:pt idx="310">
                  <c:v>2.2727179269975144</c:v>
                </c:pt>
                <c:pt idx="311">
                  <c:v>2.2879294696203036</c:v>
                </c:pt>
                <c:pt idx="312">
                  <c:v>2.296831095067148</c:v>
                </c:pt>
                <c:pt idx="313">
                  <c:v>2.2858599801649828</c:v>
                </c:pt>
                <c:pt idx="314">
                  <c:v>2.283224256256049</c:v>
                </c:pt>
                <c:pt idx="315">
                  <c:v>2.3131558354602149</c:v>
                </c:pt>
                <c:pt idx="316">
                  <c:v>2.3054984007010781</c:v>
                </c:pt>
                <c:pt idx="317">
                  <c:v>2.301249458979981</c:v>
                </c:pt>
                <c:pt idx="318">
                  <c:v>2.3204029126674452</c:v>
                </c:pt>
                <c:pt idx="319">
                  <c:v>2.3579033339036517</c:v>
                </c:pt>
                <c:pt idx="320">
                  <c:v>2.35805413967315</c:v>
                </c:pt>
                <c:pt idx="321">
                  <c:v>2.358972398465768</c:v>
                </c:pt>
                <c:pt idx="322">
                  <c:v>2.3897109948770057</c:v>
                </c:pt>
                <c:pt idx="323">
                  <c:v>2.3857838309419575</c:v>
                </c:pt>
                <c:pt idx="324">
                  <c:v>2.3842832307324544</c:v>
                </c:pt>
                <c:pt idx="325">
                  <c:v>2.4029115188432475</c:v>
                </c:pt>
                <c:pt idx="326">
                  <c:v>2.4253470811956879</c:v>
                </c:pt>
                <c:pt idx="327">
                  <c:v>2.4240299798840201</c:v>
                </c:pt>
                <c:pt idx="328">
                  <c:v>2.4248006986874362</c:v>
                </c:pt>
                <c:pt idx="329">
                  <c:v>2.4407576559682007</c:v>
                </c:pt>
                <c:pt idx="330">
                  <c:v>2.4363131905630668</c:v>
                </c:pt>
                <c:pt idx="331">
                  <c:v>2.4321171563866604</c:v>
                </c:pt>
                <c:pt idx="332">
                  <c:v>2.4483632302521428</c:v>
                </c:pt>
                <c:pt idx="333">
                  <c:v>2.4667043814337606</c:v>
                </c:pt>
                <c:pt idx="334">
                  <c:v>2.4643656579173219</c:v>
                </c:pt>
                <c:pt idx="335">
                  <c:v>2.4624090013819822</c:v>
                </c:pt>
                <c:pt idx="336">
                  <c:v>2.4753527176385002</c:v>
                </c:pt>
                <c:pt idx="337">
                  <c:v>2.4688946886844763</c:v>
                </c:pt>
                <c:pt idx="338">
                  <c:v>2.4631271467072122</c:v>
                </c:pt>
                <c:pt idx="339">
                  <c:v>2.4761344424272016</c:v>
                </c:pt>
                <c:pt idx="340">
                  <c:v>2.4976523344539441</c:v>
                </c:pt>
                <c:pt idx="341">
                  <c:v>2.4914598791712281</c:v>
                </c:pt>
                <c:pt idx="342">
                  <c:v>2.4833663289143146</c:v>
                </c:pt>
                <c:pt idx="343">
                  <c:v>2.4928022962684389</c:v>
                </c:pt>
                <c:pt idx="344">
                  <c:v>2.4827171576376332</c:v>
                </c:pt>
                <c:pt idx="345">
                  <c:v>2.4750363703744229</c:v>
                </c:pt>
                <c:pt idx="346">
                  <c:v>2.4837158112055899</c:v>
                </c:pt>
                <c:pt idx="347">
                  <c:v>2.5045915060507413</c:v>
                </c:pt>
                <c:pt idx="348">
                  <c:v>2.5007114211820429</c:v>
                </c:pt>
                <c:pt idx="349">
                  <c:v>2.4907490316414305</c:v>
                </c:pt>
                <c:pt idx="350">
                  <c:v>2.4770126551151783</c:v>
                </c:pt>
                <c:pt idx="351">
                  <c:v>2.4804070297009173</c:v>
                </c:pt>
                <c:pt idx="352">
                  <c:v>2.4785919912508128</c:v>
                </c:pt>
                <c:pt idx="353">
                  <c:v>2.4902495132199731</c:v>
                </c:pt>
                <c:pt idx="354">
                  <c:v>2.5174280746127096</c:v>
                </c:pt>
                <c:pt idx="355">
                  <c:v>2.5033754343476065</c:v>
                </c:pt>
                <c:pt idx="356">
                  <c:v>2.4939256798192844</c:v>
                </c:pt>
                <c:pt idx="357">
                  <c:v>2.4805627545353572</c:v>
                </c:pt>
                <c:pt idx="358">
                  <c:v>2.4832568781748643</c:v>
                </c:pt>
                <c:pt idx="359">
                  <c:v>2.4758233982331244</c:v>
                </c:pt>
                <c:pt idx="360">
                  <c:v>2.4902206143629075</c:v>
                </c:pt>
                <c:pt idx="361">
                  <c:v>2.500501792604279</c:v>
                </c:pt>
                <c:pt idx="362">
                  <c:v>2.4874283094176808</c:v>
                </c:pt>
                <c:pt idx="363">
                  <c:v>2.4777705284742284</c:v>
                </c:pt>
                <c:pt idx="364">
                  <c:v>2.4817723042664914</c:v>
                </c:pt>
                <c:pt idx="365">
                  <c:v>2.4696769509555088</c:v>
                </c:pt>
                <c:pt idx="366">
                  <c:v>2.4609306078792299</c:v>
                </c:pt>
                <c:pt idx="367">
                  <c:v>2.4832375898325072</c:v>
                </c:pt>
                <c:pt idx="368">
                  <c:v>2.4787166711529607</c:v>
                </c:pt>
                <c:pt idx="369">
                  <c:v>2.4658860853160376</c:v>
                </c:pt>
                <c:pt idx="370">
                  <c:v>2.4575189497928536</c:v>
                </c:pt>
                <c:pt idx="371">
                  <c:v>2.4616705429045029</c:v>
                </c:pt>
                <c:pt idx="372">
                  <c:v>2.4500776439240162</c:v>
                </c:pt>
                <c:pt idx="373">
                  <c:v>2.4407627706676842</c:v>
                </c:pt>
                <c:pt idx="374">
                  <c:v>2.4521525884608075</c:v>
                </c:pt>
                <c:pt idx="375">
                  <c:v>2.4550417091693739</c:v>
                </c:pt>
                <c:pt idx="376">
                  <c:v>2.4433094000261266</c:v>
                </c:pt>
                <c:pt idx="377">
                  <c:v>2.4363348585022497</c:v>
                </c:pt>
                <c:pt idx="378">
                  <c:v>2.4396156714792703</c:v>
                </c:pt>
                <c:pt idx="379">
                  <c:v>2.4280640306251486</c:v>
                </c:pt>
                <c:pt idx="380">
                  <c:v>2.4188882089853361</c:v>
                </c:pt>
                <c:pt idx="381">
                  <c:v>2.4304569662061386</c:v>
                </c:pt>
                <c:pt idx="382">
                  <c:v>2.4329392908820142</c:v>
                </c:pt>
                <c:pt idx="383">
                  <c:v>2.4233377549491228</c:v>
                </c:pt>
                <c:pt idx="384">
                  <c:v>2.4161036776536795</c:v>
                </c:pt>
                <c:pt idx="385">
                  <c:v>2.4248480521175999</c:v>
                </c:pt>
                <c:pt idx="386">
                  <c:v>2.4138684363975766</c:v>
                </c:pt>
                <c:pt idx="387">
                  <c:v>2.40530699208351</c:v>
                </c:pt>
                <c:pt idx="388">
                  <c:v>2.416889073765065</c:v>
                </c:pt>
                <c:pt idx="389">
                  <c:v>2.4223501840721333</c:v>
                </c:pt>
                <c:pt idx="390">
                  <c:v>2.4137672254481664</c:v>
                </c:pt>
                <c:pt idx="391">
                  <c:v>2.407442246283813</c:v>
                </c:pt>
                <c:pt idx="392">
                  <c:v>2.4120898763972822</c:v>
                </c:pt>
                <c:pt idx="393">
                  <c:v>2.4027242870125867</c:v>
                </c:pt>
                <c:pt idx="394">
                  <c:v>2.3935019590399182</c:v>
                </c:pt>
                <c:pt idx="395">
                  <c:v>2.4047822956211999</c:v>
                </c:pt>
                <c:pt idx="396">
                  <c:v>2.4130874518363035</c:v>
                </c:pt>
                <c:pt idx="397">
                  <c:v>2.404094699078128</c:v>
                </c:pt>
                <c:pt idx="398">
                  <c:v>2.4001065267647004</c:v>
                </c:pt>
                <c:pt idx="399">
                  <c:v>2.4047741145132226</c:v>
                </c:pt>
                <c:pt idx="400">
                  <c:v>2.3959977227608871</c:v>
                </c:pt>
                <c:pt idx="401">
                  <c:v>2.3892625408910191</c:v>
                </c:pt>
                <c:pt idx="402">
                  <c:v>2.3983534244286022</c:v>
                </c:pt>
                <c:pt idx="403">
                  <c:v>2.4020286168632712</c:v>
                </c:pt>
                <c:pt idx="404">
                  <c:v>2.3943398930694961</c:v>
                </c:pt>
                <c:pt idx="405">
                  <c:v>2.3865298672232234</c:v>
                </c:pt>
                <c:pt idx="406">
                  <c:v>2.3868739649730446</c:v>
                </c:pt>
                <c:pt idx="407">
                  <c:v>2.3771962732541776</c:v>
                </c:pt>
                <c:pt idx="408">
                  <c:v>2.3668929626237727</c:v>
                </c:pt>
                <c:pt idx="409">
                  <c:v>2.3736028902850395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00D-4D08-B890-EEA455307CCF}"/>
            </c:ext>
          </c:extLst>
        </c:ser>
        <c:ser>
          <c:idx val="6"/>
          <c:order val="6"/>
          <c:tx>
            <c:strRef>
              <c:f>Letalidade.DIA!$I$1</c:f>
              <c:strCache>
                <c:ptCount val="1"/>
                <c:pt idx="0">
                  <c:v>Turquia</c:v>
                </c:pt>
              </c:strCache>
            </c:strRef>
          </c:tx>
          <c:spPr>
            <a:ln w="28440">
              <a:solidFill>
                <a:srgbClr val="00B0F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Letalidade.DIA!$I$2:$I$411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1.0471204188481675</c:v>
                </c:pt>
                <c:pt idx="69">
                  <c:v>0.29850746268656719</c:v>
                </c:pt>
                <c:pt idx="70">
                  <c:v>0.9503695881731784</c:v>
                </c:pt>
                <c:pt idx="71">
                  <c:v>2.2175290390707496</c:v>
                </c:pt>
                <c:pt idx="72">
                  <c:v>2.4271844660194173</c:v>
                </c:pt>
                <c:pt idx="73">
                  <c:v>2.4198822759973839</c:v>
                </c:pt>
                <c:pt idx="74">
                  <c:v>2.3504273504273505</c:v>
                </c:pt>
                <c:pt idx="75">
                  <c:v>2.4249897246198109</c:v>
                </c:pt>
                <c:pt idx="76">
                  <c:v>2.0666850372003309</c:v>
                </c:pt>
                <c:pt idx="77">
                  <c:v>1.6146016146016147</c:v>
                </c:pt>
                <c:pt idx="78">
                  <c:v>1.4590651175358011</c:v>
                </c:pt>
                <c:pt idx="79">
                  <c:v>1.4130083054686657</c:v>
                </c:pt>
                <c:pt idx="80">
                  <c:v>1.5516763646439458</c:v>
                </c:pt>
                <c:pt idx="81">
                  <c:v>1.5815534698100657</c:v>
                </c:pt>
                <c:pt idx="82">
                  <c:v>1.7666943044837045</c:v>
                </c:pt>
                <c:pt idx="83">
                  <c:v>1.9630548662806728</c:v>
                </c:pt>
                <c:pt idx="84">
                  <c:v>2.0314516514506957</c:v>
                </c:pt>
                <c:pt idx="85">
                  <c:v>2.0932564552519426</c:v>
                </c:pt>
                <c:pt idx="86">
                  <c:v>2.1205068528575124</c:v>
                </c:pt>
                <c:pt idx="87">
                  <c:v>2.1477975973789585</c:v>
                </c:pt>
                <c:pt idx="88">
                  <c:v>2.1255387141223725</c:v>
                </c:pt>
                <c:pt idx="89">
                  <c:v>2.1242086537958458</c:v>
                </c:pt>
                <c:pt idx="90">
                  <c:v>2.1474859278179839</c:v>
                </c:pt>
                <c:pt idx="91">
                  <c:v>2.1391056582108914</c:v>
                </c:pt>
                <c:pt idx="92">
                  <c:v>2.1105296451779858</c:v>
                </c:pt>
                <c:pt idx="93">
                  <c:v>2.1033780462111107</c:v>
                </c:pt>
                <c:pt idx="94">
                  <c:v>2.1228848957394879</c:v>
                </c:pt>
                <c:pt idx="95">
                  <c:v>2.1547818340986931</c:v>
                </c:pt>
                <c:pt idx="96">
                  <c:v>2.1875720544154946</c:v>
                </c:pt>
                <c:pt idx="97">
                  <c:v>2.2144946288733438</c:v>
                </c:pt>
                <c:pt idx="98">
                  <c:v>2.2521834339113385</c:v>
                </c:pt>
                <c:pt idx="99">
                  <c:v>2.295667383303575</c:v>
                </c:pt>
                <c:pt idx="100">
                  <c:v>2.3370333464649038</c:v>
                </c:pt>
                <c:pt idx="101">
                  <c:v>2.3521653110573753</c:v>
                </c:pt>
                <c:pt idx="102">
                  <c:v>2.363193187643188</c:v>
                </c:pt>
                <c:pt idx="103">
                  <c:v>2.4079291404017269</c:v>
                </c:pt>
                <c:pt idx="104">
                  <c:v>2.4471952058158957</c:v>
                </c:pt>
                <c:pt idx="105">
                  <c:v>2.4782675003812717</c:v>
                </c:pt>
                <c:pt idx="106">
                  <c:v>2.5108329544505583</c:v>
                </c:pt>
                <c:pt idx="107">
                  <c:v>2.5469899210024516</c:v>
                </c:pt>
                <c:pt idx="108">
                  <c:v>2.5832657824177585</c:v>
                </c:pt>
                <c:pt idx="109">
                  <c:v>2.6652176624117017</c:v>
                </c:pt>
                <c:pt idx="110">
                  <c:v>2.6201430405905315</c:v>
                </c:pt>
                <c:pt idx="111">
                  <c:v>2.6992320710270521</c:v>
                </c:pt>
                <c:pt idx="112">
                  <c:v>2.6619386888031897</c:v>
                </c:pt>
                <c:pt idx="113">
                  <c:v>2.6822110552763823</c:v>
                </c:pt>
                <c:pt idx="114">
                  <c:v>2.6950692213098497</c:v>
                </c:pt>
                <c:pt idx="115">
                  <c:v>2.7458447379904003</c:v>
                </c:pt>
                <c:pt idx="116">
                  <c:v>2.7573457413891695</c:v>
                </c:pt>
                <c:pt idx="117">
                  <c:v>2.7204274957493322</c:v>
                </c:pt>
                <c:pt idx="118">
                  <c:v>2.7228333619999852</c:v>
                </c:pt>
                <c:pt idx="119">
                  <c:v>2.7211235606960296</c:v>
                </c:pt>
                <c:pt idx="120">
                  <c:v>2.726908069868359</c:v>
                </c:pt>
                <c:pt idx="121">
                  <c:v>2.7304788074168633</c:v>
                </c:pt>
                <c:pt idx="122">
                  <c:v>2.7480664801711367</c:v>
                </c:pt>
                <c:pt idx="123">
                  <c:v>2.7524297579077577</c:v>
                </c:pt>
                <c:pt idx="124">
                  <c:v>2.7614349399779194</c:v>
                </c:pt>
                <c:pt idx="125">
                  <c:v>2.7998658412174908</c:v>
                </c:pt>
                <c:pt idx="126">
                  <c:v>2.7687307537365915</c:v>
                </c:pt>
                <c:pt idx="127">
                  <c:v>2.7663152491777372</c:v>
                </c:pt>
                <c:pt idx="128">
                  <c:v>2.7704353063204739</c:v>
                </c:pt>
                <c:pt idx="129">
                  <c:v>2.769717051921404</c:v>
                </c:pt>
                <c:pt idx="130">
                  <c:v>2.7695148896876955</c:v>
                </c:pt>
                <c:pt idx="131">
                  <c:v>2.7669460701108219</c:v>
                </c:pt>
                <c:pt idx="132">
                  <c:v>2.7672128585198115</c:v>
                </c:pt>
                <c:pt idx="133">
                  <c:v>2.7676375404530744</c:v>
                </c:pt>
                <c:pt idx="134">
                  <c:v>2.7671081535912028</c:v>
                </c:pt>
                <c:pt idx="135">
                  <c:v>2.7673806168580666</c:v>
                </c:pt>
                <c:pt idx="136">
                  <c:v>2.7684489335546911</c:v>
                </c:pt>
                <c:pt idx="137">
                  <c:v>2.7695544273818671</c:v>
                </c:pt>
                <c:pt idx="138">
                  <c:v>2.7728931081309414</c:v>
                </c:pt>
                <c:pt idx="139">
                  <c:v>2.7711689102305268</c:v>
                </c:pt>
                <c:pt idx="140">
                  <c:v>2.7689365901801133</c:v>
                </c:pt>
                <c:pt idx="141">
                  <c:v>2.7681894263134339</c:v>
                </c:pt>
                <c:pt idx="142">
                  <c:v>2.7692720596308451</c:v>
                </c:pt>
                <c:pt idx="143">
                  <c:v>2.7693316097081371</c:v>
                </c:pt>
                <c:pt idx="144">
                  <c:v>2.782683635878108</c:v>
                </c:pt>
                <c:pt idx="145">
                  <c:v>2.7694655754647823</c:v>
                </c:pt>
                <c:pt idx="146">
                  <c:v>2.7656651335045699</c:v>
                </c:pt>
                <c:pt idx="147">
                  <c:v>2.761078769157657</c:v>
                </c:pt>
                <c:pt idx="148">
                  <c:v>2.7591627368246878</c:v>
                </c:pt>
                <c:pt idx="149">
                  <c:v>2.7578586039075539</c:v>
                </c:pt>
                <c:pt idx="150">
                  <c:v>2.7530227149210207</c:v>
                </c:pt>
                <c:pt idx="151">
                  <c:v>2.7635415875316296</c:v>
                </c:pt>
                <c:pt idx="152">
                  <c:v>2.74278184886382</c:v>
                </c:pt>
                <c:pt idx="153">
                  <c:v>2.7369945352051164</c:v>
                </c:pt>
                <c:pt idx="154">
                  <c:v>2.7268887899645011</c:v>
                </c:pt>
                <c:pt idx="155">
                  <c:v>2.7122941865664463</c:v>
                </c:pt>
                <c:pt idx="156">
                  <c:v>2.7207842560152145</c:v>
                </c:pt>
                <c:pt idx="157">
                  <c:v>2.6830746645461572</c:v>
                </c:pt>
                <c:pt idx="158">
                  <c:v>2.6707409899723107</c:v>
                </c:pt>
                <c:pt idx="159">
                  <c:v>2.6602527267453633</c:v>
                </c:pt>
                <c:pt idx="160">
                  <c:v>2.6528139280882024</c:v>
                </c:pt>
                <c:pt idx="161">
                  <c:v>2.6478447461469945</c:v>
                </c:pt>
                <c:pt idx="162">
                  <c:v>2.6419222169196699</c:v>
                </c:pt>
                <c:pt idx="163">
                  <c:v>2.6373977675360312</c:v>
                </c:pt>
                <c:pt idx="164">
                  <c:v>2.6331810457550939</c:v>
                </c:pt>
                <c:pt idx="165">
                  <c:v>2.6298214708279652</c:v>
                </c:pt>
                <c:pt idx="166">
                  <c:v>2.6218713639470512</c:v>
                </c:pt>
                <c:pt idx="167">
                  <c:v>2.6328284383038447</c:v>
                </c:pt>
                <c:pt idx="168">
                  <c:v>2.6039658425487504</c:v>
                </c:pt>
                <c:pt idx="169">
                  <c:v>2.5944058443050189</c:v>
                </c:pt>
                <c:pt idx="170">
                  <c:v>2.584174529378064</c:v>
                </c:pt>
                <c:pt idx="171">
                  <c:v>2.5933005135901115</c:v>
                </c:pt>
                <c:pt idx="172">
                  <c:v>2.5834159898898865</c:v>
                </c:pt>
                <c:pt idx="173">
                  <c:v>2.5609404370008653</c:v>
                </c:pt>
                <c:pt idx="174">
                  <c:v>2.5543295564651678</c:v>
                </c:pt>
                <c:pt idx="175">
                  <c:v>2.5489540736080527</c:v>
                </c:pt>
                <c:pt idx="176">
                  <c:v>2.5443526709349493</c:v>
                </c:pt>
                <c:pt idx="177">
                  <c:v>2.539390934981872</c:v>
                </c:pt>
                <c:pt idx="178">
                  <c:v>2.5337935835702265</c:v>
                </c:pt>
                <c:pt idx="179">
                  <c:v>2.5300990394281784</c:v>
                </c:pt>
                <c:pt idx="180">
                  <c:v>2.5280226670112667</c:v>
                </c:pt>
                <c:pt idx="181">
                  <c:v>2.5242662958059081</c:v>
                </c:pt>
                <c:pt idx="182">
                  <c:v>2.5231673500343659</c:v>
                </c:pt>
                <c:pt idx="183">
                  <c:v>2.5209806539265309</c:v>
                </c:pt>
                <c:pt idx="184">
                  <c:v>2.5179231242341298</c:v>
                </c:pt>
                <c:pt idx="185">
                  <c:v>2.5149415189648647</c:v>
                </c:pt>
                <c:pt idx="186">
                  <c:v>2.5126399464168601</c:v>
                </c:pt>
                <c:pt idx="187">
                  <c:v>2.5205471806058801</c:v>
                </c:pt>
                <c:pt idx="188">
                  <c:v>2.5083804807421854</c:v>
                </c:pt>
                <c:pt idx="189">
                  <c:v>2.5059802845743091</c:v>
                </c:pt>
                <c:pt idx="190">
                  <c:v>2.5032347737030043</c:v>
                </c:pt>
                <c:pt idx="191">
                  <c:v>2.4999886177899393</c:v>
                </c:pt>
                <c:pt idx="192">
                  <c:v>2.4971437897829278</c:v>
                </c:pt>
                <c:pt idx="193">
                  <c:v>2.4948081264108355</c:v>
                </c:pt>
                <c:pt idx="194">
                  <c:v>2.503386004514673</c:v>
                </c:pt>
                <c:pt idx="195">
                  <c:v>2.4911000156729286</c:v>
                </c:pt>
                <c:pt idx="196">
                  <c:v>2.4882721224336906</c:v>
                </c:pt>
                <c:pt idx="197">
                  <c:v>2.4852002682381991</c:v>
                </c:pt>
                <c:pt idx="198">
                  <c:v>2.4825298540468816</c:v>
                </c:pt>
                <c:pt idx="199">
                  <c:v>2.4799686369863316</c:v>
                </c:pt>
                <c:pt idx="200">
                  <c:v>2.4760726724039617</c:v>
                </c:pt>
                <c:pt idx="201">
                  <c:v>2.4822135080839716</c:v>
                </c:pt>
                <c:pt idx="202">
                  <c:v>2.4681261989377576</c:v>
                </c:pt>
                <c:pt idx="203">
                  <c:v>2.4649915754549041</c:v>
                </c:pt>
                <c:pt idx="204">
                  <c:v>2.4625974149196312</c:v>
                </c:pt>
                <c:pt idx="205">
                  <c:v>2.4598893736901775</c:v>
                </c:pt>
                <c:pt idx="206">
                  <c:v>2.457547754766924</c:v>
                </c:pt>
                <c:pt idx="207">
                  <c:v>2.4538806643567979</c:v>
                </c:pt>
                <c:pt idx="208">
                  <c:v>2.461968042088416</c:v>
                </c:pt>
                <c:pt idx="209">
                  <c:v>2.443681116051672</c:v>
                </c:pt>
                <c:pt idx="210">
                  <c:v>2.4378276368211367</c:v>
                </c:pt>
                <c:pt idx="211">
                  <c:v>2.4325813155720257</c:v>
                </c:pt>
                <c:pt idx="212">
                  <c:v>2.426869985548413</c:v>
                </c:pt>
                <c:pt idx="213">
                  <c:v>2.4206911655929617</c:v>
                </c:pt>
                <c:pt idx="214">
                  <c:v>2.415083477259643</c:v>
                </c:pt>
                <c:pt idx="215">
                  <c:v>2.4224854017600128</c:v>
                </c:pt>
                <c:pt idx="216">
                  <c:v>2.4068231318826716</c:v>
                </c:pt>
                <c:pt idx="217">
                  <c:v>2.4037818853524859</c:v>
                </c:pt>
                <c:pt idx="218">
                  <c:v>2.4000773828476083</c:v>
                </c:pt>
                <c:pt idx="219">
                  <c:v>2.3962231608164966</c:v>
                </c:pt>
                <c:pt idx="220">
                  <c:v>2.3932115174302115</c:v>
                </c:pt>
                <c:pt idx="221">
                  <c:v>2.389150334584301</c:v>
                </c:pt>
                <c:pt idx="222">
                  <c:v>2.385938018553345</c:v>
                </c:pt>
                <c:pt idx="223">
                  <c:v>2.3801665880873801</c:v>
                </c:pt>
                <c:pt idx="224">
                  <c:v>2.3775726078608495</c:v>
                </c:pt>
                <c:pt idx="225">
                  <c:v>2.3740234678950483</c:v>
                </c:pt>
                <c:pt idx="226">
                  <c:v>2.3701931082017742</c:v>
                </c:pt>
                <c:pt idx="227">
                  <c:v>2.3639542226945767</c:v>
                </c:pt>
                <c:pt idx="228">
                  <c:v>2.3595488410912959</c:v>
                </c:pt>
                <c:pt idx="229">
                  <c:v>2.3553657616749266</c:v>
                </c:pt>
                <c:pt idx="230">
                  <c:v>2.3519117569072492</c:v>
                </c:pt>
                <c:pt idx="231">
                  <c:v>2.352032841835678</c:v>
                </c:pt>
                <c:pt idx="232">
                  <c:v>2.3529940388820658</c:v>
                </c:pt>
                <c:pt idx="233">
                  <c:v>2.3556485667259985</c:v>
                </c:pt>
                <c:pt idx="234">
                  <c:v>2.3720330967506498</c:v>
                </c:pt>
                <c:pt idx="235">
                  <c:v>2.3617526361310981</c:v>
                </c:pt>
                <c:pt idx="236">
                  <c:v>2.3783147163283709</c:v>
                </c:pt>
                <c:pt idx="237">
                  <c:v>2.3681272118220869</c:v>
                </c:pt>
                <c:pt idx="238">
                  <c:v>2.3734880945923957</c:v>
                </c:pt>
                <c:pt idx="239">
                  <c:v>2.3793435599580199</c:v>
                </c:pt>
                <c:pt idx="240">
                  <c:v>2.3848666576127746</c:v>
                </c:pt>
                <c:pt idx="241">
                  <c:v>2.3906873314885138</c:v>
                </c:pt>
                <c:pt idx="242">
                  <c:v>2.3941822289688282</c:v>
                </c:pt>
                <c:pt idx="243">
                  <c:v>2.4135983337451901</c:v>
                </c:pt>
                <c:pt idx="244">
                  <c:v>2.4070098270234417</c:v>
                </c:pt>
                <c:pt idx="245">
                  <c:v>2.4124862039524375</c:v>
                </c:pt>
                <c:pt idx="246">
                  <c:v>2.416489719819773</c:v>
                </c:pt>
                <c:pt idx="247">
                  <c:v>2.4233931625692913</c:v>
                </c:pt>
                <c:pt idx="248">
                  <c:v>2.4307049351607155</c:v>
                </c:pt>
                <c:pt idx="249">
                  <c:v>2.4390740615029527</c:v>
                </c:pt>
                <c:pt idx="250">
                  <c:v>2.4604575385242007</c:v>
                </c:pt>
                <c:pt idx="251">
                  <c:v>2.4543767761937194</c:v>
                </c:pt>
                <c:pt idx="252">
                  <c:v>2.4605583536239619</c:v>
                </c:pt>
                <c:pt idx="253">
                  <c:v>2.4705655919402152</c:v>
                </c:pt>
                <c:pt idx="254">
                  <c:v>2.4783155642575787</c:v>
                </c:pt>
                <c:pt idx="255">
                  <c:v>2.4864580939562062</c:v>
                </c:pt>
                <c:pt idx="256">
                  <c:v>2.4939438854463898</c:v>
                </c:pt>
                <c:pt idx="257">
                  <c:v>2.5030106891637911</c:v>
                </c:pt>
                <c:pt idx="258">
                  <c:v>2.5129926724555345</c:v>
                </c:pt>
                <c:pt idx="259">
                  <c:v>2.5229969016390812</c:v>
                </c:pt>
                <c:pt idx="260">
                  <c:v>2.5335020417553347</c:v>
                </c:pt>
                <c:pt idx="261">
                  <c:v>2.54330811333416</c:v>
                </c:pt>
                <c:pt idx="262">
                  <c:v>2.5525178489448939</c:v>
                </c:pt>
                <c:pt idx="263">
                  <c:v>2.5624700572379537</c:v>
                </c:pt>
                <c:pt idx="264">
                  <c:v>2.571682310152104</c:v>
                </c:pt>
                <c:pt idx="265">
                  <c:v>2.5813103383634828</c:v>
                </c:pt>
                <c:pt idx="266">
                  <c:v>2.5893279255517676</c:v>
                </c:pt>
                <c:pt idx="267">
                  <c:v>2.5955531339198918</c:v>
                </c:pt>
                <c:pt idx="268">
                  <c:v>2.6016896650567278</c:v>
                </c:pt>
                <c:pt idx="269">
                  <c:v>2.6063806947485939</c:v>
                </c:pt>
                <c:pt idx="270">
                  <c:v>2.6111485939851691</c:v>
                </c:pt>
                <c:pt idx="271">
                  <c:v>2.6156201957841394</c:v>
                </c:pt>
                <c:pt idx="272">
                  <c:v>2.620384395606389</c:v>
                </c:pt>
                <c:pt idx="273">
                  <c:v>2.6240891504353425</c:v>
                </c:pt>
                <c:pt idx="274">
                  <c:v>2.6278998057066563</c:v>
                </c:pt>
                <c:pt idx="275">
                  <c:v>2.6337200811842649</c:v>
                </c:pt>
                <c:pt idx="276">
                  <c:v>2.6383150376541984</c:v>
                </c:pt>
                <c:pt idx="277">
                  <c:v>2.6439064995173842</c:v>
                </c:pt>
                <c:pt idx="278">
                  <c:v>2.6476721985607283</c:v>
                </c:pt>
                <c:pt idx="279">
                  <c:v>2.6538611048596641</c:v>
                </c:pt>
                <c:pt idx="280">
                  <c:v>2.661103923478362</c:v>
                </c:pt>
                <c:pt idx="281">
                  <c:v>2.6683792431106403</c:v>
                </c:pt>
                <c:pt idx="282">
                  <c:v>2.6751618018204684</c:v>
                </c:pt>
                <c:pt idx="283">
                  <c:v>2.6811131869798208</c:v>
                </c:pt>
                <c:pt idx="284">
                  <c:v>2.6877207160805092</c:v>
                </c:pt>
                <c:pt idx="285">
                  <c:v>2.691652566591026</c:v>
                </c:pt>
                <c:pt idx="286">
                  <c:v>2.6957089174411015</c:v>
                </c:pt>
                <c:pt idx="287">
                  <c:v>2.7000807955425463</c:v>
                </c:pt>
                <c:pt idx="288">
                  <c:v>2.7035665843950816</c:v>
                </c:pt>
                <c:pt idx="289">
                  <c:v>2.7083949463931831</c:v>
                </c:pt>
                <c:pt idx="290">
                  <c:v>2.7126448149582831</c:v>
                </c:pt>
                <c:pt idx="291">
                  <c:v>2.7170351275777702</c:v>
                </c:pt>
                <c:pt idx="292">
                  <c:v>2.7209352180248727</c:v>
                </c:pt>
                <c:pt idx="293">
                  <c:v>2.7233356344652027</c:v>
                </c:pt>
                <c:pt idx="294">
                  <c:v>2.7272922171543112</c:v>
                </c:pt>
                <c:pt idx="295">
                  <c:v>2.7311937383946909</c:v>
                </c:pt>
                <c:pt idx="296">
                  <c:v>2.7355598943500596</c:v>
                </c:pt>
                <c:pt idx="297">
                  <c:v>2.7389901915607924</c:v>
                </c:pt>
                <c:pt idx="298">
                  <c:v>2.7428700035067703</c:v>
                </c:pt>
                <c:pt idx="299">
                  <c:v>2.7458394992054802</c:v>
                </c:pt>
                <c:pt idx="300">
                  <c:v>2.7503748513520501</c:v>
                </c:pt>
                <c:pt idx="301">
                  <c:v>2.7544854799926011</c:v>
                </c:pt>
                <c:pt idx="302">
                  <c:v>2.7577034709334534</c:v>
                </c:pt>
                <c:pt idx="303">
                  <c:v>2.7614107620702337</c:v>
                </c:pt>
                <c:pt idx="304">
                  <c:v>2.7649049595419712</c:v>
                </c:pt>
                <c:pt idx="305">
                  <c:v>2.7691806891025643</c:v>
                </c:pt>
                <c:pt idx="306">
                  <c:v>2.7720225940361094</c:v>
                </c:pt>
                <c:pt idx="307">
                  <c:v>2.7743063616650283</c:v>
                </c:pt>
                <c:pt idx="308">
                  <c:v>2.7763954905022565</c:v>
                </c:pt>
                <c:pt idx="309">
                  <c:v>2.7777304740241573</c:v>
                </c:pt>
                <c:pt idx="310">
                  <c:v>2.7776034450296661</c:v>
                </c:pt>
                <c:pt idx="311">
                  <c:v>2.7780571559936207</c:v>
                </c:pt>
                <c:pt idx="312">
                  <c:v>2.7773229587127117</c:v>
                </c:pt>
                <c:pt idx="313">
                  <c:v>2.7770729369308409</c:v>
                </c:pt>
                <c:pt idx="314">
                  <c:v>2.776344235999721</c:v>
                </c:pt>
                <c:pt idx="315">
                  <c:v>2.7761887367238494</c:v>
                </c:pt>
                <c:pt idx="316">
                  <c:v>2.7719740021097765</c:v>
                </c:pt>
                <c:pt idx="317">
                  <c:v>2.7657545957898226</c:v>
                </c:pt>
                <c:pt idx="318">
                  <c:v>2.7585522616777096</c:v>
                </c:pt>
                <c:pt idx="319">
                  <c:v>2.7493078999210265</c:v>
                </c:pt>
                <c:pt idx="320">
                  <c:v>2.7451734975306263</c:v>
                </c:pt>
                <c:pt idx="321">
                  <c:v>2.7420639435658209</c:v>
                </c:pt>
                <c:pt idx="322">
                  <c:v>2.7412832139784453</c:v>
                </c:pt>
                <c:pt idx="323">
                  <c:v>2.7408631064618207</c:v>
                </c:pt>
                <c:pt idx="324">
                  <c:v>2.7425857336184212</c:v>
                </c:pt>
                <c:pt idx="325">
                  <c:v>2.7806153927068014</c:v>
                </c:pt>
                <c:pt idx="326">
                  <c:v>2.7489022932504348</c:v>
                </c:pt>
                <c:pt idx="327">
                  <c:v>2.7506736025666982</c:v>
                </c:pt>
                <c:pt idx="328">
                  <c:v>2.7521930456949404</c:v>
                </c:pt>
                <c:pt idx="329">
                  <c:v>2.7527652873432373</c:v>
                </c:pt>
                <c:pt idx="330">
                  <c:v>2.7578873139059037</c:v>
                </c:pt>
                <c:pt idx="331">
                  <c:v>2.7628868273344076</c:v>
                </c:pt>
                <c:pt idx="332">
                  <c:v>2.8005288424987622</c:v>
                </c:pt>
                <c:pt idx="333">
                  <c:v>1.7560053801601434</c:v>
                </c:pt>
                <c:pt idx="334">
                  <c:v>1.7184016463728347</c:v>
                </c:pt>
                <c:pt idx="335">
                  <c:v>1.6859891953685875</c:v>
                </c:pt>
                <c:pt idx="336">
                  <c:v>1.6533603770948997</c:v>
                </c:pt>
                <c:pt idx="337">
                  <c:v>1.6272699054015638</c:v>
                </c:pt>
                <c:pt idx="338">
                  <c:v>1.6057473175598354</c:v>
                </c:pt>
                <c:pt idx="339">
                  <c:v>1.5823088629638395</c:v>
                </c:pt>
                <c:pt idx="340">
                  <c:v>1.5571312478726771</c:v>
                </c:pt>
                <c:pt idx="341">
                  <c:v>1.5371327863303725</c:v>
                </c:pt>
                <c:pt idx="342">
                  <c:v>1.521366952236928</c:v>
                </c:pt>
                <c:pt idx="343">
                  <c:v>1.5080256766847755</c:v>
                </c:pt>
                <c:pt idx="344">
                  <c:v>1.5001508470545326</c:v>
                </c:pt>
                <c:pt idx="345">
                  <c:v>1.4952948243480961</c:v>
                </c:pt>
                <c:pt idx="346">
                  <c:v>1.4927206381175337</c:v>
                </c:pt>
                <c:pt idx="347">
                  <c:v>1.4898023581195912</c:v>
                </c:pt>
                <c:pt idx="348">
                  <c:v>1.4871415595392785</c:v>
                </c:pt>
                <c:pt idx="349">
                  <c:v>1.4859597597588261</c:v>
                </c:pt>
                <c:pt idx="350">
                  <c:v>1.4856006939091984</c:v>
                </c:pt>
                <c:pt idx="351">
                  <c:v>1.4877543052307178</c:v>
                </c:pt>
                <c:pt idx="352">
                  <c:v>1.4909543668056764</c:v>
                </c:pt>
                <c:pt idx="353">
                  <c:v>1.4932102871695154</c:v>
                </c:pt>
                <c:pt idx="354">
                  <c:v>1.4944562621587665</c:v>
                </c:pt>
                <c:pt idx="355">
                  <c:v>1.4958686429930705</c:v>
                </c:pt>
                <c:pt idx="356">
                  <c:v>1.4975823236372869</c:v>
                </c:pt>
                <c:pt idx="357">
                  <c:v>1.4996619308547283</c:v>
                </c:pt>
                <c:pt idx="358">
                  <c:v>1.5020840137208444</c:v>
                </c:pt>
                <c:pt idx="359">
                  <c:v>1.5052109382771051</c:v>
                </c:pt>
                <c:pt idx="360">
                  <c:v>1.5190105731821957</c:v>
                </c:pt>
                <c:pt idx="361">
                  <c:v>1.5029232093410809</c:v>
                </c:pt>
                <c:pt idx="362">
                  <c:v>1.5017763421573185</c:v>
                </c:pt>
                <c:pt idx="363">
                  <c:v>1.5025334668678683</c:v>
                </c:pt>
                <c:pt idx="364">
                  <c:v>1.5034391589312657</c:v>
                </c:pt>
                <c:pt idx="365">
                  <c:v>1.5059423202331679</c:v>
                </c:pt>
                <c:pt idx="366">
                  <c:v>1.5084812800694216</c:v>
                </c:pt>
                <c:pt idx="367">
                  <c:v>1.5097842639760652</c:v>
                </c:pt>
                <c:pt idx="368">
                  <c:v>1.5112794372129064</c:v>
                </c:pt>
                <c:pt idx="369">
                  <c:v>1.5131355737038121</c:v>
                </c:pt>
                <c:pt idx="370">
                  <c:v>1.5153538007678995</c:v>
                </c:pt>
                <c:pt idx="371">
                  <c:v>1.518113238776297</c:v>
                </c:pt>
                <c:pt idx="372">
                  <c:v>1.5215213681434336</c:v>
                </c:pt>
                <c:pt idx="373">
                  <c:v>1.5257861483262258</c:v>
                </c:pt>
                <c:pt idx="374">
                  <c:v>1.5305091456172302</c:v>
                </c:pt>
                <c:pt idx="375">
                  <c:v>1.013759172191129</c:v>
                </c:pt>
                <c:pt idx="376">
                  <c:v>1.0176559377877963</c:v>
                </c:pt>
                <c:pt idx="377">
                  <c:v>1.0213450334817959</c:v>
                </c:pt>
                <c:pt idx="378">
                  <c:v>1.024986024233483</c:v>
                </c:pt>
                <c:pt idx="379">
                  <c:v>1.0284499457169163</c:v>
                </c:pt>
                <c:pt idx="380">
                  <c:v>1.0319784491717789</c:v>
                </c:pt>
                <c:pt idx="381">
                  <c:v>1.0352132658412063</c:v>
                </c:pt>
                <c:pt idx="382">
                  <c:v>1.0376891108972914</c:v>
                </c:pt>
                <c:pt idx="383">
                  <c:v>1.0399050713128495</c:v>
                </c:pt>
                <c:pt idx="384">
                  <c:v>1.0420744954047791</c:v>
                </c:pt>
                <c:pt idx="385">
                  <c:v>1.044467802745908</c:v>
                </c:pt>
                <c:pt idx="386">
                  <c:v>1.0467841487781178</c:v>
                </c:pt>
                <c:pt idx="387">
                  <c:v>1.0491781310154784</c:v>
                </c:pt>
                <c:pt idx="388">
                  <c:v>1.0509089475137032</c:v>
                </c:pt>
                <c:pt idx="389">
                  <c:v>1.0524365046288031</c:v>
                </c:pt>
                <c:pt idx="390">
                  <c:v>1.0537052208266913</c:v>
                </c:pt>
                <c:pt idx="391">
                  <c:v>1.0548874685729863</c:v>
                </c:pt>
                <c:pt idx="392">
                  <c:v>1.0559464481747109</c:v>
                </c:pt>
                <c:pt idx="393">
                  <c:v>1.0569212598612316</c:v>
                </c:pt>
                <c:pt idx="394">
                  <c:v>1.0585607650300854</c:v>
                </c:pt>
                <c:pt idx="395">
                  <c:v>1.0592390253583397</c:v>
                </c:pt>
                <c:pt idx="396">
                  <c:v>1.0594950543423873</c:v>
                </c:pt>
                <c:pt idx="397">
                  <c:v>1.0596295344599598</c:v>
                </c:pt>
                <c:pt idx="398">
                  <c:v>1.0601588580996846</c:v>
                </c:pt>
                <c:pt idx="399">
                  <c:v>1.0607303504017978</c:v>
                </c:pt>
                <c:pt idx="400">
                  <c:v>1.0611668067239919</c:v>
                </c:pt>
                <c:pt idx="401">
                  <c:v>1.0622218149295699</c:v>
                </c:pt>
                <c:pt idx="402">
                  <c:v>1.0624764853546163</c:v>
                </c:pt>
                <c:pt idx="403">
                  <c:v>1.062707097601338</c:v>
                </c:pt>
                <c:pt idx="404">
                  <c:v>1.0630196918093677</c:v>
                </c:pt>
                <c:pt idx="405">
                  <c:v>1.063250019108767</c:v>
                </c:pt>
                <c:pt idx="406">
                  <c:v>1.0633688246921993</c:v>
                </c:pt>
                <c:pt idx="407">
                  <c:v>1.0632339821480952</c:v>
                </c:pt>
                <c:pt idx="408">
                  <c:v>1.0635144794881182</c:v>
                </c:pt>
                <c:pt idx="409">
                  <c:v>1.0632051224888779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00D-4D08-B890-EEA455307CCF}"/>
            </c:ext>
          </c:extLst>
        </c:ser>
        <c:ser>
          <c:idx val="7"/>
          <c:order val="7"/>
          <c:tx>
            <c:strRef>
              <c:f>Letalidade.DIA!$J$1</c:f>
              <c:strCache>
                <c:ptCount val="1"/>
                <c:pt idx="0">
                  <c:v>Bélgica</c:v>
                </c:pt>
              </c:strCache>
            </c:strRef>
          </c:tx>
          <c:spPr>
            <a:ln w="28440">
              <a:solidFill>
                <a:srgbClr val="0070C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Letalidade.DIA!$J$2:$J$411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0.19960079840319359</c:v>
                </c:pt>
                <c:pt idx="60">
                  <c:v>0.16666666666666669</c:v>
                </c:pt>
                <c:pt idx="61">
                  <c:v>1.1428571428571428</c:v>
                </c:pt>
                <c:pt idx="62">
                  <c:v>0.97777777777777775</c:v>
                </c:pt>
                <c:pt idx="63">
                  <c:v>0.9569377990430622</c:v>
                </c:pt>
                <c:pt idx="64">
                  <c:v>1.1571254567600486</c:v>
                </c:pt>
                <c:pt idx="65">
                  <c:v>1.2931034482758621</c:v>
                </c:pt>
                <c:pt idx="66">
                  <c:v>1.6049933125278644</c:v>
                </c:pt>
                <c:pt idx="67">
                  <c:v>1.7260787992495312</c:v>
                </c:pt>
                <c:pt idx="68">
                  <c:v>2.1256642700844015</c:v>
                </c:pt>
                <c:pt idx="69">
                  <c:v>2.5817995910020453</c:v>
                </c:pt>
                <c:pt idx="70">
                  <c:v>2.9733275032794051</c:v>
                </c:pt>
                <c:pt idx="71">
                  <c:v>3.4701566527860397</c:v>
                </c:pt>
                <c:pt idx="72">
                  <c:v>4.0151926207270749</c:v>
                </c:pt>
                <c:pt idx="73">
                  <c:v>4.3750911477322445</c:v>
                </c:pt>
                <c:pt idx="74">
                  <c:v>4.6820665673124688</c:v>
                </c:pt>
                <c:pt idx="75">
                  <c:v>5.2318668252080851</c:v>
                </c:pt>
                <c:pt idx="76">
                  <c:v>5.5210099868098741</c:v>
                </c:pt>
                <c:pt idx="77">
                  <c:v>5.8852621167161221</c:v>
                </c:pt>
                <c:pt idx="78">
                  <c:v>6.5890875462392113</c:v>
                </c:pt>
                <c:pt idx="79">
                  <c:v>7.350464894941064</c:v>
                </c:pt>
                <c:pt idx="80">
                  <c:v>7.6248619861011893</c:v>
                </c:pt>
                <c:pt idx="81">
                  <c:v>8.0922824686731474</c:v>
                </c:pt>
                <c:pt idx="82">
                  <c:v>8.6855975045713674</c:v>
                </c:pt>
                <c:pt idx="83">
                  <c:v>9.1371064168991634</c:v>
                </c:pt>
                <c:pt idx="84">
                  <c:v>9.5102453367637612</c:v>
                </c:pt>
                <c:pt idx="85">
                  <c:v>10.318229901269394</c:v>
                </c:pt>
                <c:pt idx="86">
                  <c:v>11.082087954438402</c:v>
                </c:pt>
                <c:pt idx="87">
                  <c:v>11.250840352750426</c:v>
                </c:pt>
                <c:pt idx="88">
                  <c:v>11.648384448921723</c:v>
                </c:pt>
                <c:pt idx="89">
                  <c:v>12.126760563380282</c:v>
                </c:pt>
                <c:pt idx="90">
                  <c:v>12.128333170142628</c:v>
                </c:pt>
                <c:pt idx="91">
                  <c:v>12.184988627748295</c:v>
                </c:pt>
                <c:pt idx="92">
                  <c:v>12.651452770262322</c:v>
                </c:pt>
                <c:pt idx="93">
                  <c:v>13.226946246524559</c:v>
                </c:pt>
                <c:pt idx="94">
                  <c:v>13.814344788250393</c:v>
                </c:pt>
                <c:pt idx="95">
                  <c:v>13.938566552901024</c:v>
                </c:pt>
                <c:pt idx="96">
                  <c:v>14.075487479742799</c:v>
                </c:pt>
                <c:pt idx="97">
                  <c:v>14.101472503255536</c:v>
                </c:pt>
                <c:pt idx="98">
                  <c:v>14.121860330058558</c:v>
                </c:pt>
                <c:pt idx="99">
                  <c:v>14.374048706240487</c:v>
                </c:pt>
                <c:pt idx="100">
                  <c:v>14.671342166576451</c:v>
                </c:pt>
                <c:pt idx="101">
                  <c:v>14.714282450247904</c:v>
                </c:pt>
                <c:pt idx="102">
                  <c:v>14.750094366853919</c:v>
                </c:pt>
                <c:pt idx="103">
                  <c:v>14.895010258872835</c:v>
                </c:pt>
                <c:pt idx="104">
                  <c:v>14.915580252190638</c:v>
                </c:pt>
                <c:pt idx="105">
                  <c:v>14.987080103359174</c:v>
                </c:pt>
                <c:pt idx="106">
                  <c:v>15.161807914313696</c:v>
                </c:pt>
                <c:pt idx="107">
                  <c:v>15.414781923060961</c:v>
                </c:pt>
                <c:pt idx="108">
                  <c:v>15.450775296737421</c:v>
                </c:pt>
                <c:pt idx="109">
                  <c:v>15.495375419039542</c:v>
                </c:pt>
                <c:pt idx="110">
                  <c:v>15.54556354916067</c:v>
                </c:pt>
                <c:pt idx="111">
                  <c:v>15.537470864773043</c:v>
                </c:pt>
                <c:pt idx="112">
                  <c:v>15.647916953384582</c:v>
                </c:pt>
                <c:pt idx="113">
                  <c:v>15.707051946274609</c:v>
                </c:pt>
                <c:pt idx="114">
                  <c:v>15.845502934352396</c:v>
                </c:pt>
                <c:pt idx="115">
                  <c:v>15.820165900036567</c:v>
                </c:pt>
                <c:pt idx="116">
                  <c:v>15.809922864489096</c:v>
                </c:pt>
                <c:pt idx="117">
                  <c:v>15.786795333320768</c:v>
                </c:pt>
                <c:pt idx="118">
                  <c:v>15.78721097590609</c:v>
                </c:pt>
                <c:pt idx="119">
                  <c:v>15.781186321366381</c:v>
                </c:pt>
                <c:pt idx="120">
                  <c:v>15.842278042123123</c:v>
                </c:pt>
                <c:pt idx="121">
                  <c:v>15.940375414059623</c:v>
                </c:pt>
                <c:pt idx="122">
                  <c:v>15.92053415061296</c:v>
                </c:pt>
                <c:pt idx="123">
                  <c:v>15.888138233323071</c:v>
                </c:pt>
                <c:pt idx="124">
                  <c:v>15.897140387524312</c:v>
                </c:pt>
                <c:pt idx="125">
                  <c:v>15.887314862904525</c:v>
                </c:pt>
                <c:pt idx="126">
                  <c:v>15.869569086734423</c:v>
                </c:pt>
                <c:pt idx="127">
                  <c:v>15.879637848393397</c:v>
                </c:pt>
                <c:pt idx="128">
                  <c:v>15.91179025367393</c:v>
                </c:pt>
                <c:pt idx="129">
                  <c:v>15.884571992666761</c:v>
                </c:pt>
                <c:pt idx="130">
                  <c:v>15.859347597334269</c:v>
                </c:pt>
                <c:pt idx="131">
                  <c:v>15.805243445692884</c:v>
                </c:pt>
                <c:pt idx="132">
                  <c:v>15.845150065245758</c:v>
                </c:pt>
                <c:pt idx="133">
                  <c:v>15.848102142993262</c:v>
                </c:pt>
                <c:pt idx="134">
                  <c:v>15.857621961760538</c:v>
                </c:pt>
                <c:pt idx="135">
                  <c:v>15.894062602510317</c:v>
                </c:pt>
                <c:pt idx="136">
                  <c:v>15.853009358633125</c:v>
                </c:pt>
                <c:pt idx="137">
                  <c:v>15.839279908277289</c:v>
                </c:pt>
                <c:pt idx="138">
                  <c:v>15.831044541872089</c:v>
                </c:pt>
                <c:pt idx="139">
                  <c:v>15.829222656914441</c:v>
                </c:pt>
                <c:pt idx="140">
                  <c:v>15.812060045797644</c:v>
                </c:pt>
                <c:pt idx="141">
                  <c:v>15.83299444218517</c:v>
                </c:pt>
                <c:pt idx="142">
                  <c:v>15.857106577499366</c:v>
                </c:pt>
                <c:pt idx="143">
                  <c:v>15.876801298964887</c:v>
                </c:pt>
                <c:pt idx="144">
                  <c:v>15.867127560913918</c:v>
                </c:pt>
                <c:pt idx="145">
                  <c:v>15.858334454459841</c:v>
                </c:pt>
                <c:pt idx="146">
                  <c:v>15.836072171171775</c:v>
                </c:pt>
                <c:pt idx="147">
                  <c:v>15.81535373808329</c:v>
                </c:pt>
                <c:pt idx="148">
                  <c:v>15.815499757764078</c:v>
                </c:pt>
                <c:pt idx="149">
                  <c:v>15.82153825610896</c:v>
                </c:pt>
                <c:pt idx="150">
                  <c:v>15.796483750665956</c:v>
                </c:pt>
                <c:pt idx="151">
                  <c:v>15.778372004185421</c:v>
                </c:pt>
                <c:pt idx="152">
                  <c:v>15.767139636652963</c:v>
                </c:pt>
                <c:pt idx="153">
                  <c:v>15.753934759942407</c:v>
                </c:pt>
                <c:pt idx="154">
                  <c:v>15.747289793759917</c:v>
                </c:pt>
                <c:pt idx="155">
                  <c:v>15.742804775350471</c:v>
                </c:pt>
                <c:pt idx="156">
                  <c:v>15.742039846161465</c:v>
                </c:pt>
                <c:pt idx="157">
                  <c:v>15.71710851309073</c:v>
                </c:pt>
                <c:pt idx="158">
                  <c:v>15.703036380673691</c:v>
                </c:pt>
                <c:pt idx="159">
                  <c:v>15.682832392702453</c:v>
                </c:pt>
                <c:pt idx="160">
                  <c:v>15.663282017687521</c:v>
                </c:pt>
                <c:pt idx="161">
                  <c:v>15.638842124188882</c:v>
                </c:pt>
                <c:pt idx="162">
                  <c:v>15.630971240058141</c:v>
                </c:pt>
                <c:pt idx="163">
                  <c:v>15.640560970433134</c:v>
                </c:pt>
                <c:pt idx="164">
                  <c:v>15.623676580773365</c:v>
                </c:pt>
                <c:pt idx="165">
                  <c:v>15.602237252861602</c:v>
                </c:pt>
                <c:pt idx="166">
                  <c:v>15.58178040386988</c:v>
                </c:pt>
                <c:pt idx="167">
                  <c:v>15.570687418936446</c:v>
                </c:pt>
                <c:pt idx="168">
                  <c:v>15.545450131891961</c:v>
                </c:pt>
                <c:pt idx="169">
                  <c:v>15.548080344147234</c:v>
                </c:pt>
                <c:pt idx="170">
                  <c:v>15.550130945067735</c:v>
                </c:pt>
                <c:pt idx="171">
                  <c:v>15.523110429942728</c:v>
                </c:pt>
                <c:pt idx="172">
                  <c:v>15.510992993476686</c:v>
                </c:pt>
                <c:pt idx="173">
                  <c:v>15.48055287688846</c:v>
                </c:pt>
                <c:pt idx="174">
                  <c:v>15.465472694301349</c:v>
                </c:pt>
                <c:pt idx="175">
                  <c:v>15.445382729501498</c:v>
                </c:pt>
                <c:pt idx="176">
                  <c:v>15.434361543756303</c:v>
                </c:pt>
                <c:pt idx="177">
                  <c:v>15.431634530762462</c:v>
                </c:pt>
                <c:pt idx="178">
                  <c:v>15.405625569025826</c:v>
                </c:pt>
                <c:pt idx="179">
                  <c:v>15.386087455745862</c:v>
                </c:pt>
                <c:pt idx="180">
                  <c:v>15.35413649889407</c:v>
                </c:pt>
                <c:pt idx="181">
                  <c:v>15.327076087474392</c:v>
                </c:pt>
                <c:pt idx="182">
                  <c:v>15.296224680635243</c:v>
                </c:pt>
                <c:pt idx="183">
                  <c:v>15.284375197922603</c:v>
                </c:pt>
                <c:pt idx="184">
                  <c:v>15.280305068118166</c:v>
                </c:pt>
                <c:pt idx="185">
                  <c:v>15.22633744855967</c:v>
                </c:pt>
                <c:pt idx="186">
                  <c:v>15.181518151815181</c:v>
                </c:pt>
                <c:pt idx="187">
                  <c:v>15.127562998904368</c:v>
                </c:pt>
                <c:pt idx="188">
                  <c:v>15.082038804666542</c:v>
                </c:pt>
                <c:pt idx="189">
                  <c:v>15.020965988507532</c:v>
                </c:pt>
                <c:pt idx="190">
                  <c:v>14.99535027898326</c:v>
                </c:pt>
                <c:pt idx="191">
                  <c:v>14.982038895082372</c:v>
                </c:pt>
                <c:pt idx="192">
                  <c:v>14.88304857982069</c:v>
                </c:pt>
                <c:pt idx="193">
                  <c:v>14.851469956423003</c:v>
                </c:pt>
                <c:pt idx="194">
                  <c:v>14.729554963864588</c:v>
                </c:pt>
                <c:pt idx="195">
                  <c:v>14.634846744453178</c:v>
                </c:pt>
                <c:pt idx="196">
                  <c:v>14.533453345334532</c:v>
                </c:pt>
                <c:pt idx="197">
                  <c:v>14.485191885063314</c:v>
                </c:pt>
                <c:pt idx="198">
                  <c:v>14.448436777839072</c:v>
                </c:pt>
                <c:pt idx="199">
                  <c:v>14.327303895489743</c:v>
                </c:pt>
                <c:pt idx="200">
                  <c:v>14.185185727034657</c:v>
                </c:pt>
                <c:pt idx="201">
                  <c:v>14.04512279888786</c:v>
                </c:pt>
                <c:pt idx="202">
                  <c:v>13.920018366790545</c:v>
                </c:pt>
                <c:pt idx="203">
                  <c:v>13.78898756660746</c:v>
                </c:pt>
                <c:pt idx="204">
                  <c:v>13.731537547394035</c:v>
                </c:pt>
                <c:pt idx="205">
                  <c:v>13.709905127625932</c:v>
                </c:pt>
                <c:pt idx="206">
                  <c:v>13.56211431603049</c:v>
                </c:pt>
                <c:pt idx="207">
                  <c:v>13.416805864244399</c:v>
                </c:pt>
                <c:pt idx="208">
                  <c:v>13.283064229707946</c:v>
                </c:pt>
                <c:pt idx="209">
                  <c:v>13.150388644812436</c:v>
                </c:pt>
                <c:pt idx="210">
                  <c:v>13.022770449254809</c:v>
                </c:pt>
                <c:pt idx="211">
                  <c:v>12.972684876748833</c:v>
                </c:pt>
                <c:pt idx="212">
                  <c:v>12.958282339168839</c:v>
                </c:pt>
                <c:pt idx="213">
                  <c:v>12.823985797882834</c:v>
                </c:pt>
                <c:pt idx="214">
                  <c:v>12.720972343446713</c:v>
                </c:pt>
                <c:pt idx="215">
                  <c:v>12.6350617794551</c:v>
                </c:pt>
                <c:pt idx="216">
                  <c:v>12.542125293115159</c:v>
                </c:pt>
                <c:pt idx="217">
                  <c:v>12.463753370300656</c:v>
                </c:pt>
                <c:pt idx="218">
                  <c:v>12.44939142795497</c:v>
                </c:pt>
                <c:pt idx="219">
                  <c:v>12.437439022845052</c:v>
                </c:pt>
                <c:pt idx="220">
                  <c:v>12.335803089287957</c:v>
                </c:pt>
                <c:pt idx="221">
                  <c:v>12.238193018480493</c:v>
                </c:pt>
                <c:pt idx="222">
                  <c:v>12.156804624106117</c:v>
                </c:pt>
                <c:pt idx="223">
                  <c:v>12.075096875459852</c:v>
                </c:pt>
                <c:pt idx="224">
                  <c:v>12.003704696677959</c:v>
                </c:pt>
                <c:pt idx="225">
                  <c:v>11.980160707990422</c:v>
                </c:pt>
                <c:pt idx="226">
                  <c:v>11.967077789647471</c:v>
                </c:pt>
                <c:pt idx="227">
                  <c:v>11.885566923345745</c:v>
                </c:pt>
                <c:pt idx="228">
                  <c:v>11.81654891629745</c:v>
                </c:pt>
                <c:pt idx="229">
                  <c:v>11.747346375362939</c:v>
                </c:pt>
                <c:pt idx="230">
                  <c:v>11.676579442125551</c:v>
                </c:pt>
                <c:pt idx="231">
                  <c:v>11.597112167635148</c:v>
                </c:pt>
                <c:pt idx="232">
                  <c:v>11.57765284609979</c:v>
                </c:pt>
                <c:pt idx="233">
                  <c:v>11.562978817970221</c:v>
                </c:pt>
                <c:pt idx="234">
                  <c:v>11.481348178936736</c:v>
                </c:pt>
                <c:pt idx="235">
                  <c:v>11.409984313001754</c:v>
                </c:pt>
                <c:pt idx="236">
                  <c:v>11.337229288415262</c:v>
                </c:pt>
                <c:pt idx="237">
                  <c:v>11.254505554481677</c:v>
                </c:pt>
                <c:pt idx="238">
                  <c:v>11.164364251480125</c:v>
                </c:pt>
                <c:pt idx="239">
                  <c:v>11.12509410429565</c:v>
                </c:pt>
                <c:pt idx="240">
                  <c:v>11.107995333811918</c:v>
                </c:pt>
                <c:pt idx="241">
                  <c:v>10.999222826690353</c:v>
                </c:pt>
                <c:pt idx="242">
                  <c:v>10.897175091542868</c:v>
                </c:pt>
                <c:pt idx="243">
                  <c:v>10.778013374653399</c:v>
                </c:pt>
                <c:pt idx="244">
                  <c:v>10.648923830390514</c:v>
                </c:pt>
                <c:pt idx="245">
                  <c:v>10.509365200440715</c:v>
                </c:pt>
                <c:pt idx="246">
                  <c:v>10.442168636655474</c:v>
                </c:pt>
                <c:pt idx="247">
                  <c:v>10.41024026859721</c:v>
                </c:pt>
                <c:pt idx="248">
                  <c:v>10.229404126388689</c:v>
                </c:pt>
                <c:pt idx="249">
                  <c:v>10.063651659200097</c:v>
                </c:pt>
                <c:pt idx="250">
                  <c:v>9.8713768836229185</c:v>
                </c:pt>
                <c:pt idx="251">
                  <c:v>9.7035777790804474</c:v>
                </c:pt>
                <c:pt idx="252">
                  <c:v>9.5499841442203284</c:v>
                </c:pt>
                <c:pt idx="253">
                  <c:v>9.4762617071753201</c:v>
                </c:pt>
                <c:pt idx="254">
                  <c:v>9.4376671915612143</c:v>
                </c:pt>
                <c:pt idx="255">
                  <c:v>9.2473517933469616</c:v>
                </c:pt>
                <c:pt idx="256">
                  <c:v>9.0734224296679855</c:v>
                </c:pt>
                <c:pt idx="257">
                  <c:v>8.9104571070757679</c:v>
                </c:pt>
                <c:pt idx="258">
                  <c:v>8.7731654707927991</c:v>
                </c:pt>
                <c:pt idx="259">
                  <c:v>8.6539129227137011</c:v>
                </c:pt>
                <c:pt idx="260">
                  <c:v>8.5887457813899033</c:v>
                </c:pt>
                <c:pt idx="261">
                  <c:v>8.5592842697014362</c:v>
                </c:pt>
                <c:pt idx="262">
                  <c:v>8.3708589316503996</c:v>
                </c:pt>
                <c:pt idx="263">
                  <c:v>8.1750477714808341</c:v>
                </c:pt>
                <c:pt idx="264">
                  <c:v>7.9689103507529779</c:v>
                </c:pt>
                <c:pt idx="265">
                  <c:v>7.7700583219090555</c:v>
                </c:pt>
                <c:pt idx="266">
                  <c:v>7.5606781498434108</c:v>
                </c:pt>
                <c:pt idx="267">
                  <c:v>7.4757880497394851</c:v>
                </c:pt>
                <c:pt idx="268">
                  <c:v>7.4290434885230416</c:v>
                </c:pt>
                <c:pt idx="269">
                  <c:v>7.1620805964849987</c:v>
                </c:pt>
                <c:pt idx="270">
                  <c:v>6.8963634378071417</c:v>
                </c:pt>
                <c:pt idx="271">
                  <c:v>6.6033982323973524</c:v>
                </c:pt>
                <c:pt idx="272">
                  <c:v>6.3438459566111955</c:v>
                </c:pt>
                <c:pt idx="273">
                  <c:v>6.0604434267177121</c:v>
                </c:pt>
                <c:pt idx="274">
                  <c:v>5.9213739215367083</c:v>
                </c:pt>
                <c:pt idx="275">
                  <c:v>5.8546961991204478</c:v>
                </c:pt>
                <c:pt idx="276">
                  <c:v>5.5646667825180298</c:v>
                </c:pt>
                <c:pt idx="277">
                  <c:v>5.2261301423829449</c:v>
                </c:pt>
                <c:pt idx="278">
                  <c:v>4.9381180421668018</c:v>
                </c:pt>
                <c:pt idx="279">
                  <c:v>4.6897145056487579</c:v>
                </c:pt>
                <c:pt idx="280">
                  <c:v>4.4353496470668565</c:v>
                </c:pt>
                <c:pt idx="281">
                  <c:v>4.298483810529965</c:v>
                </c:pt>
                <c:pt idx="282">
                  <c:v>4.2362949956813871</c:v>
                </c:pt>
                <c:pt idx="283">
                  <c:v>4.004668744206981</c:v>
                </c:pt>
                <c:pt idx="284">
                  <c:v>3.7490139784105687</c:v>
                </c:pt>
                <c:pt idx="285">
                  <c:v>3.5501018663794111</c:v>
                </c:pt>
                <c:pt idx="286">
                  <c:v>3.3691398538891817</c:v>
                </c:pt>
                <c:pt idx="287">
                  <c:v>3.2072873383688139</c:v>
                </c:pt>
                <c:pt idx="288">
                  <c:v>3.127548300652653</c:v>
                </c:pt>
                <c:pt idx="289">
                  <c:v>3.1110416548275275</c:v>
                </c:pt>
                <c:pt idx="290">
                  <c:v>2.9773431448489545</c:v>
                </c:pt>
                <c:pt idx="291">
                  <c:v>2.8424880907362806</c:v>
                </c:pt>
                <c:pt idx="292">
                  <c:v>2.7527789913111014</c:v>
                </c:pt>
                <c:pt idx="293">
                  <c:v>2.6883004378263209</c:v>
                </c:pt>
                <c:pt idx="294">
                  <c:v>2.6363067299717748</c:v>
                </c:pt>
                <c:pt idx="295">
                  <c:v>2.6384683426132023</c:v>
                </c:pt>
                <c:pt idx="296">
                  <c:v>2.6589853993904602</c:v>
                </c:pt>
                <c:pt idx="297">
                  <c:v>2.6242838661984846</c:v>
                </c:pt>
                <c:pt idx="298">
                  <c:v>2.5939943323789558</c:v>
                </c:pt>
                <c:pt idx="299">
                  <c:v>2.5850714742160643</c:v>
                </c:pt>
                <c:pt idx="300">
                  <c:v>2.5868887544782022</c:v>
                </c:pt>
                <c:pt idx="301">
                  <c:v>2.5946781054199013</c:v>
                </c:pt>
                <c:pt idx="302">
                  <c:v>2.620264942970004</c:v>
                </c:pt>
                <c:pt idx="303">
                  <c:v>2.6541004427457358</c:v>
                </c:pt>
                <c:pt idx="304">
                  <c:v>2.6472521872410617</c:v>
                </c:pt>
                <c:pt idx="305">
                  <c:v>2.6497693644731219</c:v>
                </c:pt>
                <c:pt idx="306">
                  <c:v>2.6766675002815838</c:v>
                </c:pt>
                <c:pt idx="307">
                  <c:v>2.6763843448581475</c:v>
                </c:pt>
                <c:pt idx="308">
                  <c:v>2.6820094922539628</c:v>
                </c:pt>
                <c:pt idx="309">
                  <c:v>2.7028884427001394</c:v>
                </c:pt>
                <c:pt idx="310">
                  <c:v>2.7331845381540996</c:v>
                </c:pt>
                <c:pt idx="311">
                  <c:v>2.7395853392387188</c:v>
                </c:pt>
                <c:pt idx="312">
                  <c:v>2.7438946798183586</c:v>
                </c:pt>
                <c:pt idx="313">
                  <c:v>2.7540777577343323</c:v>
                </c:pt>
                <c:pt idx="314">
                  <c:v>2.7700353438119594</c:v>
                </c:pt>
                <c:pt idx="315">
                  <c:v>2.784971548389171</c:v>
                </c:pt>
                <c:pt idx="316">
                  <c:v>2.8034735129490467</c:v>
                </c:pt>
                <c:pt idx="317">
                  <c:v>2.8245660881174901</c:v>
                </c:pt>
                <c:pt idx="318">
                  <c:v>2.8293748718420106</c:v>
                </c:pt>
                <c:pt idx="319">
                  <c:v>2.8363393336088714</c:v>
                </c:pt>
                <c:pt idx="320">
                  <c:v>2.8471700722426738</c:v>
                </c:pt>
                <c:pt idx="321">
                  <c:v>2.8556886300608162</c:v>
                </c:pt>
                <c:pt idx="322">
                  <c:v>2.863794545120204</c:v>
                </c:pt>
                <c:pt idx="323">
                  <c:v>2.8787207071161882</c:v>
                </c:pt>
                <c:pt idx="324">
                  <c:v>2.8963467380848575</c:v>
                </c:pt>
                <c:pt idx="325">
                  <c:v>2.8969152325445373</c:v>
                </c:pt>
                <c:pt idx="326">
                  <c:v>2.9021962103129075</c:v>
                </c:pt>
                <c:pt idx="327">
                  <c:v>2.9091838909013426</c:v>
                </c:pt>
                <c:pt idx="328">
                  <c:v>2.9133581546015268</c:v>
                </c:pt>
                <c:pt idx="329">
                  <c:v>2.9191416854582153</c:v>
                </c:pt>
                <c:pt idx="330">
                  <c:v>2.9283980029661922</c:v>
                </c:pt>
                <c:pt idx="331">
                  <c:v>2.9395900755124056</c:v>
                </c:pt>
                <c:pt idx="332">
                  <c:v>2.9392391867272494</c:v>
                </c:pt>
                <c:pt idx="333">
                  <c:v>2.9415690370286329</c:v>
                </c:pt>
                <c:pt idx="334">
                  <c:v>2.9426564786105627</c:v>
                </c:pt>
                <c:pt idx="335">
                  <c:v>2.9451786402212892</c:v>
                </c:pt>
                <c:pt idx="336">
                  <c:v>2.9497957175554559</c:v>
                </c:pt>
                <c:pt idx="337">
                  <c:v>2.9563522020835933</c:v>
                </c:pt>
                <c:pt idx="338">
                  <c:v>2.967836688663998</c:v>
                </c:pt>
                <c:pt idx="339">
                  <c:v>2.9655474599986644</c:v>
                </c:pt>
                <c:pt idx="340">
                  <c:v>2.9666729319653378</c:v>
                </c:pt>
                <c:pt idx="341">
                  <c:v>2.9686522196344587</c:v>
                </c:pt>
                <c:pt idx="342">
                  <c:v>2.969624570090847</c:v>
                </c:pt>
                <c:pt idx="343">
                  <c:v>2.9694345479276456</c:v>
                </c:pt>
                <c:pt idx="344">
                  <c:v>2.9773418401761753</c:v>
                </c:pt>
                <c:pt idx="345">
                  <c:v>2.988412732294929</c:v>
                </c:pt>
                <c:pt idx="346">
                  <c:v>2.9832703005451924</c:v>
                </c:pt>
                <c:pt idx="347">
                  <c:v>2.9866216514687784</c:v>
                </c:pt>
                <c:pt idx="348">
                  <c:v>2.9895241717243786</c:v>
                </c:pt>
                <c:pt idx="349">
                  <c:v>2.9938646461005631</c:v>
                </c:pt>
                <c:pt idx="350">
                  <c:v>3.001918183597573</c:v>
                </c:pt>
                <c:pt idx="351">
                  <c:v>3.0061661339356189</c:v>
                </c:pt>
                <c:pt idx="352">
                  <c:v>3.0130726813598336</c:v>
                </c:pt>
                <c:pt idx="353">
                  <c:v>3.00998923948673</c:v>
                </c:pt>
                <c:pt idx="354">
                  <c:v>3.0104785038852881</c:v>
                </c:pt>
                <c:pt idx="355">
                  <c:v>3.01223144783838</c:v>
                </c:pt>
                <c:pt idx="356">
                  <c:v>3.0176463159580726</c:v>
                </c:pt>
                <c:pt idx="357">
                  <c:v>3.0229999153566181</c:v>
                </c:pt>
                <c:pt idx="358">
                  <c:v>3.0276261088390646</c:v>
                </c:pt>
                <c:pt idx="359">
                  <c:v>3.0302565337940579</c:v>
                </c:pt>
                <c:pt idx="360">
                  <c:v>3.0248194621966285</c:v>
                </c:pt>
                <c:pt idx="361">
                  <c:v>3.0214149302387816</c:v>
                </c:pt>
                <c:pt idx="362">
                  <c:v>3.0180705554461595</c:v>
                </c:pt>
                <c:pt idx="363">
                  <c:v>3.0170454459648641</c:v>
                </c:pt>
                <c:pt idx="364">
                  <c:v>3.0151192587618527</c:v>
                </c:pt>
                <c:pt idx="365">
                  <c:v>3.0164668409507498</c:v>
                </c:pt>
                <c:pt idx="366">
                  <c:v>3.0209861982660051</c:v>
                </c:pt>
                <c:pt idx="367">
                  <c:v>3.0149958178993908</c:v>
                </c:pt>
                <c:pt idx="368">
                  <c:v>3.0114359268160205</c:v>
                </c:pt>
                <c:pt idx="369">
                  <c:v>3.0077630216753533</c:v>
                </c:pt>
                <c:pt idx="370">
                  <c:v>3.0074209664851468</c:v>
                </c:pt>
                <c:pt idx="371">
                  <c:v>3.0053464742309375</c:v>
                </c:pt>
                <c:pt idx="372">
                  <c:v>3.006767544627682</c:v>
                </c:pt>
                <c:pt idx="373">
                  <c:v>3.0100442606010094</c:v>
                </c:pt>
                <c:pt idx="374">
                  <c:v>3.0049902682452108</c:v>
                </c:pt>
                <c:pt idx="375">
                  <c:v>3.0028506229814163</c:v>
                </c:pt>
                <c:pt idx="376">
                  <c:v>2.9988842982410264</c:v>
                </c:pt>
                <c:pt idx="377">
                  <c:v>2.9959347710268465</c:v>
                </c:pt>
                <c:pt idx="378">
                  <c:v>2.9920021923656637</c:v>
                </c:pt>
                <c:pt idx="379">
                  <c:v>2.995629843733806</c:v>
                </c:pt>
                <c:pt idx="380">
                  <c:v>2.9976967337326426</c:v>
                </c:pt>
                <c:pt idx="381">
                  <c:v>2.9893197702284122</c:v>
                </c:pt>
                <c:pt idx="382">
                  <c:v>2.9851214228708245</c:v>
                </c:pt>
                <c:pt idx="383">
                  <c:v>2.9804898415953511</c:v>
                </c:pt>
                <c:pt idx="384">
                  <c:v>2.9775786530210233</c:v>
                </c:pt>
                <c:pt idx="385">
                  <c:v>2.9703653915795494</c:v>
                </c:pt>
                <c:pt idx="386">
                  <c:v>2.9666080843585236</c:v>
                </c:pt>
                <c:pt idx="387">
                  <c:v>2.96638730986137</c:v>
                </c:pt>
                <c:pt idx="388">
                  <c:v>2.9523616517236317</c:v>
                </c:pt>
                <c:pt idx="389">
                  <c:v>2.9567878715304561</c:v>
                </c:pt>
                <c:pt idx="390">
                  <c:v>2.9524253601889554</c:v>
                </c:pt>
                <c:pt idx="391">
                  <c:v>2.9472743694044459</c:v>
                </c:pt>
                <c:pt idx="392">
                  <c:v>2.9442129537099704</c:v>
                </c:pt>
                <c:pt idx="393">
                  <c:v>2.944155032871834</c:v>
                </c:pt>
                <c:pt idx="394">
                  <c:v>2.9452969150204229</c:v>
                </c:pt>
                <c:pt idx="395">
                  <c:v>2.9347741211637173</c:v>
                </c:pt>
                <c:pt idx="396">
                  <c:v>2.9400676932659131</c:v>
                </c:pt>
                <c:pt idx="397">
                  <c:v>2.9371267475195948</c:v>
                </c:pt>
                <c:pt idx="398">
                  <c:v>2.9338338961042489</c:v>
                </c:pt>
                <c:pt idx="399">
                  <c:v>2.9319208599470326</c:v>
                </c:pt>
                <c:pt idx="400">
                  <c:v>2.9316802447710884</c:v>
                </c:pt>
                <c:pt idx="401">
                  <c:v>2.9361679123136595</c:v>
                </c:pt>
                <c:pt idx="402">
                  <c:v>2.9298618619750814</c:v>
                </c:pt>
                <c:pt idx="403">
                  <c:v>2.9259878246045012</c:v>
                </c:pt>
                <c:pt idx="404">
                  <c:v>2.9238833608914354</c:v>
                </c:pt>
                <c:pt idx="405">
                  <c:v>2.9238833608914354</c:v>
                </c:pt>
                <c:pt idx="406">
                  <c:v>2.9041382311423383</c:v>
                </c:pt>
                <c:pt idx="407">
                  <c:v>2.900613756894006</c:v>
                </c:pt>
                <c:pt idx="408">
                  <c:v>2.9014258980351881</c:v>
                </c:pt>
                <c:pt idx="409">
                  <c:v>2.9014258980351881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00D-4D08-B890-EEA455307CCF}"/>
            </c:ext>
          </c:extLst>
        </c:ser>
        <c:ser>
          <c:idx val="8"/>
          <c:order val="8"/>
          <c:tx>
            <c:strRef>
              <c:f>Letalidade.DIA!$K$1</c:f>
              <c:strCache>
                <c:ptCount val="1"/>
                <c:pt idx="0">
                  <c:v>Canadá</c:v>
                </c:pt>
              </c:strCache>
            </c:strRef>
          </c:tx>
          <c:spPr>
            <a:ln w="28440">
              <a:solidFill>
                <a:srgbClr val="00206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Letalidade.DIA!$K$2:$K$411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1.0752688172043012</c:v>
                </c:pt>
                <c:pt idx="61">
                  <c:v>1.0752688172043012</c:v>
                </c:pt>
                <c:pt idx="62">
                  <c:v>0.6578947368421052</c:v>
                </c:pt>
                <c:pt idx="63">
                  <c:v>0.56818181818181823</c:v>
                </c:pt>
                <c:pt idx="64">
                  <c:v>0.3289473684210526</c:v>
                </c:pt>
                <c:pt idx="65">
                  <c:v>0.3289473684210526</c:v>
                </c:pt>
                <c:pt idx="66">
                  <c:v>0.23584905660377359</c:v>
                </c:pt>
                <c:pt idx="67">
                  <c:v>1.5817223198594026</c:v>
                </c:pt>
                <c:pt idx="68">
                  <c:v>1.2228260869565217</c:v>
                </c:pt>
                <c:pt idx="69">
                  <c:v>1.0638297872340425</c:v>
                </c:pt>
                <c:pt idx="70">
                  <c:v>1.2404580152671756</c:v>
                </c:pt>
                <c:pt idx="71">
                  <c:v>1.2404580152671756</c:v>
                </c:pt>
                <c:pt idx="72">
                  <c:v>1.3728323699421965</c:v>
                </c:pt>
                <c:pt idx="73">
                  <c:v>1.4376078205865439</c:v>
                </c:pt>
                <c:pt idx="74">
                  <c:v>1.4376078205865439</c:v>
                </c:pt>
                <c:pt idx="75">
                  <c:v>0.98452883263009849</c:v>
                </c:pt>
                <c:pt idx="76">
                  <c:v>0.98452883263009849</c:v>
                </c:pt>
                <c:pt idx="77">
                  <c:v>0.97063215530114477</c:v>
                </c:pt>
                <c:pt idx="78">
                  <c:v>1.156190876602901</c:v>
                </c:pt>
                <c:pt idx="79">
                  <c:v>1.0786914235190097</c:v>
                </c:pt>
                <c:pt idx="80">
                  <c:v>1.044799746715213</c:v>
                </c:pt>
                <c:pt idx="81">
                  <c:v>1.1565951916829111</c:v>
                </c:pt>
                <c:pt idx="82">
                  <c:v>1.1660188784008885</c:v>
                </c:pt>
                <c:pt idx="83">
                  <c:v>1.2556851888471425</c:v>
                </c:pt>
                <c:pt idx="84">
                  <c:v>1.2956017729287419</c:v>
                </c:pt>
                <c:pt idx="85">
                  <c:v>1.6540423558509816</c:v>
                </c:pt>
                <c:pt idx="86">
                  <c:v>1.6613924050632909</c:v>
                </c:pt>
                <c:pt idx="87">
                  <c:v>1.8537264330001264</c:v>
                </c:pt>
                <c:pt idx="88">
                  <c:v>2.0235790955481261</c:v>
                </c:pt>
                <c:pt idx="89">
                  <c:v>2.1754462106005534</c:v>
                </c:pt>
                <c:pt idx="90">
                  <c:v>2.3331140239890682</c:v>
                </c:pt>
                <c:pt idx="91">
                  <c:v>2.5016489211344575</c:v>
                </c:pt>
                <c:pt idx="92">
                  <c:v>2.6614620298083747</c:v>
                </c:pt>
                <c:pt idx="93">
                  <c:v>2.843641886760611</c:v>
                </c:pt>
                <c:pt idx="94">
                  <c:v>2.961349148712983</c:v>
                </c:pt>
                <c:pt idx="95">
                  <c:v>3.1477090185879288</c:v>
                </c:pt>
                <c:pt idx="96">
                  <c:v>3.4640522875816995</c:v>
                </c:pt>
                <c:pt idx="97">
                  <c:v>3.6283063287633288</c:v>
                </c:pt>
                <c:pt idx="98">
                  <c:v>4.0771062330800092</c:v>
                </c:pt>
                <c:pt idx="99">
                  <c:v>4.1543209876543212</c:v>
                </c:pt>
                <c:pt idx="100">
                  <c:v>4.4412987702379896</c:v>
                </c:pt>
                <c:pt idx="101">
                  <c:v>4.5530339428539133</c:v>
                </c:pt>
                <c:pt idx="102">
                  <c:v>4.6235350778616153</c:v>
                </c:pt>
                <c:pt idx="103">
                  <c:v>4.8069264959021663</c:v>
                </c:pt>
                <c:pt idx="104">
                  <c:v>4.9690049739053732</c:v>
                </c:pt>
                <c:pt idx="105">
                  <c:v>5.1405039893305879</c:v>
                </c:pt>
                <c:pt idx="106">
                  <c:v>5.2984014610060202</c:v>
                </c:pt>
                <c:pt idx="107">
                  <c:v>5.4371095285945215</c:v>
                </c:pt>
                <c:pt idx="108">
                  <c:v>5.5308986389382024</c:v>
                </c:pt>
                <c:pt idx="109">
                  <c:v>5.6432855918717095</c:v>
                </c:pt>
                <c:pt idx="110">
                  <c:v>5.7661378392867775</c:v>
                </c:pt>
                <c:pt idx="111">
                  <c:v>5.9205471031197172</c:v>
                </c:pt>
                <c:pt idx="112">
                  <c:v>6.0066720092439008</c:v>
                </c:pt>
                <c:pt idx="113">
                  <c:v>6.2009645145037071</c:v>
                </c:pt>
                <c:pt idx="114">
                  <c:v>6.2006232628653253</c:v>
                </c:pt>
                <c:pt idx="115">
                  <c:v>6.2930285408729354</c:v>
                </c:pt>
                <c:pt idx="116">
                  <c:v>6.4013473078369492</c:v>
                </c:pt>
                <c:pt idx="117">
                  <c:v>6.5820231195363288</c:v>
                </c:pt>
                <c:pt idx="118">
                  <c:v>6.6984897096799427</c:v>
                </c:pt>
                <c:pt idx="119">
                  <c:v>6.8364959708864053</c:v>
                </c:pt>
                <c:pt idx="120">
                  <c:v>6.9302186283318354</c:v>
                </c:pt>
                <c:pt idx="121">
                  <c:v>6.9533501970704155</c:v>
                </c:pt>
                <c:pt idx="122">
                  <c:v>7.0941060790097747</c:v>
                </c:pt>
                <c:pt idx="123">
                  <c:v>7.1777885189502717</c:v>
                </c:pt>
                <c:pt idx="124">
                  <c:v>7.2867414598662679</c:v>
                </c:pt>
                <c:pt idx="125">
                  <c:v>7.3577258189037167</c:v>
                </c:pt>
                <c:pt idx="126">
                  <c:v>7.4482926763196042</c:v>
                </c:pt>
                <c:pt idx="127">
                  <c:v>7.4606963316576209</c:v>
                </c:pt>
                <c:pt idx="128">
                  <c:v>7.4825468479344917</c:v>
                </c:pt>
                <c:pt idx="129">
                  <c:v>7.509119602618167</c:v>
                </c:pt>
                <c:pt idx="130">
                  <c:v>7.4612415444782743</c:v>
                </c:pt>
                <c:pt idx="131">
                  <c:v>7.4903776005635079</c:v>
                </c:pt>
                <c:pt idx="132">
                  <c:v>7.5252932778846748</c:v>
                </c:pt>
                <c:pt idx="133">
                  <c:v>7.5582461933590164</c:v>
                </c:pt>
                <c:pt idx="134">
                  <c:v>7.5725039810838197</c:v>
                </c:pt>
                <c:pt idx="135">
                  <c:v>7.5879211712515309</c:v>
                </c:pt>
                <c:pt idx="136">
                  <c:v>7.5825764074121951</c:v>
                </c:pt>
                <c:pt idx="137">
                  <c:v>7.6350612804948952</c:v>
                </c:pt>
                <c:pt idx="138">
                  <c:v>7.6731961490240277</c:v>
                </c:pt>
                <c:pt idx="139">
                  <c:v>7.7347500625696801</c:v>
                </c:pt>
                <c:pt idx="140">
                  <c:v>7.7856306833528404</c:v>
                </c:pt>
                <c:pt idx="141">
                  <c:v>7.7957678207285417</c:v>
                </c:pt>
                <c:pt idx="142">
                  <c:v>7.8350788810817971</c:v>
                </c:pt>
                <c:pt idx="143">
                  <c:v>7.996628389399131</c:v>
                </c:pt>
                <c:pt idx="144">
                  <c:v>7.9695282742455316</c:v>
                </c:pt>
                <c:pt idx="145">
                  <c:v>7.9937033682667007</c:v>
                </c:pt>
                <c:pt idx="146">
                  <c:v>8.0724735394527034</c:v>
                </c:pt>
                <c:pt idx="147">
                  <c:v>8.1343680238120548</c:v>
                </c:pt>
                <c:pt idx="148">
                  <c:v>8.1655801134255572</c:v>
                </c:pt>
                <c:pt idx="149">
                  <c:v>8.1771989437916197</c:v>
                </c:pt>
                <c:pt idx="150">
                  <c:v>8.150555387203628</c:v>
                </c:pt>
                <c:pt idx="151">
                  <c:v>8.140767216657661</c:v>
                </c:pt>
                <c:pt idx="152">
                  <c:v>8.1704654796022886</c:v>
                </c:pt>
                <c:pt idx="153">
                  <c:v>8.1956241956241964</c:v>
                </c:pt>
                <c:pt idx="154">
                  <c:v>8.1964523736286274</c:v>
                </c:pt>
                <c:pt idx="155">
                  <c:v>8.2180451895490236</c:v>
                </c:pt>
                <c:pt idx="156">
                  <c:v>8.2379839447210657</c:v>
                </c:pt>
                <c:pt idx="157">
                  <c:v>8.2460242744490664</c:v>
                </c:pt>
                <c:pt idx="158">
                  <c:v>8.2453326878271653</c:v>
                </c:pt>
                <c:pt idx="159">
                  <c:v>8.2570098625674859</c:v>
                </c:pt>
                <c:pt idx="160">
                  <c:v>8.2661512423262202</c:v>
                </c:pt>
                <c:pt idx="161">
                  <c:v>8.2817800838156064</c:v>
                </c:pt>
                <c:pt idx="162">
                  <c:v>8.2938317979906397</c:v>
                </c:pt>
                <c:pt idx="163">
                  <c:v>8.3251665528266958</c:v>
                </c:pt>
                <c:pt idx="164">
                  <c:v>8.3187779389561562</c:v>
                </c:pt>
                <c:pt idx="165">
                  <c:v>8.3001269222822405</c:v>
                </c:pt>
                <c:pt idx="166">
                  <c:v>8.2912429018369416</c:v>
                </c:pt>
                <c:pt idx="167">
                  <c:v>8.2979597425715461</c:v>
                </c:pt>
                <c:pt idx="168">
                  <c:v>8.2867221453489499</c:v>
                </c:pt>
                <c:pt idx="169">
                  <c:v>8.2767476700974765</c:v>
                </c:pt>
                <c:pt idx="170">
                  <c:v>8.2653932758754554</c:v>
                </c:pt>
                <c:pt idx="171">
                  <c:v>8.2537530266343815</c:v>
                </c:pt>
                <c:pt idx="172">
                  <c:v>8.24303777978791</c:v>
                </c:pt>
                <c:pt idx="173">
                  <c:v>8.2444052051744663</c:v>
                </c:pt>
                <c:pt idx="174">
                  <c:v>8.2444052051744663</c:v>
                </c:pt>
                <c:pt idx="175">
                  <c:v>8.2483869736189064</c:v>
                </c:pt>
                <c:pt idx="176">
                  <c:v>8.2433319694360137</c:v>
                </c:pt>
                <c:pt idx="177">
                  <c:v>8.2360872413760369</c:v>
                </c:pt>
                <c:pt idx="178">
                  <c:v>8.2284718010915707</c:v>
                </c:pt>
                <c:pt idx="179">
                  <c:v>8.2059753622504363</c:v>
                </c:pt>
                <c:pt idx="180">
                  <c:v>8.2049977865061638</c:v>
                </c:pt>
                <c:pt idx="181">
                  <c:v>8.2088430388785536</c:v>
                </c:pt>
                <c:pt idx="182">
                  <c:v>8.1915640653527451</c:v>
                </c:pt>
                <c:pt idx="183">
                  <c:v>8.1763530795511823</c:v>
                </c:pt>
                <c:pt idx="184">
                  <c:v>8.172561878766988</c:v>
                </c:pt>
                <c:pt idx="185">
                  <c:v>8.1633980853239159</c:v>
                </c:pt>
                <c:pt idx="186">
                  <c:v>8.1272248162359571</c:v>
                </c:pt>
                <c:pt idx="187">
                  <c:v>8.1098021864572392</c:v>
                </c:pt>
                <c:pt idx="188">
                  <c:v>8.0952687243289922</c:v>
                </c:pt>
                <c:pt idx="189">
                  <c:v>8.0785986235173528</c:v>
                </c:pt>
                <c:pt idx="190">
                  <c:v>8.0597069363265827</c:v>
                </c:pt>
                <c:pt idx="191">
                  <c:v>8.0437094882680746</c:v>
                </c:pt>
                <c:pt idx="192">
                  <c:v>8.0226213996991067</c:v>
                </c:pt>
                <c:pt idx="193">
                  <c:v>7.9712753320614809</c:v>
                </c:pt>
                <c:pt idx="194">
                  <c:v>7.9339642067378717</c:v>
                </c:pt>
                <c:pt idx="195">
                  <c:v>7.9027084818246625</c:v>
                </c:pt>
                <c:pt idx="196">
                  <c:v>7.8759585345072418</c:v>
                </c:pt>
                <c:pt idx="197">
                  <c:v>7.8449905482041586</c:v>
                </c:pt>
                <c:pt idx="198">
                  <c:v>7.8243333685582446</c:v>
                </c:pt>
                <c:pt idx="199">
                  <c:v>7.8043384747741653</c:v>
                </c:pt>
                <c:pt idx="200">
                  <c:v>7.7672190371475702</c:v>
                </c:pt>
                <c:pt idx="201">
                  <c:v>7.7768178922659397</c:v>
                </c:pt>
                <c:pt idx="202">
                  <c:v>7.722352126093357</c:v>
                </c:pt>
                <c:pt idx="203">
                  <c:v>7.7107747044447716</c:v>
                </c:pt>
                <c:pt idx="204">
                  <c:v>7.6819244789875505</c:v>
                </c:pt>
                <c:pt idx="205">
                  <c:v>7.6681618195696357</c:v>
                </c:pt>
                <c:pt idx="206">
                  <c:v>7.6528866226344068</c:v>
                </c:pt>
                <c:pt idx="207">
                  <c:v>7.6449829532346136</c:v>
                </c:pt>
                <c:pt idx="208">
                  <c:v>7.6543821722449614</c:v>
                </c:pt>
                <c:pt idx="209">
                  <c:v>7.5828982883058202</c:v>
                </c:pt>
                <c:pt idx="210">
                  <c:v>7.5623518695017751</c:v>
                </c:pt>
                <c:pt idx="211">
                  <c:v>7.5387653905954535</c:v>
                </c:pt>
                <c:pt idx="212">
                  <c:v>7.5288749465278766</c:v>
                </c:pt>
                <c:pt idx="213">
                  <c:v>7.5185640974123285</c:v>
                </c:pt>
                <c:pt idx="214">
                  <c:v>7.480937635267872</c:v>
                </c:pt>
                <c:pt idx="215">
                  <c:v>7.4663057107979505</c:v>
                </c:pt>
                <c:pt idx="216">
                  <c:v>7.4525834960775876</c:v>
                </c:pt>
                <c:pt idx="217">
                  <c:v>7.4360327960803083</c:v>
                </c:pt>
                <c:pt idx="218">
                  <c:v>7.4145924440206485</c:v>
                </c:pt>
                <c:pt idx="219">
                  <c:v>7.4034572438858302</c:v>
                </c:pt>
                <c:pt idx="220">
                  <c:v>7.3930885352248801</c:v>
                </c:pt>
                <c:pt idx="221">
                  <c:v>7.3507389804023697</c:v>
                </c:pt>
                <c:pt idx="222">
                  <c:v>7.3444630300274456</c:v>
                </c:pt>
                <c:pt idx="223">
                  <c:v>7.3277188436310636</c:v>
                </c:pt>
                <c:pt idx="224">
                  <c:v>7.3090988350972372</c:v>
                </c:pt>
                <c:pt idx="225">
                  <c:v>7.2878139774225703</c:v>
                </c:pt>
                <c:pt idx="226">
                  <c:v>7.2784022980205254</c:v>
                </c:pt>
                <c:pt idx="227">
                  <c:v>7.2644440174224956</c:v>
                </c:pt>
                <c:pt idx="228">
                  <c:v>7.2289827851043</c:v>
                </c:pt>
                <c:pt idx="229">
                  <c:v>7.2160610943962409</c:v>
                </c:pt>
                <c:pt idx="230">
                  <c:v>7.1936527523988074</c:v>
                </c:pt>
                <c:pt idx="231">
                  <c:v>7.1755171543895058</c:v>
                </c:pt>
                <c:pt idx="232">
                  <c:v>7.1514942131628958</c:v>
                </c:pt>
                <c:pt idx="233">
                  <c:v>7.1377660116077797</c:v>
                </c:pt>
                <c:pt idx="234">
                  <c:v>7.1259965608879163</c:v>
                </c:pt>
                <c:pt idx="235">
                  <c:v>7.0772714582622447</c:v>
                </c:pt>
                <c:pt idx="236">
                  <c:v>7.0558238361985701</c:v>
                </c:pt>
                <c:pt idx="237">
                  <c:v>7.0310876442200385</c:v>
                </c:pt>
                <c:pt idx="238">
                  <c:v>7.0049734468515545</c:v>
                </c:pt>
                <c:pt idx="239">
                  <c:v>6.9712638418596136</c:v>
                </c:pt>
                <c:pt idx="240">
                  <c:v>6.9531160880641849</c:v>
                </c:pt>
                <c:pt idx="241">
                  <c:v>6.933545623412563</c:v>
                </c:pt>
                <c:pt idx="242">
                  <c:v>6.921342192489897</c:v>
                </c:pt>
                <c:pt idx="243">
                  <c:v>6.926639524148265</c:v>
                </c:pt>
                <c:pt idx="244">
                  <c:v>6.8171325599058781</c:v>
                </c:pt>
                <c:pt idx="245">
                  <c:v>6.7912306187186857</c:v>
                </c:pt>
                <c:pt idx="246">
                  <c:v>6.7560792178490852</c:v>
                </c:pt>
                <c:pt idx="247">
                  <c:v>6.7356637603660907</c:v>
                </c:pt>
                <c:pt idx="248">
                  <c:v>6.7108642679955217</c:v>
                </c:pt>
                <c:pt idx="249">
                  <c:v>6.6509673212086078</c:v>
                </c:pt>
                <c:pt idx="250">
                  <c:v>6.6194534700258645</c:v>
                </c:pt>
                <c:pt idx="251">
                  <c:v>6.5783165291562611</c:v>
                </c:pt>
                <c:pt idx="252">
                  <c:v>6.5309831259272935</c:v>
                </c:pt>
                <c:pt idx="253">
                  <c:v>6.4864598234104465</c:v>
                </c:pt>
                <c:pt idx="254">
                  <c:v>6.4514547466625576</c:v>
                </c:pt>
                <c:pt idx="255">
                  <c:v>6.416334259201248</c:v>
                </c:pt>
                <c:pt idx="256">
                  <c:v>6.3459753120379601</c:v>
                </c:pt>
                <c:pt idx="257">
                  <c:v>6.2960664925714047</c:v>
                </c:pt>
                <c:pt idx="258">
                  <c:v>6.2557105439483465</c:v>
                </c:pt>
                <c:pt idx="259">
                  <c:v>6.2034689524729369</c:v>
                </c:pt>
                <c:pt idx="260">
                  <c:v>6.1513000478545221</c:v>
                </c:pt>
                <c:pt idx="261">
                  <c:v>6.1066387114214322</c:v>
                </c:pt>
                <c:pt idx="262">
                  <c:v>6.0525714285714285</c:v>
                </c:pt>
                <c:pt idx="263">
                  <c:v>5.9742049310693428</c:v>
                </c:pt>
                <c:pt idx="264">
                  <c:v>5.9193047954587446</c:v>
                </c:pt>
                <c:pt idx="265">
                  <c:v>5.8560828430693252</c:v>
                </c:pt>
                <c:pt idx="266">
                  <c:v>5.8049646494533906</c:v>
                </c:pt>
                <c:pt idx="267">
                  <c:v>5.7844939413128076</c:v>
                </c:pt>
                <c:pt idx="268">
                  <c:v>5.7529898887949846</c:v>
                </c:pt>
                <c:pt idx="269">
                  <c:v>5.7060834396591158</c:v>
                </c:pt>
                <c:pt idx="270">
                  <c:v>5.625</c:v>
                </c:pt>
                <c:pt idx="271">
                  <c:v>5.5625922964225474</c:v>
                </c:pt>
                <c:pt idx="272">
                  <c:v>5.5111105976675541</c:v>
                </c:pt>
                <c:pt idx="273">
                  <c:v>5.4437539516629743</c:v>
                </c:pt>
                <c:pt idx="274">
                  <c:v>5.3812943177798864</c:v>
                </c:pt>
                <c:pt idx="275">
                  <c:v>5.3324749277107761</c:v>
                </c:pt>
                <c:pt idx="276">
                  <c:v>5.2858179738705848</c:v>
                </c:pt>
                <c:pt idx="277">
                  <c:v>5.2652880402977482</c:v>
                </c:pt>
                <c:pt idx="278">
                  <c:v>5.165854206687678</c:v>
                </c:pt>
                <c:pt idx="279">
                  <c:v>5.1027789658213081</c:v>
                </c:pt>
                <c:pt idx="280">
                  <c:v>5.0586234952955165</c:v>
                </c:pt>
                <c:pt idx="281">
                  <c:v>5.008603546515821</c:v>
                </c:pt>
                <c:pt idx="282">
                  <c:v>4.9643186414087133</c:v>
                </c:pt>
                <c:pt idx="283">
                  <c:v>4.9256111593354461</c:v>
                </c:pt>
                <c:pt idx="284">
                  <c:v>4.854123125344401</c:v>
                </c:pt>
                <c:pt idx="285">
                  <c:v>4.8083343152272109</c:v>
                </c:pt>
                <c:pt idx="286">
                  <c:v>4.7630354719906958</c:v>
                </c:pt>
                <c:pt idx="287">
                  <c:v>4.7153212079484383</c:v>
                </c:pt>
                <c:pt idx="288">
                  <c:v>4.6700545973211414</c:v>
                </c:pt>
                <c:pt idx="289">
                  <c:v>4.6373370599040005</c:v>
                </c:pt>
                <c:pt idx="290">
                  <c:v>4.602413652685744</c:v>
                </c:pt>
                <c:pt idx="291">
                  <c:v>4.52879711915282</c:v>
                </c:pt>
                <c:pt idx="292">
                  <c:v>4.487027058554335</c:v>
                </c:pt>
                <c:pt idx="293">
                  <c:v>4.447084482193044</c:v>
                </c:pt>
                <c:pt idx="294">
                  <c:v>4.4079425225997841</c:v>
                </c:pt>
                <c:pt idx="295">
                  <c:v>4.3577774042129498</c:v>
                </c:pt>
                <c:pt idx="296">
                  <c:v>4.3221853132688874</c:v>
                </c:pt>
                <c:pt idx="297">
                  <c:v>4.2978200564935971</c:v>
                </c:pt>
                <c:pt idx="298">
                  <c:v>4.2486774909162044</c:v>
                </c:pt>
                <c:pt idx="299">
                  <c:v>4.1966235940147385</c:v>
                </c:pt>
                <c:pt idx="300">
                  <c:v>4.1707205806954297</c:v>
                </c:pt>
                <c:pt idx="301">
                  <c:v>4.1302946629638173</c:v>
                </c:pt>
                <c:pt idx="302">
                  <c:v>4.0796062687395676</c:v>
                </c:pt>
                <c:pt idx="303">
                  <c:v>4.0337620887889098</c:v>
                </c:pt>
                <c:pt idx="304">
                  <c:v>3.9839008303264132</c:v>
                </c:pt>
                <c:pt idx="305">
                  <c:v>3.9310101028894637</c:v>
                </c:pt>
                <c:pt idx="306">
                  <c:v>3.8939777392807566</c:v>
                </c:pt>
                <c:pt idx="307">
                  <c:v>3.8565514453495799</c:v>
                </c:pt>
                <c:pt idx="308">
                  <c:v>3.8106427628575572</c:v>
                </c:pt>
                <c:pt idx="309">
                  <c:v>3.7686465867088037</c:v>
                </c:pt>
                <c:pt idx="310">
                  <c:v>3.7306760844172082</c:v>
                </c:pt>
                <c:pt idx="311">
                  <c:v>3.6993755002921533</c:v>
                </c:pt>
                <c:pt idx="312">
                  <c:v>3.6490046063429871</c:v>
                </c:pt>
                <c:pt idx="313">
                  <c:v>3.6173434094261063</c:v>
                </c:pt>
                <c:pt idx="314">
                  <c:v>3.5955243982012735</c:v>
                </c:pt>
                <c:pt idx="315">
                  <c:v>3.5676846629147647</c:v>
                </c:pt>
                <c:pt idx="316">
                  <c:v>3.5339346904922997</c:v>
                </c:pt>
                <c:pt idx="317">
                  <c:v>3.5018774312197007</c:v>
                </c:pt>
                <c:pt idx="318">
                  <c:v>3.4659292048786248</c:v>
                </c:pt>
                <c:pt idx="319">
                  <c:v>3.4130734250714694</c:v>
                </c:pt>
                <c:pt idx="320">
                  <c:v>3.3926715024938381</c:v>
                </c:pt>
                <c:pt idx="321">
                  <c:v>3.3701139104257685</c:v>
                </c:pt>
                <c:pt idx="322">
                  <c:v>3.3415746947722575</c:v>
                </c:pt>
                <c:pt idx="323">
                  <c:v>3.3125013925094136</c:v>
                </c:pt>
                <c:pt idx="324">
                  <c:v>3.2828047476768729</c:v>
                </c:pt>
                <c:pt idx="325">
                  <c:v>3.2494504129329851</c:v>
                </c:pt>
                <c:pt idx="326">
                  <c:v>3.2078151156056367</c:v>
                </c:pt>
                <c:pt idx="327">
                  <c:v>3.1843595815035415</c:v>
                </c:pt>
                <c:pt idx="328">
                  <c:v>3.1620806875761658</c:v>
                </c:pt>
                <c:pt idx="329">
                  <c:v>3.1309460721225424</c:v>
                </c:pt>
                <c:pt idx="330">
                  <c:v>3.1040641480094098</c:v>
                </c:pt>
                <c:pt idx="331">
                  <c:v>3.078589752054798</c:v>
                </c:pt>
                <c:pt idx="332">
                  <c:v>3.0504694326825343</c:v>
                </c:pt>
                <c:pt idx="333">
                  <c:v>3.0201818207604703</c:v>
                </c:pt>
                <c:pt idx="334">
                  <c:v>2.9990560210705421</c:v>
                </c:pt>
                <c:pt idx="335">
                  <c:v>2.9823352399329246</c:v>
                </c:pt>
                <c:pt idx="336">
                  <c:v>2.9653741836681604</c:v>
                </c:pt>
                <c:pt idx="337">
                  <c:v>2.9522704031048859</c:v>
                </c:pt>
                <c:pt idx="338">
                  <c:v>2.9350206220924608</c:v>
                </c:pt>
                <c:pt idx="339">
                  <c:v>2.915074130263509</c:v>
                </c:pt>
                <c:pt idx="340">
                  <c:v>2.8906160021498861</c:v>
                </c:pt>
                <c:pt idx="341">
                  <c:v>2.8742840067843121</c:v>
                </c:pt>
                <c:pt idx="342">
                  <c:v>2.8650623922928391</c:v>
                </c:pt>
                <c:pt idx="343">
                  <c:v>2.847916044188131</c:v>
                </c:pt>
                <c:pt idx="344">
                  <c:v>2.8343824316740216</c:v>
                </c:pt>
                <c:pt idx="345">
                  <c:v>2.8218040885656528</c:v>
                </c:pt>
                <c:pt idx="346">
                  <c:v>2.8019180968697999</c:v>
                </c:pt>
                <c:pt idx="347">
                  <c:v>2.7812168891200315</c:v>
                </c:pt>
                <c:pt idx="348">
                  <c:v>2.7660117083310163</c:v>
                </c:pt>
                <c:pt idx="349">
                  <c:v>2.7627310477445048</c:v>
                </c:pt>
                <c:pt idx="350">
                  <c:v>2.7501527343655128</c:v>
                </c:pt>
                <c:pt idx="351">
                  <c:v>2.7428247741175724</c:v>
                </c:pt>
                <c:pt idx="352">
                  <c:v>2.7262580054894783</c:v>
                </c:pt>
                <c:pt idx="353">
                  <c:v>2.7306542508775036</c:v>
                </c:pt>
                <c:pt idx="354">
                  <c:v>2.7227651932515773</c:v>
                </c:pt>
                <c:pt idx="355">
                  <c:v>2.7193345428695714</c:v>
                </c:pt>
                <c:pt idx="356">
                  <c:v>2.7002593449706973</c:v>
                </c:pt>
                <c:pt idx="357">
                  <c:v>2.6840292947048683</c:v>
                </c:pt>
                <c:pt idx="358">
                  <c:v>2.675780287177639</c:v>
                </c:pt>
                <c:pt idx="359">
                  <c:v>2.6591159246158109</c:v>
                </c:pt>
                <c:pt idx="360">
                  <c:v>2.6368581747589594</c:v>
                </c:pt>
                <c:pt idx="361">
                  <c:v>2.6289448893075837</c:v>
                </c:pt>
                <c:pt idx="362">
                  <c:v>2.6239561881916313</c:v>
                </c:pt>
                <c:pt idx="363">
                  <c:v>2.611522992219196</c:v>
                </c:pt>
                <c:pt idx="364">
                  <c:v>2.6103153035422446</c:v>
                </c:pt>
                <c:pt idx="365">
                  <c:v>2.592853551186626</c:v>
                </c:pt>
                <c:pt idx="366">
                  <c:v>2.5798768684681206</c:v>
                </c:pt>
                <c:pt idx="367">
                  <c:v>2.5670577580423117</c:v>
                </c:pt>
                <c:pt idx="368">
                  <c:v>2.55709156650668</c:v>
                </c:pt>
                <c:pt idx="369">
                  <c:v>2.5550318544997355</c:v>
                </c:pt>
                <c:pt idx="370">
                  <c:v>2.5513409106920601</c:v>
                </c:pt>
                <c:pt idx="371">
                  <c:v>2.5458309079375399</c:v>
                </c:pt>
                <c:pt idx="372">
                  <c:v>2.5483429087245062</c:v>
                </c:pt>
                <c:pt idx="373">
                  <c:v>2.5442085610161453</c:v>
                </c:pt>
                <c:pt idx="374">
                  <c:v>2.5421277160222915</c:v>
                </c:pt>
                <c:pt idx="375">
                  <c:v>2.5340105611742594</c:v>
                </c:pt>
                <c:pt idx="376">
                  <c:v>2.5378221079234349</c:v>
                </c:pt>
                <c:pt idx="377">
                  <c:v>2.5447453118215839</c:v>
                </c:pt>
                <c:pt idx="378">
                  <c:v>2.5459019755280607</c:v>
                </c:pt>
                <c:pt idx="379">
                  <c:v>2.5532711243587327</c:v>
                </c:pt>
                <c:pt idx="380">
                  <c:v>2.5553141889025506</c:v>
                </c:pt>
                <c:pt idx="381">
                  <c:v>2.5547811496916575</c:v>
                </c:pt>
                <c:pt idx="382">
                  <c:v>2.5548099562954589</c:v>
                </c:pt>
                <c:pt idx="383">
                  <c:v>2.5630695012826576</c:v>
                </c:pt>
                <c:pt idx="384">
                  <c:v>2.5659922283264103</c:v>
                </c:pt>
                <c:pt idx="385">
                  <c:v>2.5667566893746665</c:v>
                </c:pt>
                <c:pt idx="386">
                  <c:v>2.5689127950046253</c:v>
                </c:pt>
                <c:pt idx="387">
                  <c:v>2.5730019302030325</c:v>
                </c:pt>
                <c:pt idx="388">
                  <c:v>2.5715943576919322</c:v>
                </c:pt>
                <c:pt idx="389">
                  <c:v>2.569714480422773</c:v>
                </c:pt>
                <c:pt idx="390">
                  <c:v>2.5702648849147463</c:v>
                </c:pt>
                <c:pt idx="391">
                  <c:v>2.5777210438535505</c:v>
                </c:pt>
                <c:pt idx="392">
                  <c:v>2.584367054957958</c:v>
                </c:pt>
                <c:pt idx="393">
                  <c:v>2.5833713566554182</c:v>
                </c:pt>
                <c:pt idx="394">
                  <c:v>2.5843354467909276</c:v>
                </c:pt>
                <c:pt idx="395">
                  <c:v>2.5821251833984036</c:v>
                </c:pt>
                <c:pt idx="396">
                  <c:v>2.5782062069989604</c:v>
                </c:pt>
                <c:pt idx="397">
                  <c:v>2.5788205925774266</c:v>
                </c:pt>
                <c:pt idx="398">
                  <c:v>2.5804010408092561</c:v>
                </c:pt>
                <c:pt idx="399">
                  <c:v>2.5806356871272929</c:v>
                </c:pt>
                <c:pt idx="400">
                  <c:v>2.579769013026846</c:v>
                </c:pt>
                <c:pt idx="401">
                  <c:v>2.5782380096993638</c:v>
                </c:pt>
                <c:pt idx="402">
                  <c:v>2.5785161997372197</c:v>
                </c:pt>
                <c:pt idx="403">
                  <c:v>2.5771413092376081</c:v>
                </c:pt>
                <c:pt idx="404">
                  <c:v>2.5730629875525657</c:v>
                </c:pt>
                <c:pt idx="405">
                  <c:v>2.5695831365337538</c:v>
                </c:pt>
                <c:pt idx="406">
                  <c:v>2.566934568123826</c:v>
                </c:pt>
                <c:pt idx="407">
                  <c:v>2.5667807933988906</c:v>
                </c:pt>
                <c:pt idx="408">
                  <c:v>2.5649204732355351</c:v>
                </c:pt>
                <c:pt idx="409">
                  <c:v>2.5629928150113757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00D-4D08-B890-EEA455307CCF}"/>
            </c:ext>
          </c:extLst>
        </c:ser>
        <c:ser>
          <c:idx val="9"/>
          <c:order val="9"/>
          <c:tx>
            <c:strRef>
              <c:f>Letalidade.DIA!$L$1</c:f>
              <c:strCache>
                <c:ptCount val="1"/>
                <c:pt idx="0">
                  <c:v>Russia</c:v>
                </c:pt>
              </c:strCache>
            </c:strRef>
          </c:tx>
          <c:spPr>
            <a:ln w="28440">
              <a:solidFill>
                <a:srgbClr val="7030A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Letalidade.DIA!$L$2:$L$411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0.23809523809523811</c:v>
                </c:pt>
                <c:pt idx="76">
                  <c:v>0.28957528957528955</c:v>
                </c:pt>
                <c:pt idx="77">
                  <c:v>0.31645569620253167</c:v>
                </c:pt>
                <c:pt idx="78">
                  <c:v>0.5215123859191656</c:v>
                </c:pt>
                <c:pt idx="79">
                  <c:v>0.58670143415906129</c:v>
                </c:pt>
                <c:pt idx="80">
                  <c:v>0.92542188350571586</c:v>
                </c:pt>
                <c:pt idx="81">
                  <c:v>1.0269576379974326</c:v>
                </c:pt>
                <c:pt idx="82">
                  <c:v>0.86424198775657179</c:v>
                </c:pt>
                <c:pt idx="83">
                  <c:v>0.84554678692220964</c:v>
                </c:pt>
                <c:pt idx="84">
                  <c:v>0.81947457218606889</c:v>
                </c:pt>
                <c:pt idx="85">
                  <c:v>0.90889875290636224</c:v>
                </c:pt>
                <c:pt idx="86">
                  <c:v>0.83503432918908893</c:v>
                </c:pt>
                <c:pt idx="87">
                  <c:v>0.74097430238057693</c:v>
                </c:pt>
                <c:pt idx="88">
                  <c:v>0.77364279044951312</c:v>
                </c:pt>
                <c:pt idx="89">
                  <c:v>0.75017273714342125</c:v>
                </c:pt>
                <c:pt idx="90">
                  <c:v>0.78878912477972651</c:v>
                </c:pt>
                <c:pt idx="91">
                  <c:v>0.78032979976442873</c:v>
                </c:pt>
                <c:pt idx="92">
                  <c:v>0.82435003170577037</c:v>
                </c:pt>
                <c:pt idx="93">
                  <c:v>0.80750763858577035</c:v>
                </c:pt>
                <c:pt idx="94">
                  <c:v>0.8056108425741636</c:v>
                </c:pt>
                <c:pt idx="95">
                  <c:v>0.80849326255614529</c:v>
                </c:pt>
                <c:pt idx="96">
                  <c:v>0.83041019400100224</c:v>
                </c:pt>
                <c:pt idx="97">
                  <c:v>0.85291177205698587</c:v>
                </c:pt>
                <c:pt idx="98">
                  <c:v>0.85070529720327248</c:v>
                </c:pt>
                <c:pt idx="99">
                  <c:v>0.84241476676078686</c:v>
                </c:pt>
                <c:pt idx="100">
                  <c:v>0.94509135883135365</c:v>
                </c:pt>
                <c:pt idx="101">
                  <c:v>0.86424198775657179</c:v>
                </c:pt>
                <c:pt idx="102">
                  <c:v>0.88449800858635497</c:v>
                </c:pt>
                <c:pt idx="103">
                  <c:v>0.88413808484539524</c:v>
                </c:pt>
                <c:pt idx="104">
                  <c:v>0.89621404214391875</c:v>
                </c:pt>
                <c:pt idx="105">
                  <c:v>0.99239311008131503</c:v>
                </c:pt>
                <c:pt idx="106">
                  <c:v>1.0015015820239181</c:v>
                </c:pt>
                <c:pt idx="107">
                  <c:v>0.91110422619252518</c:v>
                </c:pt>
                <c:pt idx="108">
                  <c:v>0.92669787725261332</c:v>
                </c:pt>
                <c:pt idx="109">
                  <c:v>1.0389277239787083</c:v>
                </c:pt>
                <c:pt idx="110">
                  <c:v>1.0075306578527297</c:v>
                </c:pt>
                <c:pt idx="111">
                  <c:v>1.0976731957407651</c:v>
                </c:pt>
                <c:pt idx="112">
                  <c:v>0.98505489544875624</c:v>
                </c:pt>
                <c:pt idx="113">
                  <c:v>0.95035155582944164</c:v>
                </c:pt>
                <c:pt idx="114">
                  <c:v>0.9334471459646998</c:v>
                </c:pt>
                <c:pt idx="115">
                  <c:v>0.99884351681030925</c:v>
                </c:pt>
                <c:pt idx="116">
                  <c:v>0.98925146424663701</c:v>
                </c:pt>
                <c:pt idx="117">
                  <c:v>0.9172499435538497</c:v>
                </c:pt>
                <c:pt idx="118">
                  <c:v>0.91717724463560435</c:v>
                </c:pt>
                <c:pt idx="119">
                  <c:v>0.91958767037790168</c:v>
                </c:pt>
                <c:pt idx="120">
                  <c:v>0.91326160772194875</c:v>
                </c:pt>
                <c:pt idx="121">
                  <c:v>0.90763698135029636</c:v>
                </c:pt>
                <c:pt idx="122">
                  <c:v>0.91111465146419912</c:v>
                </c:pt>
                <c:pt idx="123">
                  <c:v>0.91302714728547785</c:v>
                </c:pt>
                <c:pt idx="124">
                  <c:v>0.91379412872405807</c:v>
                </c:pt>
                <c:pt idx="125">
                  <c:v>0.95859184522983609</c:v>
                </c:pt>
                <c:pt idx="126">
                  <c:v>0.93257315939024343</c:v>
                </c:pt>
                <c:pt idx="127">
                  <c:v>0.93379993753371759</c:v>
                </c:pt>
                <c:pt idx="128">
                  <c:v>0.936431377675641</c:v>
                </c:pt>
                <c:pt idx="129">
                  <c:v>0.9458526843612578</c:v>
                </c:pt>
                <c:pt idx="130">
                  <c:v>0.96273141024602782</c:v>
                </c:pt>
                <c:pt idx="131">
                  <c:v>0.97589701279152519</c:v>
                </c:pt>
                <c:pt idx="132">
                  <c:v>0.99525805028672265</c:v>
                </c:pt>
                <c:pt idx="133">
                  <c:v>1.0086875748030557</c:v>
                </c:pt>
                <c:pt idx="134">
                  <c:v>1.0279231655737182</c:v>
                </c:pt>
                <c:pt idx="135">
                  <c:v>1.027935047407244</c:v>
                </c:pt>
                <c:pt idx="136">
                  <c:v>1.0506648415033313</c:v>
                </c:pt>
                <c:pt idx="137">
                  <c:v>1.0704650911837703</c:v>
                </c:pt>
                <c:pt idx="138">
                  <c:v>1.0927289467644197</c:v>
                </c:pt>
                <c:pt idx="139">
                  <c:v>1.1284160124657205</c:v>
                </c:pt>
                <c:pt idx="140">
                  <c:v>1.1485847569816554</c:v>
                </c:pt>
                <c:pt idx="141">
                  <c:v>1.156358493308989</c:v>
                </c:pt>
                <c:pt idx="142">
                  <c:v>1.1702235355935962</c:v>
                </c:pt>
                <c:pt idx="143">
                  <c:v>1.1886978130508965</c:v>
                </c:pt>
                <c:pt idx="144">
                  <c:v>1.2307046049355621</c:v>
                </c:pt>
                <c:pt idx="145">
                  <c:v>1.2205627646744108</c:v>
                </c:pt>
                <c:pt idx="146">
                  <c:v>1.2288977711778122</c:v>
                </c:pt>
                <c:pt idx="147">
                  <c:v>1.2481223661347887</c:v>
                </c:pt>
                <c:pt idx="148">
                  <c:v>1.2527984296720145</c:v>
                </c:pt>
                <c:pt idx="149">
                  <c:v>1.2526801186595</c:v>
                </c:pt>
                <c:pt idx="150">
                  <c:v>1.2657314844009206</c:v>
                </c:pt>
                <c:pt idx="151">
                  <c:v>1.3102443467634408</c:v>
                </c:pt>
                <c:pt idx="152">
                  <c:v>1.3000660780676543</c:v>
                </c:pt>
                <c:pt idx="153">
                  <c:v>1.3130031304810303</c:v>
                </c:pt>
                <c:pt idx="154">
                  <c:v>1.3129435197806698</c:v>
                </c:pt>
                <c:pt idx="155">
                  <c:v>1.3135109383625352</c:v>
                </c:pt>
                <c:pt idx="156">
                  <c:v>1.3405449142096626</c:v>
                </c:pt>
                <c:pt idx="157">
                  <c:v>1.3353915425202307</c:v>
                </c:pt>
                <c:pt idx="158">
                  <c:v>1.3515247577719902</c:v>
                </c:pt>
                <c:pt idx="159">
                  <c:v>1.3651974456906277</c:v>
                </c:pt>
                <c:pt idx="160">
                  <c:v>1.3778790749003187</c:v>
                </c:pt>
                <c:pt idx="161">
                  <c:v>1.3869438012174324</c:v>
                </c:pt>
                <c:pt idx="162">
                  <c:v>1.3872545666005336</c:v>
                </c:pt>
                <c:pt idx="163">
                  <c:v>1.3854933477409335</c:v>
                </c:pt>
                <c:pt idx="164">
                  <c:v>1.3938519772221343</c:v>
                </c:pt>
                <c:pt idx="165">
                  <c:v>1.4027461726434014</c:v>
                </c:pt>
                <c:pt idx="166">
                  <c:v>1.4014794932849506</c:v>
                </c:pt>
                <c:pt idx="167">
                  <c:v>1.430144268510767</c:v>
                </c:pt>
                <c:pt idx="168">
                  <c:v>1.4289902269750783</c:v>
                </c:pt>
                <c:pt idx="169">
                  <c:v>1.4300868328927854</c:v>
                </c:pt>
                <c:pt idx="170">
                  <c:v>1.4296052754711801</c:v>
                </c:pt>
                <c:pt idx="171">
                  <c:v>1.4536243909438578</c:v>
                </c:pt>
                <c:pt idx="172">
                  <c:v>1.4719479384856655</c:v>
                </c:pt>
                <c:pt idx="173">
                  <c:v>1.4645360840334865</c:v>
                </c:pt>
                <c:pt idx="174">
                  <c:v>1.4761567520059651</c:v>
                </c:pt>
                <c:pt idx="175">
                  <c:v>1.4865495948941092</c:v>
                </c:pt>
                <c:pt idx="176">
                  <c:v>1.491520746391565</c:v>
                </c:pt>
                <c:pt idx="177">
                  <c:v>1.4968118605185341</c:v>
                </c:pt>
                <c:pt idx="178">
                  <c:v>1.5116027829393717</c:v>
                </c:pt>
                <c:pt idx="179">
                  <c:v>1.5221349558784918</c:v>
                </c:pt>
                <c:pt idx="180">
                  <c:v>1.5330106984155261</c:v>
                </c:pt>
                <c:pt idx="181">
                  <c:v>1.5431355191501759</c:v>
                </c:pt>
                <c:pt idx="182">
                  <c:v>1.5550685798428139</c:v>
                </c:pt>
                <c:pt idx="183">
                  <c:v>1.5587998272737025</c:v>
                </c:pt>
                <c:pt idx="184">
                  <c:v>1.5590862192806587</c:v>
                </c:pt>
                <c:pt idx="185">
                  <c:v>1.5695718747423801</c:v>
                </c:pt>
                <c:pt idx="186">
                  <c:v>1.5769679608879787</c:v>
                </c:pt>
                <c:pt idx="187">
                  <c:v>1.5993429523466274</c:v>
                </c:pt>
                <c:pt idx="188">
                  <c:v>1.5968061243172116</c:v>
                </c:pt>
                <c:pt idx="189">
                  <c:v>1.6000010451545981</c:v>
                </c:pt>
                <c:pt idx="190">
                  <c:v>1.5996453873132648</c:v>
                </c:pt>
                <c:pt idx="191">
                  <c:v>1.5983567549769384</c:v>
                </c:pt>
                <c:pt idx="192">
                  <c:v>1.6059683810613179</c:v>
                </c:pt>
                <c:pt idx="193">
                  <c:v>1.6149469709448929</c:v>
                </c:pt>
                <c:pt idx="194">
                  <c:v>1.6335736641366463</c:v>
                </c:pt>
                <c:pt idx="195">
                  <c:v>1.6290212012501735</c:v>
                </c:pt>
                <c:pt idx="196">
                  <c:v>1.6352637842126139</c:v>
                </c:pt>
                <c:pt idx="197">
                  <c:v>1.6331378425447856</c:v>
                </c:pt>
                <c:pt idx="198">
                  <c:v>1.6322788832934043</c:v>
                </c:pt>
                <c:pt idx="199">
                  <c:v>1.6398001250736174</c:v>
                </c:pt>
                <c:pt idx="200">
                  <c:v>1.6493564457954861</c:v>
                </c:pt>
                <c:pt idx="201">
                  <c:v>1.6649175502720177</c:v>
                </c:pt>
                <c:pt idx="202">
                  <c:v>1.6622995043935516</c:v>
                </c:pt>
                <c:pt idx="203">
                  <c:v>1.6627969005598247</c:v>
                </c:pt>
                <c:pt idx="204">
                  <c:v>1.660418160235994</c:v>
                </c:pt>
                <c:pt idx="205">
                  <c:v>1.6591845505591734</c:v>
                </c:pt>
                <c:pt idx="206">
                  <c:v>1.6659643403995481</c:v>
                </c:pt>
                <c:pt idx="207">
                  <c:v>1.6719996030587554</c:v>
                </c:pt>
                <c:pt idx="208">
                  <c:v>1.6853848310749608</c:v>
                </c:pt>
                <c:pt idx="209">
                  <c:v>1.678760966099859</c:v>
                </c:pt>
                <c:pt idx="210">
                  <c:v>1.6834646686621022</c:v>
                </c:pt>
                <c:pt idx="211">
                  <c:v>1.6822979574913017</c:v>
                </c:pt>
                <c:pt idx="212">
                  <c:v>1.6804943460736188</c:v>
                </c:pt>
                <c:pt idx="213">
                  <c:v>1.6857193468352794</c:v>
                </c:pt>
                <c:pt idx="214">
                  <c:v>1.6904822305503151</c:v>
                </c:pt>
                <c:pt idx="215">
                  <c:v>1.7042187834066871</c:v>
                </c:pt>
                <c:pt idx="216">
                  <c:v>1.6978099806862885</c:v>
                </c:pt>
                <c:pt idx="217">
                  <c:v>1.701413250476095</c:v>
                </c:pt>
                <c:pt idx="218">
                  <c:v>1.6996206329718817</c:v>
                </c:pt>
                <c:pt idx="219">
                  <c:v>1.6965868854049333</c:v>
                </c:pt>
                <c:pt idx="220">
                  <c:v>1.7021039300026919</c:v>
                </c:pt>
                <c:pt idx="221">
                  <c:v>1.7058190310469945</c:v>
                </c:pt>
                <c:pt idx="222">
                  <c:v>1.7088310657187196</c:v>
                </c:pt>
                <c:pt idx="223">
                  <c:v>1.7095470212550263</c:v>
                </c:pt>
                <c:pt idx="224">
                  <c:v>1.7134206747158571</c:v>
                </c:pt>
                <c:pt idx="225">
                  <c:v>1.7123613403306406</c:v>
                </c:pt>
                <c:pt idx="226">
                  <c:v>1.7106728806137954</c:v>
                </c:pt>
                <c:pt idx="227">
                  <c:v>1.7147783715194438</c:v>
                </c:pt>
                <c:pt idx="228">
                  <c:v>1.7183645511991883</c:v>
                </c:pt>
                <c:pt idx="229">
                  <c:v>1.7224695974480717</c:v>
                </c:pt>
                <c:pt idx="230">
                  <c:v>1.7252053998092625</c:v>
                </c:pt>
                <c:pt idx="231">
                  <c:v>1.7278194664615272</c:v>
                </c:pt>
                <c:pt idx="232">
                  <c:v>1.7259972978594926</c:v>
                </c:pt>
                <c:pt idx="233">
                  <c:v>1.7256778982416694</c:v>
                </c:pt>
                <c:pt idx="234">
                  <c:v>1.7380357453238608</c:v>
                </c:pt>
                <c:pt idx="235">
                  <c:v>1.7327363184079601</c:v>
                </c:pt>
                <c:pt idx="236">
                  <c:v>1.7440796019900495</c:v>
                </c:pt>
                <c:pt idx="237">
                  <c:v>1.7386378748996407</c:v>
                </c:pt>
                <c:pt idx="238">
                  <c:v>1.7405494408562106</c:v>
                </c:pt>
                <c:pt idx="239">
                  <c:v>1.7376804598709903</c:v>
                </c:pt>
                <c:pt idx="240">
                  <c:v>1.7338870077326838</c:v>
                </c:pt>
                <c:pt idx="241">
                  <c:v>1.7371298594597935</c:v>
                </c:pt>
                <c:pt idx="242">
                  <c:v>1.7420632137920302</c:v>
                </c:pt>
                <c:pt idx="243">
                  <c:v>1.7543590004678162</c:v>
                </c:pt>
                <c:pt idx="244">
                  <c:v>1.7459315469343286</c:v>
                </c:pt>
                <c:pt idx="245">
                  <c:v>1.7481241050841625</c:v>
                </c:pt>
                <c:pt idx="246">
                  <c:v>1.7480059954215754</c:v>
                </c:pt>
                <c:pt idx="247">
                  <c:v>1.7443275423094202</c:v>
                </c:pt>
                <c:pt idx="248">
                  <c:v>1.7493148478044864</c:v>
                </c:pt>
                <c:pt idx="249">
                  <c:v>1.752354520856048</c:v>
                </c:pt>
                <c:pt idx="250">
                  <c:v>1.7656937951068947</c:v>
                </c:pt>
                <c:pt idx="251">
                  <c:v>1.7590951496811729</c:v>
                </c:pt>
                <c:pt idx="252">
                  <c:v>1.7624955456864475</c:v>
                </c:pt>
                <c:pt idx="253">
                  <c:v>1.7598348376244677</c:v>
                </c:pt>
                <c:pt idx="254">
                  <c:v>1.7564066168286627</c:v>
                </c:pt>
                <c:pt idx="255">
                  <c:v>1.7609628879468726</c:v>
                </c:pt>
                <c:pt idx="256">
                  <c:v>1.7642378063178941</c:v>
                </c:pt>
                <c:pt idx="257">
                  <c:v>1.7671300348323407</c:v>
                </c:pt>
                <c:pt idx="258">
                  <c:v>1.7654183626043971</c:v>
                </c:pt>
                <c:pt idx="259">
                  <c:v>1.7685827989691938</c:v>
                </c:pt>
                <c:pt idx="260">
                  <c:v>1.7650972088814161</c:v>
                </c:pt>
                <c:pt idx="261">
                  <c:v>1.757974702756963</c:v>
                </c:pt>
                <c:pt idx="262">
                  <c:v>1.7592834420130075</c:v>
                </c:pt>
                <c:pt idx="263">
                  <c:v>1.7616464023205243</c:v>
                </c:pt>
                <c:pt idx="264">
                  <c:v>1.7626099891076088</c:v>
                </c:pt>
                <c:pt idx="265">
                  <c:v>1.7642927636122254</c:v>
                </c:pt>
                <c:pt idx="266">
                  <c:v>1.7642976101326524</c:v>
                </c:pt>
                <c:pt idx="267">
                  <c:v>1.7578586355072958</c:v>
                </c:pt>
                <c:pt idx="268">
                  <c:v>1.7517899255152791</c:v>
                </c:pt>
                <c:pt idx="269">
                  <c:v>1.7505397962350022</c:v>
                </c:pt>
                <c:pt idx="270">
                  <c:v>1.7511346535652588</c:v>
                </c:pt>
                <c:pt idx="271">
                  <c:v>1.7503206064222863</c:v>
                </c:pt>
                <c:pt idx="272">
                  <c:v>1.7494368192114997</c:v>
                </c:pt>
                <c:pt idx="273">
                  <c:v>1.7472787771071776</c:v>
                </c:pt>
                <c:pt idx="274">
                  <c:v>1.7399466242864117</c:v>
                </c:pt>
                <c:pt idx="275">
                  <c:v>1.7314506480938192</c:v>
                </c:pt>
                <c:pt idx="276">
                  <c:v>1.7317434009612585</c:v>
                </c:pt>
                <c:pt idx="277">
                  <c:v>1.7311880179855552</c:v>
                </c:pt>
                <c:pt idx="278">
                  <c:v>1.7347246971007184</c:v>
                </c:pt>
                <c:pt idx="279">
                  <c:v>1.7324746058790066</c:v>
                </c:pt>
                <c:pt idx="280">
                  <c:v>1.7339541335105673</c:v>
                </c:pt>
                <c:pt idx="281">
                  <c:v>1.7284651126893222</c:v>
                </c:pt>
                <c:pt idx="282">
                  <c:v>1.7215943294642329</c:v>
                </c:pt>
                <c:pt idx="283">
                  <c:v>1.7207598305433995</c:v>
                </c:pt>
                <c:pt idx="284">
                  <c:v>1.7239961722752508</c:v>
                </c:pt>
                <c:pt idx="285">
                  <c:v>1.7249980523554198</c:v>
                </c:pt>
                <c:pt idx="286">
                  <c:v>1.7239096988746803</c:v>
                </c:pt>
                <c:pt idx="287">
                  <c:v>1.7246573027591445</c:v>
                </c:pt>
                <c:pt idx="288">
                  <c:v>1.7207474583470124</c:v>
                </c:pt>
                <c:pt idx="289">
                  <c:v>1.7155556600471258</c:v>
                </c:pt>
                <c:pt idx="290">
                  <c:v>1.7178864614601359</c:v>
                </c:pt>
                <c:pt idx="291">
                  <c:v>1.7222131285902085</c:v>
                </c:pt>
                <c:pt idx="292">
                  <c:v>1.7260618843226847</c:v>
                </c:pt>
                <c:pt idx="293">
                  <c:v>1.7285259278889182</c:v>
                </c:pt>
                <c:pt idx="294">
                  <c:v>1.7297894588521465</c:v>
                </c:pt>
                <c:pt idx="295">
                  <c:v>1.7250322431650904</c:v>
                </c:pt>
                <c:pt idx="296">
                  <c:v>1.7203876174145063</c:v>
                </c:pt>
                <c:pt idx="297">
                  <c:v>1.7224258313686081</c:v>
                </c:pt>
                <c:pt idx="298">
                  <c:v>1.7252904419015811</c:v>
                </c:pt>
                <c:pt idx="299">
                  <c:v>1.7227931328808344</c:v>
                </c:pt>
                <c:pt idx="300">
                  <c:v>1.7241438988369946</c:v>
                </c:pt>
                <c:pt idx="301">
                  <c:v>1.7248477052586444</c:v>
                </c:pt>
                <c:pt idx="302">
                  <c:v>1.7210401198421492</c:v>
                </c:pt>
                <c:pt idx="303">
                  <c:v>1.7144062908516746</c:v>
                </c:pt>
                <c:pt idx="304">
                  <c:v>1.7148668571890842</c:v>
                </c:pt>
                <c:pt idx="305">
                  <c:v>1.7198523647765873</c:v>
                </c:pt>
                <c:pt idx="306">
                  <c:v>1.7234774299353051</c:v>
                </c:pt>
                <c:pt idx="307">
                  <c:v>1.7251858630794912</c:v>
                </c:pt>
                <c:pt idx="308">
                  <c:v>1.7251516219861467</c:v>
                </c:pt>
                <c:pt idx="309">
                  <c:v>1.7232095335765192</c:v>
                </c:pt>
                <c:pt idx="310">
                  <c:v>1.7186158494059591</c:v>
                </c:pt>
                <c:pt idx="311">
                  <c:v>1.7215005684894011</c:v>
                </c:pt>
                <c:pt idx="312">
                  <c:v>1.7262567532698325</c:v>
                </c:pt>
                <c:pt idx="313">
                  <c:v>1.7290068306932698</c:v>
                </c:pt>
                <c:pt idx="314">
                  <c:v>1.7309941635137747</c:v>
                </c:pt>
                <c:pt idx="315">
                  <c:v>1.7328022596462136</c:v>
                </c:pt>
                <c:pt idx="316">
                  <c:v>1.731608569066911</c:v>
                </c:pt>
                <c:pt idx="317">
                  <c:v>1.7280664667141483</c:v>
                </c:pt>
                <c:pt idx="318">
                  <c:v>1.7313687683161056</c:v>
                </c:pt>
                <c:pt idx="319">
                  <c:v>1.7358588635483971</c:v>
                </c:pt>
                <c:pt idx="320">
                  <c:v>1.7395874752626841</c:v>
                </c:pt>
                <c:pt idx="321">
                  <c:v>1.7403487106714275</c:v>
                </c:pt>
                <c:pt idx="322">
                  <c:v>1.7420594453038014</c:v>
                </c:pt>
                <c:pt idx="323">
                  <c:v>1.7418023756938215</c:v>
                </c:pt>
                <c:pt idx="324">
                  <c:v>1.7378489964079953</c:v>
                </c:pt>
                <c:pt idx="325">
                  <c:v>1.7626349615403714</c:v>
                </c:pt>
                <c:pt idx="326">
                  <c:v>1.748870346395865</c:v>
                </c:pt>
                <c:pt idx="327">
                  <c:v>1.7514710302389429</c:v>
                </c:pt>
                <c:pt idx="328">
                  <c:v>1.7551766600123431</c:v>
                </c:pt>
                <c:pt idx="329">
                  <c:v>1.7552928346104071</c:v>
                </c:pt>
                <c:pt idx="330">
                  <c:v>1.7531504366519421</c:v>
                </c:pt>
                <c:pt idx="331">
                  <c:v>1.7516489132600912</c:v>
                </c:pt>
                <c:pt idx="332">
                  <c:v>1.7742290607301505</c:v>
                </c:pt>
                <c:pt idx="333">
                  <c:v>1.7597205098852944</c:v>
                </c:pt>
                <c:pt idx="334">
                  <c:v>1.76246708024441</c:v>
                </c:pt>
                <c:pt idx="335">
                  <c:v>1.7666707343503569</c:v>
                </c:pt>
                <c:pt idx="336">
                  <c:v>1.7690666024842261</c:v>
                </c:pt>
                <c:pt idx="337">
                  <c:v>1.7687367554809323</c:v>
                </c:pt>
                <c:pt idx="338">
                  <c:v>1.7674925482684234</c:v>
                </c:pt>
                <c:pt idx="339">
                  <c:v>1.7713801425065872</c:v>
                </c:pt>
                <c:pt idx="340">
                  <c:v>1.776003545863269</c:v>
                </c:pt>
                <c:pt idx="341">
                  <c:v>1.7791135235938591</c:v>
                </c:pt>
                <c:pt idx="342">
                  <c:v>1.7828046517293514</c:v>
                </c:pt>
                <c:pt idx="343">
                  <c:v>1.785716185795067</c:v>
                </c:pt>
                <c:pt idx="344">
                  <c:v>1.785508027905014</c:v>
                </c:pt>
                <c:pt idx="345">
                  <c:v>1.7844291692714422</c:v>
                </c:pt>
                <c:pt idx="346">
                  <c:v>1.786063871256971</c:v>
                </c:pt>
                <c:pt idx="347">
                  <c:v>1.788187349105395</c:v>
                </c:pt>
                <c:pt idx="348">
                  <c:v>1.7915516073216884</c:v>
                </c:pt>
                <c:pt idx="349">
                  <c:v>1.7929926962421301</c:v>
                </c:pt>
                <c:pt idx="350">
                  <c:v>1.7943959623609018</c:v>
                </c:pt>
                <c:pt idx="351">
                  <c:v>1.795853976463553</c:v>
                </c:pt>
                <c:pt idx="352">
                  <c:v>1.7954636643183068</c:v>
                </c:pt>
                <c:pt idx="353">
                  <c:v>1.7979495896506226</c:v>
                </c:pt>
                <c:pt idx="354">
                  <c:v>1.801855311267583</c:v>
                </c:pt>
                <c:pt idx="355">
                  <c:v>1.804800245117822</c:v>
                </c:pt>
                <c:pt idx="356">
                  <c:v>1.806306679521557</c:v>
                </c:pt>
                <c:pt idx="357">
                  <c:v>1.8054327332966655</c:v>
                </c:pt>
                <c:pt idx="358">
                  <c:v>1.8075332111751563</c:v>
                </c:pt>
                <c:pt idx="359">
                  <c:v>1.8093712597442195</c:v>
                </c:pt>
                <c:pt idx="360">
                  <c:v>1.8252601576988456</c:v>
                </c:pt>
                <c:pt idx="361">
                  <c:v>1.8119743057564208</c:v>
                </c:pt>
                <c:pt idx="362">
                  <c:v>1.8143584517106415</c:v>
                </c:pt>
                <c:pt idx="363">
                  <c:v>1.8150994965721972</c:v>
                </c:pt>
                <c:pt idx="364">
                  <c:v>1.8164879851250464</c:v>
                </c:pt>
                <c:pt idx="365">
                  <c:v>1.8176906566049982</c:v>
                </c:pt>
                <c:pt idx="366">
                  <c:v>1.8180469913457891</c:v>
                </c:pt>
                <c:pt idx="367">
                  <c:v>1.8213544852202728</c:v>
                </c:pt>
                <c:pt idx="368">
                  <c:v>1.8256707690720944</c:v>
                </c:pt>
                <c:pt idx="369">
                  <c:v>1.829043633875467</c:v>
                </c:pt>
                <c:pt idx="370">
                  <c:v>1.8319679616512394</c:v>
                </c:pt>
                <c:pt idx="371">
                  <c:v>1.8361614197052831</c:v>
                </c:pt>
                <c:pt idx="372">
                  <c:v>1.8375044735328003</c:v>
                </c:pt>
                <c:pt idx="373">
                  <c:v>1.8389247092646026</c:v>
                </c:pt>
                <c:pt idx="374">
                  <c:v>1.84408215234721</c:v>
                </c:pt>
                <c:pt idx="375">
                  <c:v>1.8497767719551608</c:v>
                </c:pt>
                <c:pt idx="376">
                  <c:v>1.8554427588304625</c:v>
                </c:pt>
                <c:pt idx="377">
                  <c:v>1.8603603897587178</c:v>
                </c:pt>
                <c:pt idx="378">
                  <c:v>1.8649515598226523</c:v>
                </c:pt>
                <c:pt idx="379">
                  <c:v>1.8675592837554444</c:v>
                </c:pt>
                <c:pt idx="380">
                  <c:v>1.8701202827728427</c:v>
                </c:pt>
                <c:pt idx="381">
                  <c:v>1.876052554598421</c:v>
                </c:pt>
                <c:pt idx="382">
                  <c:v>1.8829715535548519</c:v>
                </c:pt>
                <c:pt idx="383">
                  <c:v>1.8886291089959699</c:v>
                </c:pt>
                <c:pt idx="384">
                  <c:v>1.8931049386212813</c:v>
                </c:pt>
                <c:pt idx="385">
                  <c:v>1.897063735621386</c:v>
                </c:pt>
                <c:pt idx="386">
                  <c:v>1.900614449417326</c:v>
                </c:pt>
                <c:pt idx="387">
                  <c:v>1.9032405424179963</c:v>
                </c:pt>
                <c:pt idx="388">
                  <c:v>1.9089614979676837</c:v>
                </c:pt>
                <c:pt idx="389">
                  <c:v>1.9143833544721065</c:v>
                </c:pt>
                <c:pt idx="390">
                  <c:v>1.9195143951455849</c:v>
                </c:pt>
                <c:pt idx="391">
                  <c:v>1.924767054185349</c:v>
                </c:pt>
                <c:pt idx="392">
                  <c:v>1.9292458835001631</c:v>
                </c:pt>
                <c:pt idx="393">
                  <c:v>1.9323309843693954</c:v>
                </c:pt>
                <c:pt idx="394">
                  <c:v>1.9348277275766175</c:v>
                </c:pt>
                <c:pt idx="395">
                  <c:v>1.9408156037592765</c:v>
                </c:pt>
                <c:pt idx="396">
                  <c:v>1.9471628899172879</c:v>
                </c:pt>
                <c:pt idx="397">
                  <c:v>1.9536227191969309</c:v>
                </c:pt>
                <c:pt idx="398">
                  <c:v>1.9588719505634284</c:v>
                </c:pt>
                <c:pt idx="399">
                  <c:v>1.9640692826326651</c:v>
                </c:pt>
                <c:pt idx="400">
                  <c:v>1.9677873848536414</c:v>
                </c:pt>
                <c:pt idx="401">
                  <c:v>1.9705880193534653</c:v>
                </c:pt>
                <c:pt idx="402">
                  <c:v>1.9754237467991667</c:v>
                </c:pt>
                <c:pt idx="403">
                  <c:v>1.9806179296431476</c:v>
                </c:pt>
                <c:pt idx="404">
                  <c:v>1.9857969681001397</c:v>
                </c:pt>
                <c:pt idx="405">
                  <c:v>1.9907074868489749</c:v>
                </c:pt>
                <c:pt idx="406">
                  <c:v>1.9960577882766408</c:v>
                </c:pt>
                <c:pt idx="407">
                  <c:v>1.9999635030011578</c:v>
                </c:pt>
                <c:pt idx="408">
                  <c:v>2.0019964905813046</c:v>
                </c:pt>
                <c:pt idx="409">
                  <c:v>2.006300557654495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00D-4D08-B890-EEA455307CCF}"/>
            </c:ext>
          </c:extLst>
        </c:ser>
        <c:ser>
          <c:idx val="10"/>
          <c:order val="10"/>
          <c:tx>
            <c:strRef>
              <c:f>Letalidade.DIA!$M$1</c:f>
              <c:strCache>
                <c:ptCount val="1"/>
                <c:pt idx="0">
                  <c:v>Espanha</c:v>
                </c:pt>
              </c:strCache>
            </c:strRef>
          </c:tx>
          <c:spPr>
            <a:ln w="28440">
              <a:solidFill>
                <a:srgbClr val="000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Letalidade.DIA!$M$2:$M$411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4.1666666666666661</c:v>
                </c:pt>
                <c:pt idx="34">
                  <c:v>3.4482758620689653</c:v>
                </c:pt>
                <c:pt idx="35">
                  <c:v>3.4482758620689653</c:v>
                </c:pt>
                <c:pt idx="36">
                  <c:v>3.4482758620689653</c:v>
                </c:pt>
                <c:pt idx="37">
                  <c:v>3.4482758620689653</c:v>
                </c:pt>
                <c:pt idx="38">
                  <c:v>3.4482758620689653</c:v>
                </c:pt>
                <c:pt idx="39">
                  <c:v>3.4482758620689653</c:v>
                </c:pt>
                <c:pt idx="40">
                  <c:v>3.4482758620689653</c:v>
                </c:pt>
                <c:pt idx="41">
                  <c:v>3.4482758620689653</c:v>
                </c:pt>
                <c:pt idx="42">
                  <c:v>3.4482758620689653</c:v>
                </c:pt>
                <c:pt idx="43">
                  <c:v>3.4482758620689653</c:v>
                </c:pt>
                <c:pt idx="44">
                  <c:v>3.3333333333333335</c:v>
                </c:pt>
                <c:pt idx="45">
                  <c:v>3.125</c:v>
                </c:pt>
                <c:pt idx="46">
                  <c:v>2.9411764705882351</c:v>
                </c:pt>
                <c:pt idx="47">
                  <c:v>2.8571428571428572</c:v>
                </c:pt>
                <c:pt idx="48">
                  <c:v>2.3809523809523809</c:v>
                </c:pt>
                <c:pt idx="49">
                  <c:v>1.5384615384615385</c:v>
                </c:pt>
                <c:pt idx="50">
                  <c:v>1.1235955056179776</c:v>
                </c:pt>
                <c:pt idx="51">
                  <c:v>0.92592592592592582</c:v>
                </c:pt>
                <c:pt idx="52">
                  <c:v>0.68493150684931503</c:v>
                </c:pt>
                <c:pt idx="53">
                  <c:v>0.45871559633027525</c:v>
                </c:pt>
                <c:pt idx="54">
                  <c:v>0.66006600660066006</c:v>
                </c:pt>
                <c:pt idx="55">
                  <c:v>0.99255583126550873</c:v>
                </c:pt>
                <c:pt idx="56">
                  <c:v>0.84317032040472173</c:v>
                </c:pt>
                <c:pt idx="57">
                  <c:v>0.92165898617511521</c:v>
                </c:pt>
                <c:pt idx="58">
                  <c:v>0.94991364421416236</c:v>
                </c:pt>
                <c:pt idx="59">
                  <c:v>1.6371971185330716</c:v>
                </c:pt>
                <c:pt idx="60">
                  <c:v>1.929260450160772</c:v>
                </c:pt>
                <c:pt idx="61">
                  <c:v>2.1786492374727668</c:v>
                </c:pt>
                <c:pt idx="62">
                  <c:v>2.303136652774731</c:v>
                </c:pt>
                <c:pt idx="63">
                  <c:v>2.5745682888540031</c:v>
                </c:pt>
                <c:pt idx="64">
                  <c:v>2.8427702386523164</c:v>
                </c:pt>
                <c:pt idx="65">
                  <c:v>3.3175803402646502</c:v>
                </c:pt>
                <c:pt idx="66">
                  <c:v>3.7390427429989916</c:v>
                </c:pt>
                <c:pt idx="67">
                  <c:v>4.1168823128830558</c:v>
                </c:pt>
                <c:pt idx="68">
                  <c:v>4.1482917373394717</c:v>
                </c:pt>
                <c:pt idx="69">
                  <c:v>4.3351691581431941</c:v>
                </c:pt>
                <c:pt idx="70">
                  <c:v>4.5496661235183238</c:v>
                </c:pt>
                <c:pt idx="71">
                  <c:v>4.9090620704240244</c:v>
                </c:pt>
                <c:pt idx="72">
                  <c:v>5.4169914263445049</c:v>
                </c:pt>
                <c:pt idx="73">
                  <c:v>5.9537430532853879</c:v>
                </c:pt>
                <c:pt idx="74">
                  <c:v>6.2992125984251963</c:v>
                </c:pt>
                <c:pt idx="75">
                  <c:v>6.4642024044500275</c:v>
                </c:pt>
                <c:pt idx="76">
                  <c:v>6.6826798234224878</c:v>
                </c:pt>
                <c:pt idx="77">
                  <c:v>6.9066036220074833</c:v>
                </c:pt>
                <c:pt idx="78">
                  <c:v>7.197556135119128</c:v>
                </c:pt>
                <c:pt idx="79">
                  <c:v>7.5162576449640017</c:v>
                </c:pt>
                <c:pt idx="80">
                  <c:v>7.9113865677973916</c:v>
                </c:pt>
                <c:pt idx="81">
                  <c:v>8.1513290677201873</c:v>
                </c:pt>
                <c:pt idx="82">
                  <c:v>8.3547092738077051</c:v>
                </c:pt>
                <c:pt idx="83">
                  <c:v>8.5871037453012526</c:v>
                </c:pt>
                <c:pt idx="84">
                  <c:v>8.778537657417985</c:v>
                </c:pt>
                <c:pt idx="85">
                  <c:v>8.907459971890761</c:v>
                </c:pt>
                <c:pt idx="86">
                  <c:v>9.1237976998604964</c:v>
                </c:pt>
                <c:pt idx="87">
                  <c:v>9.4264626086046945</c:v>
                </c:pt>
                <c:pt idx="88">
                  <c:v>9.5889718929773498</c:v>
                </c:pt>
                <c:pt idx="89">
                  <c:v>9.7268467323635601</c:v>
                </c:pt>
                <c:pt idx="90">
                  <c:v>9.8539930247679841</c:v>
                </c:pt>
                <c:pt idx="91">
                  <c:v>9.9763495433908194</c:v>
                </c:pt>
                <c:pt idx="92">
                  <c:v>10.107284337160108</c:v>
                </c:pt>
                <c:pt idx="93">
                  <c:v>10.282193564045143</c:v>
                </c:pt>
                <c:pt idx="94">
                  <c:v>10.445136491827913</c:v>
                </c:pt>
                <c:pt idx="95">
                  <c:v>10.584582441113492</c:v>
                </c:pt>
                <c:pt idx="96">
                  <c:v>10.681209478335159</c:v>
                </c:pt>
                <c:pt idx="97">
                  <c:v>10.761660908193486</c:v>
                </c:pt>
                <c:pt idx="98">
                  <c:v>10.821926806222937</c:v>
                </c:pt>
                <c:pt idx="99">
                  <c:v>10.887539291974754</c:v>
                </c:pt>
                <c:pt idx="100">
                  <c:v>10.984530283603279</c:v>
                </c:pt>
                <c:pt idx="101">
                  <c:v>11.102656032779688</c:v>
                </c:pt>
                <c:pt idx="102">
                  <c:v>11.154318756776291</c:v>
                </c:pt>
                <c:pt idx="103">
                  <c:v>11.212415223201971</c:v>
                </c:pt>
                <c:pt idx="104">
                  <c:v>11.228048763313915</c:v>
                </c:pt>
                <c:pt idx="105">
                  <c:v>11.265812787742796</c:v>
                </c:pt>
                <c:pt idx="106">
                  <c:v>11.298811740099749</c:v>
                </c:pt>
                <c:pt idx="107">
                  <c:v>11.366648084005812</c:v>
                </c:pt>
                <c:pt idx="108">
                  <c:v>11.448095019143134</c:v>
                </c:pt>
                <c:pt idx="109">
                  <c:v>11.479061613258871</c:v>
                </c:pt>
                <c:pt idx="110">
                  <c:v>11.505527710281632</c:v>
                </c:pt>
                <c:pt idx="111">
                  <c:v>11.534590410702675</c:v>
                </c:pt>
                <c:pt idx="112">
                  <c:v>11.55977024718783</c:v>
                </c:pt>
                <c:pt idx="113">
                  <c:v>11.596957336567081</c:v>
                </c:pt>
                <c:pt idx="114">
                  <c:v>11.65683570639958</c:v>
                </c:pt>
                <c:pt idx="115">
                  <c:v>11.7202384610657</c:v>
                </c:pt>
                <c:pt idx="116">
                  <c:v>11.749589175203665</c:v>
                </c:pt>
                <c:pt idx="117">
                  <c:v>11.778913104024509</c:v>
                </c:pt>
                <c:pt idx="118">
                  <c:v>11.795140679368904</c:v>
                </c:pt>
                <c:pt idx="119">
                  <c:v>11.817758138571479</c:v>
                </c:pt>
                <c:pt idx="120">
                  <c:v>11.833475169989082</c:v>
                </c:pt>
                <c:pt idx="121">
                  <c:v>11.862015131499939</c:v>
                </c:pt>
                <c:pt idx="122">
                  <c:v>11.893024032757534</c:v>
                </c:pt>
                <c:pt idx="123">
                  <c:v>11.91450639963089</c:v>
                </c:pt>
                <c:pt idx="124">
                  <c:v>11.926046755282222</c:v>
                </c:pt>
                <c:pt idx="125">
                  <c:v>11.917368836392333</c:v>
                </c:pt>
                <c:pt idx="126">
                  <c:v>11.908435018195497</c:v>
                </c:pt>
                <c:pt idx="127">
                  <c:v>11.894747921271446</c:v>
                </c:pt>
                <c:pt idx="128">
                  <c:v>11.901029298656322</c:v>
                </c:pt>
                <c:pt idx="129">
                  <c:v>11.91339832237588</c:v>
                </c:pt>
                <c:pt idx="130">
                  <c:v>11.908329845123482</c:v>
                </c:pt>
                <c:pt idx="131">
                  <c:v>11.887263586605359</c:v>
                </c:pt>
                <c:pt idx="132">
                  <c:v>11.86806066119204</c:v>
                </c:pt>
                <c:pt idx="133">
                  <c:v>11.849001965042921</c:v>
                </c:pt>
                <c:pt idx="134">
                  <c:v>11.828825191764231</c:v>
                </c:pt>
                <c:pt idx="135">
                  <c:v>11.834485027969727</c:v>
                </c:pt>
                <c:pt idx="136">
                  <c:v>11.840986481879311</c:v>
                </c:pt>
                <c:pt idx="137">
                  <c:v>11.834893951682272</c:v>
                </c:pt>
                <c:pt idx="138">
                  <c:v>11.816014824610813</c:v>
                </c:pt>
                <c:pt idx="139">
                  <c:v>11.800857977809796</c:v>
                </c:pt>
                <c:pt idx="140">
                  <c:v>11.779884854607642</c:v>
                </c:pt>
                <c:pt idx="141">
                  <c:v>11.757356181942429</c:v>
                </c:pt>
                <c:pt idx="142">
                  <c:v>11.756726203933981</c:v>
                </c:pt>
                <c:pt idx="143">
                  <c:v>11.763305779789496</c:v>
                </c:pt>
                <c:pt idx="144">
                  <c:v>11.759658726993679</c:v>
                </c:pt>
                <c:pt idx="145">
                  <c:v>11.754490343951502</c:v>
                </c:pt>
                <c:pt idx="146">
                  <c:v>11.738762614619127</c:v>
                </c:pt>
                <c:pt idx="147">
                  <c:v>11.730889248051719</c:v>
                </c:pt>
                <c:pt idx="148">
                  <c:v>11.705530869318952</c:v>
                </c:pt>
                <c:pt idx="149">
                  <c:v>11.704051954261125</c:v>
                </c:pt>
                <c:pt idx="150">
                  <c:v>11.704465821494553</c:v>
                </c:pt>
                <c:pt idx="151">
                  <c:v>11.697754667175523</c:v>
                </c:pt>
                <c:pt idx="152">
                  <c:v>11.679753058009942</c:v>
                </c:pt>
                <c:pt idx="153">
                  <c:v>11.666679864119031</c:v>
                </c:pt>
                <c:pt idx="154">
                  <c:v>11.656659960394787</c:v>
                </c:pt>
                <c:pt idx="155">
                  <c:v>11.639097269880336</c:v>
                </c:pt>
                <c:pt idx="156">
                  <c:v>11.640741412341631</c:v>
                </c:pt>
                <c:pt idx="157">
                  <c:v>11.643339007628775</c:v>
                </c:pt>
                <c:pt idx="158">
                  <c:v>11.637096393318744</c:v>
                </c:pt>
                <c:pt idx="159">
                  <c:v>11.623748914448736</c:v>
                </c:pt>
                <c:pt idx="160">
                  <c:v>11.616171525213563</c:v>
                </c:pt>
                <c:pt idx="161">
                  <c:v>11.602231590164704</c:v>
                </c:pt>
                <c:pt idx="162">
                  <c:v>11.59229788199579</c:v>
                </c:pt>
                <c:pt idx="163">
                  <c:v>11.586731443446041</c:v>
                </c:pt>
                <c:pt idx="164">
                  <c:v>11.584715674518703</c:v>
                </c:pt>
                <c:pt idx="165">
                  <c:v>11.575423441139634</c:v>
                </c:pt>
                <c:pt idx="166">
                  <c:v>11.557649991237124</c:v>
                </c:pt>
                <c:pt idx="167">
                  <c:v>11.547437533061581</c:v>
                </c:pt>
                <c:pt idx="168">
                  <c:v>11.533995362944724</c:v>
                </c:pt>
                <c:pt idx="169">
                  <c:v>11.513180842240704</c:v>
                </c:pt>
                <c:pt idx="170">
                  <c:v>11.502841833021016</c:v>
                </c:pt>
                <c:pt idx="171">
                  <c:v>11.498330631651843</c:v>
                </c:pt>
                <c:pt idx="172">
                  <c:v>11.488567464902484</c:v>
                </c:pt>
                <c:pt idx="173">
                  <c:v>11.470711886110564</c:v>
                </c:pt>
                <c:pt idx="174">
                  <c:v>11.451777431337453</c:v>
                </c:pt>
                <c:pt idx="175">
                  <c:v>11.428231199751083</c:v>
                </c:pt>
                <c:pt idx="176">
                  <c:v>11.402164250022992</c:v>
                </c:pt>
                <c:pt idx="177">
                  <c:v>11.390801474274822</c:v>
                </c:pt>
                <c:pt idx="178">
                  <c:v>11.381174904972047</c:v>
                </c:pt>
                <c:pt idx="179">
                  <c:v>11.366482870278444</c:v>
                </c:pt>
                <c:pt idx="180">
                  <c:v>11.3345110371662</c:v>
                </c:pt>
                <c:pt idx="181">
                  <c:v>11.300281985206214</c:v>
                </c:pt>
                <c:pt idx="182">
                  <c:v>11.260271589718768</c:v>
                </c:pt>
                <c:pt idx="183">
                  <c:v>11.206818694965005</c:v>
                </c:pt>
                <c:pt idx="184">
                  <c:v>11.17992605521461</c:v>
                </c:pt>
                <c:pt idx="185">
                  <c:v>11.163369397797156</c:v>
                </c:pt>
                <c:pt idx="186">
                  <c:v>11.123475091765215</c:v>
                </c:pt>
                <c:pt idx="187">
                  <c:v>11.066781082717604</c:v>
                </c:pt>
                <c:pt idx="188">
                  <c:v>10.998324191440826</c:v>
                </c:pt>
                <c:pt idx="189">
                  <c:v>10.926819608648458</c:v>
                </c:pt>
                <c:pt idx="190">
                  <c:v>10.836709311882233</c:v>
                </c:pt>
                <c:pt idx="191">
                  <c:v>10.77374131018701</c:v>
                </c:pt>
                <c:pt idx="192">
                  <c:v>10.726649824743232</c:v>
                </c:pt>
                <c:pt idx="193">
                  <c:v>10.661641121735958</c:v>
                </c:pt>
                <c:pt idx="194">
                  <c:v>10.567590266236229</c:v>
                </c:pt>
                <c:pt idx="195">
                  <c:v>10.473344313301331</c:v>
                </c:pt>
                <c:pt idx="196">
                  <c:v>10.380457857993026</c:v>
                </c:pt>
                <c:pt idx="197">
                  <c:v>10.272885353717957</c:v>
                </c:pt>
                <c:pt idx="198">
                  <c:v>10.211323027229739</c:v>
                </c:pt>
                <c:pt idx="199">
                  <c:v>10.162186453141596</c:v>
                </c:pt>
                <c:pt idx="200">
                  <c:v>10.089241363929728</c:v>
                </c:pt>
                <c:pt idx="201">
                  <c:v>9.9862258953168048</c:v>
                </c:pt>
                <c:pt idx="202">
                  <c:v>9.8760453508742927</c:v>
                </c:pt>
                <c:pt idx="203">
                  <c:v>9.7622873716391005</c:v>
                </c:pt>
                <c:pt idx="204">
                  <c:v>9.638678485092667</c:v>
                </c:pt>
                <c:pt idx="205">
                  <c:v>9.5442913574259247</c:v>
                </c:pt>
                <c:pt idx="206">
                  <c:v>9.4908868330833176</c:v>
                </c:pt>
                <c:pt idx="207">
                  <c:v>9.4098788326444645</c:v>
                </c:pt>
                <c:pt idx="208">
                  <c:v>9.2798676473321891</c:v>
                </c:pt>
                <c:pt idx="209">
                  <c:v>9.1563584804185201</c:v>
                </c:pt>
                <c:pt idx="210">
                  <c:v>9.026201898478929</c:v>
                </c:pt>
                <c:pt idx="211">
                  <c:v>8.8753371504282406</c:v>
                </c:pt>
                <c:pt idx="212">
                  <c:v>8.7899483254036532</c:v>
                </c:pt>
                <c:pt idx="213">
                  <c:v>8.7261494152759873</c:v>
                </c:pt>
                <c:pt idx="214">
                  <c:v>8.6328664204397061</c:v>
                </c:pt>
                <c:pt idx="215">
                  <c:v>8.4894435296505986</c:v>
                </c:pt>
                <c:pt idx="216">
                  <c:v>8.341037550446476</c:v>
                </c:pt>
                <c:pt idx="217">
                  <c:v>8.1836733586249188</c:v>
                </c:pt>
                <c:pt idx="218">
                  <c:v>8.0074794117257007</c:v>
                </c:pt>
                <c:pt idx="219">
                  <c:v>7.9121960926004471</c:v>
                </c:pt>
                <c:pt idx="220">
                  <c:v>7.8488470172979845</c:v>
                </c:pt>
                <c:pt idx="221">
                  <c:v>7.753065677727351</c:v>
                </c:pt>
                <c:pt idx="222">
                  <c:v>7.5940582400705514</c:v>
                </c:pt>
                <c:pt idx="223">
                  <c:v>7.4403602040241088</c:v>
                </c:pt>
                <c:pt idx="224">
                  <c:v>7.2837032741076611</c:v>
                </c:pt>
                <c:pt idx="225">
                  <c:v>7.1106158094677383</c:v>
                </c:pt>
                <c:pt idx="226">
                  <c:v>7.0196976257819621</c:v>
                </c:pt>
                <c:pt idx="227">
                  <c:v>6.9616038893221504</c:v>
                </c:pt>
                <c:pt idx="228">
                  <c:v>6.8759752319197069</c:v>
                </c:pt>
                <c:pt idx="229">
                  <c:v>6.7248777873917875</c:v>
                </c:pt>
                <c:pt idx="230">
                  <c:v>6.58182754624662</c:v>
                </c:pt>
                <c:pt idx="231">
                  <c:v>6.4448104745218586</c:v>
                </c:pt>
                <c:pt idx="232">
                  <c:v>6.2976822025315933</c:v>
                </c:pt>
                <c:pt idx="233">
                  <c:v>6.2194007540501453</c:v>
                </c:pt>
                <c:pt idx="234">
                  <c:v>6.1646925438438904</c:v>
                </c:pt>
                <c:pt idx="235">
                  <c:v>6.0935146258135022</c:v>
                </c:pt>
                <c:pt idx="236">
                  <c:v>5.9808192601935044</c:v>
                </c:pt>
                <c:pt idx="237">
                  <c:v>5.8722430185429308</c:v>
                </c:pt>
                <c:pt idx="238">
                  <c:v>5.764297458907695</c:v>
                </c:pt>
                <c:pt idx="239">
                  <c:v>5.637475614971911</c:v>
                </c:pt>
                <c:pt idx="240">
                  <c:v>5.5684227753347848</c:v>
                </c:pt>
                <c:pt idx="241">
                  <c:v>5.5247402324037065</c:v>
                </c:pt>
                <c:pt idx="242">
                  <c:v>5.4691236705481296</c:v>
                </c:pt>
                <c:pt idx="243">
                  <c:v>5.3698133645811694</c:v>
                </c:pt>
                <c:pt idx="244">
                  <c:v>5.2681741761656653</c:v>
                </c:pt>
                <c:pt idx="245">
                  <c:v>5.1691335542908199</c:v>
                </c:pt>
                <c:pt idx="246">
                  <c:v>5.0650409611537928</c:v>
                </c:pt>
                <c:pt idx="247">
                  <c:v>5.0132946123819044</c:v>
                </c:pt>
                <c:pt idx="248">
                  <c:v>4.9779745276033927</c:v>
                </c:pt>
                <c:pt idx="249">
                  <c:v>4.9282562570431079</c:v>
                </c:pt>
                <c:pt idx="250">
                  <c:v>4.8425440600129832</c:v>
                </c:pt>
                <c:pt idx="251">
                  <c:v>4.7561119119766992</c:v>
                </c:pt>
                <c:pt idx="252">
                  <c:v>4.677239892307604</c:v>
                </c:pt>
                <c:pt idx="253">
                  <c:v>4.5811599340524545</c:v>
                </c:pt>
                <c:pt idx="254">
                  <c:v>4.543520933310349</c:v>
                </c:pt>
                <c:pt idx="255">
                  <c:v>4.5198589207270157</c:v>
                </c:pt>
                <c:pt idx="256">
                  <c:v>4.4857848589936529</c:v>
                </c:pt>
                <c:pt idx="257">
                  <c:v>4.4236136781258208</c:v>
                </c:pt>
                <c:pt idx="258">
                  <c:v>4.3625124069642229</c:v>
                </c:pt>
                <c:pt idx="259">
                  <c:v>4.3067849662525148</c:v>
                </c:pt>
                <c:pt idx="260">
                  <c:v>4.2475368534041467</c:v>
                </c:pt>
                <c:pt idx="261">
                  <c:v>4.2201005379485421</c:v>
                </c:pt>
                <c:pt idx="262">
                  <c:v>4.2079963566481169</c:v>
                </c:pt>
                <c:pt idx="263">
                  <c:v>4.1875313823093663</c:v>
                </c:pt>
                <c:pt idx="264">
                  <c:v>4.145732481585453</c:v>
                </c:pt>
                <c:pt idx="265">
                  <c:v>4.1062528318985052</c:v>
                </c:pt>
                <c:pt idx="266">
                  <c:v>4.0664276305465332</c:v>
                </c:pt>
                <c:pt idx="267">
                  <c:v>4.0222272969475528</c:v>
                </c:pt>
                <c:pt idx="268">
                  <c:v>4.0008501821155136</c:v>
                </c:pt>
                <c:pt idx="269">
                  <c:v>3.9869456851379601</c:v>
                </c:pt>
                <c:pt idx="270">
                  <c:v>3.9602648401409186</c:v>
                </c:pt>
                <c:pt idx="271">
                  <c:v>3.9185348341733892</c:v>
                </c:pt>
                <c:pt idx="272">
                  <c:v>3.8777098289265255</c:v>
                </c:pt>
                <c:pt idx="273">
                  <c:v>3.8309412258312645</c:v>
                </c:pt>
                <c:pt idx="274">
                  <c:v>3.7844675093550446</c:v>
                </c:pt>
                <c:pt idx="275">
                  <c:v>3.7625429630079053</c:v>
                </c:pt>
                <c:pt idx="276">
                  <c:v>3.7465411057684688</c:v>
                </c:pt>
                <c:pt idx="277">
                  <c:v>3.7340880210120497</c:v>
                </c:pt>
                <c:pt idx="278">
                  <c:v>3.6992019745642333</c:v>
                </c:pt>
                <c:pt idx="279">
                  <c:v>3.648743922575211</c:v>
                </c:pt>
                <c:pt idx="280">
                  <c:v>3.5966954630037482</c:v>
                </c:pt>
                <c:pt idx="281">
                  <c:v>3.5434695459807126</c:v>
                </c:pt>
                <c:pt idx="282">
                  <c:v>3.5130041681516033</c:v>
                </c:pt>
                <c:pt idx="283">
                  <c:v>3.4976305320401626</c:v>
                </c:pt>
                <c:pt idx="284">
                  <c:v>3.4587778543663523</c:v>
                </c:pt>
                <c:pt idx="285">
                  <c:v>3.4046486299257523</c:v>
                </c:pt>
                <c:pt idx="286">
                  <c:v>3.3442583755890056</c:v>
                </c:pt>
                <c:pt idx="287">
                  <c:v>3.2872666229285255</c:v>
                </c:pt>
                <c:pt idx="288">
                  <c:v>3.2314059813417306</c:v>
                </c:pt>
                <c:pt idx="289">
                  <c:v>3.2030486529852817</c:v>
                </c:pt>
                <c:pt idx="290">
                  <c:v>3.1868594337326592</c:v>
                </c:pt>
                <c:pt idx="291">
                  <c:v>3.1481332324726128</c:v>
                </c:pt>
                <c:pt idx="292">
                  <c:v>3.1020031127366874</c:v>
                </c:pt>
                <c:pt idx="293">
                  <c:v>3.0568155204305496</c:v>
                </c:pt>
                <c:pt idx="294">
                  <c:v>3.0145808617305687</c:v>
                </c:pt>
                <c:pt idx="295">
                  <c:v>2.97225320339358</c:v>
                </c:pt>
                <c:pt idx="296">
                  <c:v>2.952251811002673</c:v>
                </c:pt>
                <c:pt idx="297">
                  <c:v>2.9450009180878292</c:v>
                </c:pt>
                <c:pt idx="298">
                  <c:v>2.9285580495923327</c:v>
                </c:pt>
                <c:pt idx="299">
                  <c:v>2.9013246744737158</c:v>
                </c:pt>
                <c:pt idx="300">
                  <c:v>2.8721220324730625</c:v>
                </c:pt>
                <c:pt idx="301">
                  <c:v>2.8438357204151896</c:v>
                </c:pt>
                <c:pt idx="302">
                  <c:v>2.8194604068200024</c:v>
                </c:pt>
                <c:pt idx="303">
                  <c:v>2.8072549081303069</c:v>
                </c:pt>
                <c:pt idx="304">
                  <c:v>2.8072170635535301</c:v>
                </c:pt>
                <c:pt idx="305">
                  <c:v>2.7937245631237491</c:v>
                </c:pt>
                <c:pt idx="306">
                  <c:v>2.7749596709039812</c:v>
                </c:pt>
                <c:pt idx="307">
                  <c:v>2.7594895846062459</c:v>
                </c:pt>
                <c:pt idx="308">
                  <c:v>2.7449497621671566</c:v>
                </c:pt>
                <c:pt idx="309">
                  <c:v>2.7315628275388968</c:v>
                </c:pt>
                <c:pt idx="310">
                  <c:v>2.7298331997259466</c:v>
                </c:pt>
                <c:pt idx="311">
                  <c:v>2.7337939887805871</c:v>
                </c:pt>
                <c:pt idx="312">
                  <c:v>2.7278565670980051</c:v>
                </c:pt>
                <c:pt idx="313">
                  <c:v>2.7214535549571299</c:v>
                </c:pt>
                <c:pt idx="314">
                  <c:v>2.7124318104591438</c:v>
                </c:pt>
                <c:pt idx="315">
                  <c:v>2.7077058595582142</c:v>
                </c:pt>
                <c:pt idx="316">
                  <c:v>2.703730486504889</c:v>
                </c:pt>
                <c:pt idx="317">
                  <c:v>2.70669661019903</c:v>
                </c:pt>
                <c:pt idx="318">
                  <c:v>2.7127427838273355</c:v>
                </c:pt>
                <c:pt idx="319">
                  <c:v>2.7129216854367129</c:v>
                </c:pt>
                <c:pt idx="320">
                  <c:v>2.7082943623719284</c:v>
                </c:pt>
                <c:pt idx="321">
                  <c:v>2.7069390982832005</c:v>
                </c:pt>
                <c:pt idx="322">
                  <c:v>2.7063786274242543</c:v>
                </c:pt>
                <c:pt idx="323">
                  <c:v>2.7041124279967481</c:v>
                </c:pt>
                <c:pt idx="324">
                  <c:v>2.7063430839734299</c:v>
                </c:pt>
                <c:pt idx="325">
                  <c:v>2.7114226567511399</c:v>
                </c:pt>
                <c:pt idx="326">
                  <c:v>2.7107644557308985</c:v>
                </c:pt>
                <c:pt idx="327">
                  <c:v>2.707077578116635</c:v>
                </c:pt>
                <c:pt idx="328">
                  <c:v>2.70414673046252</c:v>
                </c:pt>
                <c:pt idx="329">
                  <c:v>2.7017741979373588</c:v>
                </c:pt>
                <c:pt idx="330">
                  <c:v>2.6997325992034393</c:v>
                </c:pt>
                <c:pt idx="331">
                  <c:v>2.7007916006624422</c:v>
                </c:pt>
                <c:pt idx="332">
                  <c:v>2.7047710809819869</c:v>
                </c:pt>
                <c:pt idx="333">
                  <c:v>2.7054589417947956</c:v>
                </c:pt>
                <c:pt idx="334">
                  <c:v>2.7069587967086508</c:v>
                </c:pt>
                <c:pt idx="335">
                  <c:v>2.7041685004156499</c:v>
                </c:pt>
                <c:pt idx="336">
                  <c:v>2.696256288761135</c:v>
                </c:pt>
                <c:pt idx="337">
                  <c:v>2.6884959500819203</c:v>
                </c:pt>
                <c:pt idx="338">
                  <c:v>2.6866011065658681</c:v>
                </c:pt>
                <c:pt idx="339">
                  <c:v>2.6878055378010659</c:v>
                </c:pt>
                <c:pt idx="340">
                  <c:v>2.6805609709671874</c:v>
                </c:pt>
                <c:pt idx="341">
                  <c:v>2.6706437628155513</c:v>
                </c:pt>
                <c:pt idx="342">
                  <c:v>2.6596834770120323</c:v>
                </c:pt>
                <c:pt idx="343">
                  <c:v>2.6519490990861621</c:v>
                </c:pt>
                <c:pt idx="344">
                  <c:v>2.6422641820423665</c:v>
                </c:pt>
                <c:pt idx="345">
                  <c:v>2.6387021223404954</c:v>
                </c:pt>
                <c:pt idx="346">
                  <c:v>2.6394741843988019</c:v>
                </c:pt>
                <c:pt idx="347">
                  <c:v>2.6302330678746255</c:v>
                </c:pt>
                <c:pt idx="348">
                  <c:v>2.6185637400386357</c:v>
                </c:pt>
                <c:pt idx="349">
                  <c:v>2.6058715641603474</c:v>
                </c:pt>
                <c:pt idx="350">
                  <c:v>2.5985851834884901</c:v>
                </c:pt>
                <c:pt idx="351">
                  <c:v>2.597668829350904</c:v>
                </c:pt>
                <c:pt idx="352">
                  <c:v>2.596141922289557</c:v>
                </c:pt>
                <c:pt idx="353">
                  <c:v>2.5954372507992161</c:v>
                </c:pt>
                <c:pt idx="354">
                  <c:v>2.5820831926422585</c:v>
                </c:pt>
                <c:pt idx="355">
                  <c:v>2.5625195264694351</c:v>
                </c:pt>
                <c:pt idx="356">
                  <c:v>2.543465451371711</c:v>
                </c:pt>
                <c:pt idx="357">
                  <c:v>2.5324468376309017</c:v>
                </c:pt>
                <c:pt idx="358">
                  <c:v>2.529428496837971</c:v>
                </c:pt>
                <c:pt idx="359">
                  <c:v>2.5243803553538875</c:v>
                </c:pt>
                <c:pt idx="360">
                  <c:v>2.5193494587265421</c:v>
                </c:pt>
                <c:pt idx="361">
                  <c:v>2.5005335878638961</c:v>
                </c:pt>
                <c:pt idx="362">
                  <c:v>2.4742319482417097</c:v>
                </c:pt>
                <c:pt idx="363">
                  <c:v>2.4645705705789958</c:v>
                </c:pt>
                <c:pt idx="364">
                  <c:v>2.4429543842953922</c:v>
                </c:pt>
                <c:pt idx="365">
                  <c:v>2.4155191884634797</c:v>
                </c:pt>
                <c:pt idx="366">
                  <c:v>2.4022054927926164</c:v>
                </c:pt>
                <c:pt idx="367">
                  <c:v>2.394686667016511</c:v>
                </c:pt>
                <c:pt idx="368">
                  <c:v>2.3708949461769304</c:v>
                </c:pt>
                <c:pt idx="369">
                  <c:v>2.342009440793138</c:v>
                </c:pt>
                <c:pt idx="370">
                  <c:v>2.3131691637365956</c:v>
                </c:pt>
                <c:pt idx="371">
                  <c:v>2.2859862765002967</c:v>
                </c:pt>
                <c:pt idx="372">
                  <c:v>2.2579717401784811</c:v>
                </c:pt>
                <c:pt idx="373">
                  <c:v>2.2463703403904245</c:v>
                </c:pt>
                <c:pt idx="374">
                  <c:v>2.2397829823982205</c:v>
                </c:pt>
                <c:pt idx="375">
                  <c:v>2.2198669635147801</c:v>
                </c:pt>
                <c:pt idx="376">
                  <c:v>2.1967433254573132</c:v>
                </c:pt>
                <c:pt idx="377">
                  <c:v>2.1732308144679302</c:v>
                </c:pt>
                <c:pt idx="378">
                  <c:v>2.1516723728857579</c:v>
                </c:pt>
                <c:pt idx="379">
                  <c:v>2.1298088273551468</c:v>
                </c:pt>
                <c:pt idx="380">
                  <c:v>2.1209158266422024</c:v>
                </c:pt>
                <c:pt idx="381">
                  <c:v>2.1187211027524753</c:v>
                </c:pt>
                <c:pt idx="382">
                  <c:v>2.1027584273897575</c:v>
                </c:pt>
                <c:pt idx="383">
                  <c:v>2.0830430240206437</c:v>
                </c:pt>
                <c:pt idx="384">
                  <c:v>2.06048720117571</c:v>
                </c:pt>
                <c:pt idx="385">
                  <c:v>2.0366710719493888</c:v>
                </c:pt>
                <c:pt idx="386">
                  <c:v>2.0141316039150934</c:v>
                </c:pt>
                <c:pt idx="387">
                  <c:v>2.0015685405474657</c:v>
                </c:pt>
                <c:pt idx="388">
                  <c:v>1.9936513279512635</c:v>
                </c:pt>
                <c:pt idx="389">
                  <c:v>2.0714239263992664</c:v>
                </c:pt>
                <c:pt idx="390">
                  <c:v>2.0600840021076867</c:v>
                </c:pt>
                <c:pt idx="391">
                  <c:v>2.0466389436997572</c:v>
                </c:pt>
                <c:pt idx="392">
                  <c:v>2.0324220827429311</c:v>
                </c:pt>
                <c:pt idx="393">
                  <c:v>2.0190508448686084</c:v>
                </c:pt>
                <c:pt idx="394">
                  <c:v>2.0122425043122791</c:v>
                </c:pt>
                <c:pt idx="395">
                  <c:v>2.0083077788978718</c:v>
                </c:pt>
                <c:pt idx="396">
                  <c:v>2.1359140294109911</c:v>
                </c:pt>
                <c:pt idx="397">
                  <c:v>2.1346646929247632</c:v>
                </c:pt>
                <c:pt idx="398">
                  <c:v>2.1352990317909848</c:v>
                </c:pt>
                <c:pt idx="399">
                  <c:v>2.135557887677491</c:v>
                </c:pt>
                <c:pt idx="400">
                  <c:v>2.1353701240296088</c:v>
                </c:pt>
                <c:pt idx="401">
                  <c:v>2.1369062512611485</c:v>
                </c:pt>
                <c:pt idx="402">
                  <c:v>2.140190698566939</c:v>
                </c:pt>
                <c:pt idx="403">
                  <c:v>2.1396497819178366</c:v>
                </c:pt>
                <c:pt idx="404">
                  <c:v>2.1386658728335863</c:v>
                </c:pt>
                <c:pt idx="405">
                  <c:v>2.1367933428303352</c:v>
                </c:pt>
                <c:pt idx="406">
                  <c:v>2.1475841190147906</c:v>
                </c:pt>
                <c:pt idx="407">
                  <c:v>2.1455170265444461</c:v>
                </c:pt>
                <c:pt idx="408">
                  <c:v>2.1447126705509563</c:v>
                </c:pt>
                <c:pt idx="409">
                  <c:v>2.1444712078836492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00D-4D08-B890-EEA455307CCF}"/>
            </c:ext>
          </c:extLst>
        </c:ser>
        <c:ser>
          <c:idx val="11"/>
          <c:order val="11"/>
          <c:tx>
            <c:strRef>
              <c:f>Letalidade.DIA!$N$1</c:f>
              <c:strCache>
                <c:ptCount val="1"/>
                <c:pt idx="0">
                  <c:v>Índia</c:v>
                </c:pt>
              </c:strCache>
            </c:strRef>
          </c:tx>
          <c:spPr>
            <a:ln w="28440">
              <a:solidFill>
                <a:srgbClr val="BF9000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Letalidade.DIA!$N$2:$N$411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1.2345679012345678</c:v>
                </c:pt>
                <c:pt idx="63">
                  <c:v>2.3809523809523809</c:v>
                </c:pt>
                <c:pt idx="64">
                  <c:v>1.8691588785046727</c:v>
                </c:pt>
                <c:pt idx="65">
                  <c:v>1.7543859649122806</c:v>
                </c:pt>
                <c:pt idx="66">
                  <c:v>2.1897810218978102</c:v>
                </c:pt>
                <c:pt idx="67">
                  <c:v>1.9867549668874174</c:v>
                </c:pt>
                <c:pt idx="68">
                  <c:v>2.0512820512820511</c:v>
                </c:pt>
                <c:pt idx="69">
                  <c:v>2.0512820512820511</c:v>
                </c:pt>
                <c:pt idx="70">
                  <c:v>1.4134275618374559</c:v>
                </c:pt>
                <c:pt idx="71">
                  <c:v>1.466275659824047</c:v>
                </c:pt>
                <c:pt idx="72">
                  <c:v>2.0737327188940093</c:v>
                </c:pt>
                <c:pt idx="73">
                  <c:v>1.7341040462427744</c:v>
                </c:pt>
                <c:pt idx="74">
                  <c:v>1.6501650165016499</c:v>
                </c:pt>
                <c:pt idx="75">
                  <c:v>2.0030816640986133</c:v>
                </c:pt>
                <c:pt idx="76">
                  <c:v>2.3480662983425415</c:v>
                </c:pt>
                <c:pt idx="77">
                  <c:v>2.3480662983425415</c:v>
                </c:pt>
                <c:pt idx="78">
                  <c:v>2.5536261491317673</c:v>
                </c:pt>
                <c:pt idx="79">
                  <c:v>2.7077497665732961</c:v>
                </c:pt>
                <c:pt idx="80">
                  <c:v>2.5579536370903275</c:v>
                </c:pt>
                <c:pt idx="81">
                  <c:v>2.3227383863080684</c:v>
                </c:pt>
                <c:pt idx="82">
                  <c:v>2.5445292620865136</c:v>
                </c:pt>
                <c:pt idx="83">
                  <c:v>2.4337244676227727</c:v>
                </c:pt>
                <c:pt idx="84">
                  <c:v>2.3432115782219163</c:v>
                </c:pt>
                <c:pt idx="85">
                  <c:v>2.2821576763485476</c:v>
                </c:pt>
                <c:pt idx="86">
                  <c:v>2.6801081878534543</c:v>
                </c:pt>
                <c:pt idx="87">
                  <c:v>2.5786021262157881</c:v>
                </c:pt>
                <c:pt idx="88">
                  <c:v>2.8251801289343952</c:v>
                </c:pt>
                <c:pt idx="89">
                  <c:v>2.8815004262574595</c:v>
                </c:pt>
                <c:pt idx="90">
                  <c:v>3.1035558328134747</c:v>
                </c:pt>
                <c:pt idx="91">
                  <c:v>3.2093460453874041</c:v>
                </c:pt>
                <c:pt idx="92">
                  <c:v>3.2671134514121589</c:v>
                </c:pt>
                <c:pt idx="93">
                  <c:v>3.3653846153846154</c:v>
                </c:pt>
                <c:pt idx="94">
                  <c:v>3.271253498021808</c:v>
                </c:pt>
                <c:pt idx="95">
                  <c:v>3.2957426348457033</c:v>
                </c:pt>
                <c:pt idx="96">
                  <c:v>3.344103392568659</c:v>
                </c:pt>
                <c:pt idx="97">
                  <c:v>3.2643609471875701</c:v>
                </c:pt>
                <c:pt idx="98">
                  <c:v>3.3384337181805535</c:v>
                </c:pt>
                <c:pt idx="99">
                  <c:v>3.2268329938900204</c:v>
                </c:pt>
                <c:pt idx="100">
                  <c:v>3.1450912250217207</c:v>
                </c:pt>
                <c:pt idx="101">
                  <c:v>3.1718724799741951</c:v>
                </c:pt>
                <c:pt idx="102">
                  <c:v>3.2025620496397114</c:v>
                </c:pt>
                <c:pt idx="103">
                  <c:v>3.1832842518580846</c:v>
                </c:pt>
                <c:pt idx="104">
                  <c:v>3.1113229622567924</c:v>
                </c:pt>
                <c:pt idx="105">
                  <c:v>3.1624908185750429</c:v>
                </c:pt>
                <c:pt idx="106">
                  <c:v>3.1099033816425119</c:v>
                </c:pt>
                <c:pt idx="107">
                  <c:v>3.1263444715330562</c:v>
                </c:pt>
                <c:pt idx="108">
                  <c:v>3.1730932563275012</c:v>
                </c:pt>
                <c:pt idx="109">
                  <c:v>3.2139665517681602</c:v>
                </c:pt>
                <c:pt idx="110">
                  <c:v>3.249621785173979</c:v>
                </c:pt>
                <c:pt idx="111">
                  <c:v>3.2731215934708784</c:v>
                </c:pt>
                <c:pt idx="112">
                  <c:v>3.2622669809299336</c:v>
                </c:pt>
                <c:pt idx="113">
                  <c:v>3.2541270635317656</c:v>
                </c:pt>
                <c:pt idx="114">
                  <c:v>3.2280817247784075</c:v>
                </c:pt>
                <c:pt idx="115">
                  <c:v>3.3769086640966552</c:v>
                </c:pt>
                <c:pt idx="116">
                  <c:v>3.4297746553015735</c:v>
                </c:pt>
                <c:pt idx="117">
                  <c:v>3.3672004834567155</c:v>
                </c:pt>
                <c:pt idx="118">
                  <c:v>3.3474140073124845</c:v>
                </c:pt>
                <c:pt idx="119">
                  <c:v>3.3203714256980996</c:v>
                </c:pt>
                <c:pt idx="120">
                  <c:v>3.3508635345334374</c:v>
                </c:pt>
                <c:pt idx="121">
                  <c:v>3.2850845842268286</c:v>
                </c:pt>
                <c:pt idx="122">
                  <c:v>3.2407145683758269</c:v>
                </c:pt>
                <c:pt idx="123">
                  <c:v>3.251167862575894</c:v>
                </c:pt>
                <c:pt idx="124">
                  <c:v>3.26782303244747</c:v>
                </c:pt>
                <c:pt idx="125">
                  <c:v>3.2316701232158107</c:v>
                </c:pt>
                <c:pt idx="126">
                  <c:v>3.2022341168256925</c:v>
                </c:pt>
                <c:pt idx="127">
                  <c:v>3.1585777601812444</c:v>
                </c:pt>
                <c:pt idx="128">
                  <c:v>3.1496636130145887</c:v>
                </c:pt>
                <c:pt idx="129">
                  <c:v>3.1273791514648162</c:v>
                </c:pt>
                <c:pt idx="130">
                  <c:v>3.0941451990632318</c:v>
                </c:pt>
                <c:pt idx="131">
                  <c:v>3.0571649801084027</c:v>
                </c:pt>
                <c:pt idx="132">
                  <c:v>3.0249816373567926</c:v>
                </c:pt>
                <c:pt idx="133">
                  <c:v>2.9735973333546495</c:v>
                </c:pt>
                <c:pt idx="134">
                  <c:v>2.9324779324779322</c:v>
                </c:pt>
                <c:pt idx="135">
                  <c:v>2.8960351471064856</c:v>
                </c:pt>
                <c:pt idx="136">
                  <c:v>2.8662814692529919</c:v>
                </c:pt>
                <c:pt idx="137">
                  <c:v>2.857669980957652</c:v>
                </c:pt>
                <c:pt idx="138">
                  <c:v>2.861690235137337</c:v>
                </c:pt>
                <c:pt idx="139">
                  <c:v>2.8383765885198344</c:v>
                </c:pt>
                <c:pt idx="140">
                  <c:v>2.8607931492895493</c:v>
                </c:pt>
                <c:pt idx="141">
                  <c:v>2.8351350312666423</c:v>
                </c:pt>
                <c:pt idx="142">
                  <c:v>2.8309759361797044</c:v>
                </c:pt>
                <c:pt idx="143">
                  <c:v>2.8172274616770507</c:v>
                </c:pt>
                <c:pt idx="144">
                  <c:v>2.800857356164054</c:v>
                </c:pt>
                <c:pt idx="145">
                  <c:v>2.8005845499933155</c:v>
                </c:pt>
                <c:pt idx="146">
                  <c:v>2.7993120783172376</c:v>
                </c:pt>
                <c:pt idx="147">
                  <c:v>2.8065935087489486</c:v>
                </c:pt>
                <c:pt idx="148">
                  <c:v>2.8094944612939323</c:v>
                </c:pt>
                <c:pt idx="149">
                  <c:v>2.7804731675571195</c:v>
                </c:pt>
                <c:pt idx="150">
                  <c:v>2.8004711213137385</c:v>
                </c:pt>
                <c:pt idx="151">
                  <c:v>2.8002444112617186</c:v>
                </c:pt>
                <c:pt idx="152">
                  <c:v>2.8271436497440496</c:v>
                </c:pt>
                <c:pt idx="153">
                  <c:v>2.856134572403247</c:v>
                </c:pt>
                <c:pt idx="154">
                  <c:v>2.8751460389070305</c:v>
                </c:pt>
                <c:pt idx="155">
                  <c:v>2.865182193804102</c:v>
                </c:pt>
                <c:pt idx="156">
                  <c:v>2.8638124804466583</c:v>
                </c:pt>
                <c:pt idx="157">
                  <c:v>2.8855318268331143</c:v>
                </c:pt>
                <c:pt idx="158">
                  <c:v>3.3618120966489204</c:v>
                </c:pt>
                <c:pt idx="159">
                  <c:v>3.334823107487205</c:v>
                </c:pt>
                <c:pt idx="160">
                  <c:v>3.3040585285862947</c:v>
                </c:pt>
                <c:pt idx="161">
                  <c:v>3.2775763957797537</c:v>
                </c:pt>
                <c:pt idx="162">
                  <c:v>3.229052212025016</c:v>
                </c:pt>
                <c:pt idx="163">
                  <c:v>3.2211567853800536</c:v>
                </c:pt>
                <c:pt idx="164">
                  <c:v>3.1827629680951355</c:v>
                </c:pt>
                <c:pt idx="165">
                  <c:v>3.1732879129647533</c:v>
                </c:pt>
                <c:pt idx="166">
                  <c:v>3.1481383625199477</c:v>
                </c:pt>
                <c:pt idx="167">
                  <c:v>3.1200996735324766</c:v>
                </c:pt>
                <c:pt idx="168">
                  <c:v>3.0818169850654185</c:v>
                </c:pt>
                <c:pt idx="169">
                  <c:v>3.0433442562195214</c:v>
                </c:pt>
                <c:pt idx="170">
                  <c:v>3.0046432909370107</c:v>
                </c:pt>
                <c:pt idx="171">
                  <c:v>2.9802060546185873</c:v>
                </c:pt>
                <c:pt idx="172">
                  <c:v>2.9718544884396572</c:v>
                </c:pt>
                <c:pt idx="173">
                  <c:v>2.9495188053737671</c:v>
                </c:pt>
                <c:pt idx="174">
                  <c:v>2.9115457905439106</c:v>
                </c:pt>
                <c:pt idx="175">
                  <c:v>2.8774592597734125</c:v>
                </c:pt>
                <c:pt idx="176">
                  <c:v>2.8622997333491789</c:v>
                </c:pt>
                <c:pt idx="177">
                  <c:v>2.8237213817350693</c:v>
                </c:pt>
                <c:pt idx="178">
                  <c:v>2.8013033842134885</c:v>
                </c:pt>
                <c:pt idx="179">
                  <c:v>2.7803781432806631</c:v>
                </c:pt>
                <c:pt idx="180">
                  <c:v>2.7536960964217196</c:v>
                </c:pt>
                <c:pt idx="181">
                  <c:v>2.7215854835336772</c:v>
                </c:pt>
                <c:pt idx="182">
                  <c:v>2.6949164104488159</c:v>
                </c:pt>
                <c:pt idx="183">
                  <c:v>2.6689329565077164</c:v>
                </c:pt>
                <c:pt idx="184">
                  <c:v>2.6386444012779902</c:v>
                </c:pt>
                <c:pt idx="185">
                  <c:v>2.6167022515527951</c:v>
                </c:pt>
                <c:pt idx="186">
                  <c:v>2.5966132617517337</c:v>
                </c:pt>
                <c:pt idx="187">
                  <c:v>2.571536502091083</c:v>
                </c:pt>
                <c:pt idx="188">
                  <c:v>2.5504267646379075</c:v>
                </c:pt>
                <c:pt idx="189">
                  <c:v>2.5293728025754874</c:v>
                </c:pt>
                <c:pt idx="190">
                  <c:v>2.4884513807304631</c:v>
                </c:pt>
                <c:pt idx="191">
                  <c:v>2.4593866246647043</c:v>
                </c:pt>
                <c:pt idx="192">
                  <c:v>2.4311131232843746</c:v>
                </c:pt>
                <c:pt idx="193">
                  <c:v>2.4085538366103201</c:v>
                </c:pt>
                <c:pt idx="194">
                  <c:v>2.4107989843658544</c:v>
                </c:pt>
                <c:pt idx="195">
                  <c:v>2.3759554949939634</c:v>
                </c:pt>
                <c:pt idx="196">
                  <c:v>2.3456440123543136</c:v>
                </c:pt>
                <c:pt idx="197">
                  <c:v>2.3141458598275597</c:v>
                </c:pt>
                <c:pt idx="198">
                  <c:v>2.2829726922441904</c:v>
                </c:pt>
                <c:pt idx="199">
                  <c:v>2.2536402104701057</c:v>
                </c:pt>
                <c:pt idx="200">
                  <c:v>2.2324013869837414</c:v>
                </c:pt>
                <c:pt idx="201">
                  <c:v>2.2078656793316291</c:v>
                </c:pt>
                <c:pt idx="202">
                  <c:v>2.181198020587356</c:v>
                </c:pt>
                <c:pt idx="203">
                  <c:v>2.1527864583947527</c:v>
                </c:pt>
                <c:pt idx="204">
                  <c:v>2.1342039831543884</c:v>
                </c:pt>
                <c:pt idx="205">
                  <c:v>2.1142709826217847</c:v>
                </c:pt>
                <c:pt idx="206">
                  <c:v>2.0982408682227351</c:v>
                </c:pt>
                <c:pt idx="207">
                  <c:v>2.0854142058656762</c:v>
                </c:pt>
                <c:pt idx="208">
                  <c:v>2.1327873543039866</c:v>
                </c:pt>
                <c:pt idx="209">
                  <c:v>2.051479127057029</c:v>
                </c:pt>
                <c:pt idx="210">
                  <c:v>2.0357069842110378</c:v>
                </c:pt>
                <c:pt idx="211">
                  <c:v>2.0148071769290437</c:v>
                </c:pt>
                <c:pt idx="212">
                  <c:v>2.0038156738781638</c:v>
                </c:pt>
                <c:pt idx="213">
                  <c:v>1.9948648440168821</c:v>
                </c:pt>
                <c:pt idx="214">
                  <c:v>1.9784618897871686</c:v>
                </c:pt>
                <c:pt idx="215">
                  <c:v>1.9624582279252136</c:v>
                </c:pt>
                <c:pt idx="216">
                  <c:v>1.9519013160300505</c:v>
                </c:pt>
                <c:pt idx="217">
                  <c:v>1.9411034474022562</c:v>
                </c:pt>
                <c:pt idx="218">
                  <c:v>1.9299666908910051</c:v>
                </c:pt>
                <c:pt idx="219">
                  <c:v>1.9232432526344929</c:v>
                </c:pt>
                <c:pt idx="220">
                  <c:v>1.9164611346551021</c:v>
                </c:pt>
                <c:pt idx="221">
                  <c:v>1.9112317433083039</c:v>
                </c:pt>
                <c:pt idx="222">
                  <c:v>1.8987460013923527</c:v>
                </c:pt>
                <c:pt idx="223">
                  <c:v>1.8875547478287562</c:v>
                </c:pt>
                <c:pt idx="224">
                  <c:v>1.8749867678237835</c:v>
                </c:pt>
                <c:pt idx="225">
                  <c:v>1.8623027054720291</c:v>
                </c:pt>
                <c:pt idx="226">
                  <c:v>1.8524003105897986</c:v>
                </c:pt>
                <c:pt idx="227">
                  <c:v>1.8435126445897687</c:v>
                </c:pt>
                <c:pt idx="228">
                  <c:v>1.8379804567914289</c:v>
                </c:pt>
                <c:pt idx="229">
                  <c:v>1.8268194937276339</c:v>
                </c:pt>
                <c:pt idx="230">
                  <c:v>1.8163542435424354</c:v>
                </c:pt>
                <c:pt idx="231">
                  <c:v>1.8057305313091445</c:v>
                </c:pt>
                <c:pt idx="232">
                  <c:v>1.7923450624136787</c:v>
                </c:pt>
                <c:pt idx="233">
                  <c:v>1.7802993169476244</c:v>
                </c:pt>
                <c:pt idx="234">
                  <c:v>1.7687635831062598</c:v>
                </c:pt>
                <c:pt idx="235">
                  <c:v>1.7597186699749543</c:v>
                </c:pt>
                <c:pt idx="236">
                  <c:v>1.7484791376771613</c:v>
                </c:pt>
                <c:pt idx="237">
                  <c:v>1.7393040497649455</c:v>
                </c:pt>
                <c:pt idx="238">
                  <c:v>1.7290058433890216</c:v>
                </c:pt>
                <c:pt idx="239">
                  <c:v>1.7168022546490347</c:v>
                </c:pt>
                <c:pt idx="240">
                  <c:v>1.703890465067772</c:v>
                </c:pt>
                <c:pt idx="241">
                  <c:v>1.700182832440353</c:v>
                </c:pt>
                <c:pt idx="242">
                  <c:v>1.6907971574287983</c:v>
                </c:pt>
                <c:pt idx="243">
                  <c:v>1.7176155938681887</c:v>
                </c:pt>
                <c:pt idx="244">
                  <c:v>1.6717246615497849</c:v>
                </c:pt>
                <c:pt idx="245">
                  <c:v>1.6624949785235315</c:v>
                </c:pt>
                <c:pt idx="246">
                  <c:v>1.6529262848638178</c:v>
                </c:pt>
                <c:pt idx="247">
                  <c:v>1.6449644243068142</c:v>
                </c:pt>
                <c:pt idx="248">
                  <c:v>1.638379988300763</c:v>
                </c:pt>
                <c:pt idx="249">
                  <c:v>1.634663975225676</c:v>
                </c:pt>
                <c:pt idx="250">
                  <c:v>1.6255155811953808</c:v>
                </c:pt>
                <c:pt idx="251">
                  <c:v>1.6179717363127188</c:v>
                </c:pt>
                <c:pt idx="252">
                  <c:v>1.6130138315385001</c:v>
                </c:pt>
                <c:pt idx="253">
                  <c:v>1.6063343850029044</c:v>
                </c:pt>
                <c:pt idx="254">
                  <c:v>1.6014709580543702</c:v>
                </c:pt>
                <c:pt idx="255">
                  <c:v>1.5987846108958963</c:v>
                </c:pt>
                <c:pt idx="256">
                  <c:v>1.5944002933044752</c:v>
                </c:pt>
                <c:pt idx="257">
                  <c:v>1.5900342571972734</c:v>
                </c:pt>
                <c:pt idx="258">
                  <c:v>1.5861285504857725</c:v>
                </c:pt>
                <c:pt idx="259">
                  <c:v>1.5816408454568922</c:v>
                </c:pt>
                <c:pt idx="260">
                  <c:v>1.5770128553339389</c:v>
                </c:pt>
                <c:pt idx="261">
                  <c:v>1.5727849695343081</c:v>
                </c:pt>
                <c:pt idx="262">
                  <c:v>1.5673464446191401</c:v>
                </c:pt>
                <c:pt idx="263">
                  <c:v>1.5660249193552662</c:v>
                </c:pt>
                <c:pt idx="264">
                  <c:v>1.5631950402560979</c:v>
                </c:pt>
                <c:pt idx="265">
                  <c:v>1.5603994202126095</c:v>
                </c:pt>
                <c:pt idx="266">
                  <c:v>1.5577556899281135</c:v>
                </c:pt>
                <c:pt idx="267">
                  <c:v>1.5540724280018867</c:v>
                </c:pt>
                <c:pt idx="268">
                  <c:v>1.5502395522821817</c:v>
                </c:pt>
                <c:pt idx="269">
                  <c:v>1.5492554915556758</c:v>
                </c:pt>
                <c:pt idx="270">
                  <c:v>1.547328296580309</c:v>
                </c:pt>
                <c:pt idx="271">
                  <c:v>1.5437584254910466</c:v>
                </c:pt>
                <c:pt idx="272">
                  <c:v>1.5419587553182663</c:v>
                </c:pt>
                <c:pt idx="273">
                  <c:v>1.5390383990195178</c:v>
                </c:pt>
                <c:pt idx="274">
                  <c:v>1.5358233555048153</c:v>
                </c:pt>
                <c:pt idx="275">
                  <c:v>1.5328897900692335</c:v>
                </c:pt>
                <c:pt idx="276">
                  <c:v>1.5309063139294414</c:v>
                </c:pt>
                <c:pt idx="277">
                  <c:v>1.5275598534627715</c:v>
                </c:pt>
                <c:pt idx="278">
                  <c:v>1.5227114133013424</c:v>
                </c:pt>
                <c:pt idx="279">
                  <c:v>1.521762254445715</c:v>
                </c:pt>
                <c:pt idx="280">
                  <c:v>1.5202860879252167</c:v>
                </c:pt>
                <c:pt idx="281">
                  <c:v>1.5215187674351671</c:v>
                </c:pt>
                <c:pt idx="282">
                  <c:v>1.5179583572673465</c:v>
                </c:pt>
                <c:pt idx="283">
                  <c:v>1.5163359840506785</c:v>
                </c:pt>
                <c:pt idx="284">
                  <c:v>1.5149964573753838</c:v>
                </c:pt>
                <c:pt idx="285">
                  <c:v>1.5131285466383182</c:v>
                </c:pt>
                <c:pt idx="286">
                  <c:v>1.5114197187279677</c:v>
                </c:pt>
                <c:pt idx="287">
                  <c:v>1.5094152263649372</c:v>
                </c:pt>
                <c:pt idx="288">
                  <c:v>1.5071436554546573</c:v>
                </c:pt>
                <c:pt idx="289">
                  <c:v>1.5046095687727332</c:v>
                </c:pt>
                <c:pt idx="290">
                  <c:v>1.5038453121521629</c:v>
                </c:pt>
                <c:pt idx="291">
                  <c:v>1.5019419743034135</c:v>
                </c:pt>
                <c:pt idx="292">
                  <c:v>1.4990541905471788</c:v>
                </c:pt>
                <c:pt idx="293">
                  <c:v>1.4969987702827015</c:v>
                </c:pt>
                <c:pt idx="294">
                  <c:v>1.494890267673362</c:v>
                </c:pt>
                <c:pt idx="295">
                  <c:v>1.4920549427535061</c:v>
                </c:pt>
                <c:pt idx="296">
                  <c:v>1.4898813546161145</c:v>
                </c:pt>
                <c:pt idx="297">
                  <c:v>1.4889043682809437</c:v>
                </c:pt>
                <c:pt idx="298">
                  <c:v>1.4868035077742319</c:v>
                </c:pt>
                <c:pt idx="299">
                  <c:v>1.4862950954832361</c:v>
                </c:pt>
                <c:pt idx="300">
                  <c:v>1.4858428545682194</c:v>
                </c:pt>
                <c:pt idx="301">
                  <c:v>1.4838195810013615</c:v>
                </c:pt>
                <c:pt idx="302">
                  <c:v>1.4824241509568801</c:v>
                </c:pt>
                <c:pt idx="303">
                  <c:v>1.4801973004061304</c:v>
                </c:pt>
                <c:pt idx="304">
                  <c:v>1.4788523382368861</c:v>
                </c:pt>
                <c:pt idx="305">
                  <c:v>1.4771982110722184</c:v>
                </c:pt>
                <c:pt idx="306">
                  <c:v>1.4753827651027487</c:v>
                </c:pt>
                <c:pt idx="307">
                  <c:v>1.4740637166985822</c:v>
                </c:pt>
                <c:pt idx="308">
                  <c:v>1.4724831506406979</c:v>
                </c:pt>
                <c:pt idx="309">
                  <c:v>1.4706885036710204</c:v>
                </c:pt>
                <c:pt idx="310">
                  <c:v>1.470527217981155</c:v>
                </c:pt>
                <c:pt idx="311">
                  <c:v>1.4707542800607147</c:v>
                </c:pt>
                <c:pt idx="312">
                  <c:v>1.4697000653097805</c:v>
                </c:pt>
                <c:pt idx="313">
                  <c:v>1.4687531359941186</c:v>
                </c:pt>
                <c:pt idx="314">
                  <c:v>1.4677548055859575</c:v>
                </c:pt>
                <c:pt idx="315">
                  <c:v>1.4664888957048912</c:v>
                </c:pt>
                <c:pt idx="316">
                  <c:v>1.4647080203777434</c:v>
                </c:pt>
                <c:pt idx="317">
                  <c:v>1.4632382425779811</c:v>
                </c:pt>
                <c:pt idx="318">
                  <c:v>1.4624138141436329</c:v>
                </c:pt>
                <c:pt idx="319">
                  <c:v>1.4605925517250951</c:v>
                </c:pt>
                <c:pt idx="320">
                  <c:v>1.4592349707905885</c:v>
                </c:pt>
                <c:pt idx="321">
                  <c:v>1.4577669714677683</c:v>
                </c:pt>
                <c:pt idx="322">
                  <c:v>1.4565117356668604</c:v>
                </c:pt>
                <c:pt idx="323">
                  <c:v>1.4553090471662751</c:v>
                </c:pt>
                <c:pt idx="324">
                  <c:v>1.4540234619645618</c:v>
                </c:pt>
                <c:pt idx="325">
                  <c:v>1.4543355995032765</c:v>
                </c:pt>
                <c:pt idx="326">
                  <c:v>1.4540056317164018</c:v>
                </c:pt>
                <c:pt idx="327">
                  <c:v>1.4541009279112118</c:v>
                </c:pt>
                <c:pt idx="328">
                  <c:v>1.4541831691159195</c:v>
                </c:pt>
                <c:pt idx="329">
                  <c:v>1.4539647391174071</c:v>
                </c:pt>
                <c:pt idx="330">
                  <c:v>1.4535335250474326</c:v>
                </c:pt>
                <c:pt idx="331">
                  <c:v>1.4526201424109839</c:v>
                </c:pt>
                <c:pt idx="332">
                  <c:v>1.4526106863621047</c:v>
                </c:pt>
                <c:pt idx="333">
                  <c:v>1.4519533476789392</c:v>
                </c:pt>
                <c:pt idx="334">
                  <c:v>1.4514857682788951</c:v>
                </c:pt>
                <c:pt idx="335">
                  <c:v>1.451356054225633</c:v>
                </c:pt>
                <c:pt idx="336">
                  <c:v>1.4514222621358481</c:v>
                </c:pt>
                <c:pt idx="337">
                  <c:v>1.4509341506451894</c:v>
                </c:pt>
                <c:pt idx="338">
                  <c:v>1.450359668558594</c:v>
                </c:pt>
                <c:pt idx="339">
                  <c:v>1.4507026684897739</c:v>
                </c:pt>
                <c:pt idx="340">
                  <c:v>1.4507457150718743</c:v>
                </c:pt>
                <c:pt idx="341">
                  <c:v>1.4508127658988945</c:v>
                </c:pt>
                <c:pt idx="342">
                  <c:v>1.4508719771746872</c:v>
                </c:pt>
                <c:pt idx="343">
                  <c:v>1.4506928263691528</c:v>
                </c:pt>
                <c:pt idx="344">
                  <c:v>1.4502419096853894</c:v>
                </c:pt>
                <c:pt idx="345">
                  <c:v>1.4500435579917976</c:v>
                </c:pt>
                <c:pt idx="346">
                  <c:v>1.4502165533379467</c:v>
                </c:pt>
                <c:pt idx="347">
                  <c:v>1.4500746900753001</c:v>
                </c:pt>
                <c:pt idx="348">
                  <c:v>1.4496169315447256</c:v>
                </c:pt>
                <c:pt idx="349">
                  <c:v>1.4496328661766291</c:v>
                </c:pt>
                <c:pt idx="350">
                  <c:v>1.4489260523872374</c:v>
                </c:pt>
                <c:pt idx="351">
                  <c:v>1.4490005251353328</c:v>
                </c:pt>
                <c:pt idx="352">
                  <c:v>1.4488917424603034</c:v>
                </c:pt>
                <c:pt idx="353">
                  <c:v>1.4490278701638635</c:v>
                </c:pt>
                <c:pt idx="354">
                  <c:v>1.4489130736100433</c:v>
                </c:pt>
                <c:pt idx="355">
                  <c:v>1.448745718428383</c:v>
                </c:pt>
                <c:pt idx="356">
                  <c:v>1.4484127041991759</c:v>
                </c:pt>
                <c:pt idx="357">
                  <c:v>1.4479048084435659</c:v>
                </c:pt>
                <c:pt idx="358">
                  <c:v>1.4474574448867272</c:v>
                </c:pt>
                <c:pt idx="359">
                  <c:v>1.4472167558357363</c:v>
                </c:pt>
                <c:pt idx="360">
                  <c:v>1.4468693358710434</c:v>
                </c:pt>
                <c:pt idx="361">
                  <c:v>1.4468914109509343</c:v>
                </c:pt>
                <c:pt idx="362">
                  <c:v>1.4461950897320881</c:v>
                </c:pt>
                <c:pt idx="363">
                  <c:v>1.4459230817319617</c:v>
                </c:pt>
                <c:pt idx="364">
                  <c:v>1.4459230817319617</c:v>
                </c:pt>
                <c:pt idx="365">
                  <c:v>1.4449272383410825</c:v>
                </c:pt>
                <c:pt idx="366">
                  <c:v>1.4442137103805011</c:v>
                </c:pt>
                <c:pt idx="367">
                  <c:v>1.44407305190607</c:v>
                </c:pt>
                <c:pt idx="368">
                  <c:v>1.443800644240619</c:v>
                </c:pt>
                <c:pt idx="369">
                  <c:v>1.4433567130732194</c:v>
                </c:pt>
                <c:pt idx="370">
                  <c:v>1.4430335715845546</c:v>
                </c:pt>
                <c:pt idx="371">
                  <c:v>1.4426187400530843</c:v>
                </c:pt>
                <c:pt idx="372">
                  <c:v>1.4422638410643698</c:v>
                </c:pt>
                <c:pt idx="373">
                  <c:v>1.4417543774350809</c:v>
                </c:pt>
                <c:pt idx="374">
                  <c:v>1.4416778485625887</c:v>
                </c:pt>
                <c:pt idx="375">
                  <c:v>1.4413259768622246</c:v>
                </c:pt>
                <c:pt idx="376">
                  <c:v>1.4406812326551899</c:v>
                </c:pt>
                <c:pt idx="377">
                  <c:v>1.4402431600872925</c:v>
                </c:pt>
                <c:pt idx="378">
                  <c:v>1.439742007375407</c:v>
                </c:pt>
                <c:pt idx="379">
                  <c:v>1.4391902488827994</c:v>
                </c:pt>
                <c:pt idx="380">
                  <c:v>1.4386370266380795</c:v>
                </c:pt>
                <c:pt idx="381">
                  <c:v>1.43850641922262</c:v>
                </c:pt>
                <c:pt idx="382">
                  <c:v>1.43808046885517</c:v>
                </c:pt>
                <c:pt idx="383">
                  <c:v>1.437662137296281</c:v>
                </c:pt>
                <c:pt idx="384">
                  <c:v>1.4366540149820224</c:v>
                </c:pt>
                <c:pt idx="385">
                  <c:v>1.4361792472299091</c:v>
                </c:pt>
                <c:pt idx="386">
                  <c:v>1.43561672083939</c:v>
                </c:pt>
                <c:pt idx="387">
                  <c:v>1.435188671089582</c:v>
                </c:pt>
                <c:pt idx="388">
                  <c:v>1.4349106861305869</c:v>
                </c:pt>
                <c:pt idx="389">
                  <c:v>1.4344615953332953</c:v>
                </c:pt>
                <c:pt idx="390">
                  <c:v>1.4337384268644935</c:v>
                </c:pt>
                <c:pt idx="391">
                  <c:v>1.4332024604097295</c:v>
                </c:pt>
                <c:pt idx="392">
                  <c:v>1.4325286213518689</c:v>
                </c:pt>
                <c:pt idx="393">
                  <c:v>1.4316534555510469</c:v>
                </c:pt>
                <c:pt idx="394">
                  <c:v>1.4308656958899242</c:v>
                </c:pt>
                <c:pt idx="395">
                  <c:v>1.4303830703002332</c:v>
                </c:pt>
                <c:pt idx="396">
                  <c:v>1.4297908958903689</c:v>
                </c:pt>
                <c:pt idx="397">
                  <c:v>1.4290847069355315</c:v>
                </c:pt>
                <c:pt idx="398">
                  <c:v>1.4286616284042346</c:v>
                </c:pt>
                <c:pt idx="399">
                  <c:v>1.4280145704306333</c:v>
                </c:pt>
                <c:pt idx="400">
                  <c:v>1.4272614062984299</c:v>
                </c:pt>
                <c:pt idx="401">
                  <c:v>1.4265628210423604</c:v>
                </c:pt>
                <c:pt idx="402">
                  <c:v>1.4261132686113762</c:v>
                </c:pt>
                <c:pt idx="403">
                  <c:v>1.4255137455976419</c:v>
                </c:pt>
                <c:pt idx="404">
                  <c:v>1.4247592350131291</c:v>
                </c:pt>
                <c:pt idx="405">
                  <c:v>1.4239294875291357</c:v>
                </c:pt>
                <c:pt idx="406">
                  <c:v>1.4230344616619601</c:v>
                </c:pt>
                <c:pt idx="407">
                  <c:v>1.4220065757182427</c:v>
                </c:pt>
                <c:pt idx="408">
                  <c:v>1.4209261438235121</c:v>
                </c:pt>
                <c:pt idx="409">
                  <c:v>1.4202690271643255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00D-4D08-B890-EEA455307CCF}"/>
            </c:ext>
          </c:extLst>
        </c:ser>
        <c:ser>
          <c:idx val="12"/>
          <c:order val="12"/>
          <c:tx>
            <c:strRef>
              <c:f>Letalidade.DIA!$O$1</c:f>
              <c:strCache>
                <c:ptCount val="1"/>
                <c:pt idx="0">
                  <c:v>Reino Unido </c:v>
                </c:pt>
              </c:strCache>
            </c:strRef>
          </c:tx>
          <c:spPr>
            <a:ln w="28440">
              <a:solidFill>
                <a:srgbClr val="2F5597"/>
              </a:solidFill>
              <a:round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trike="noStrike" spc="-1">
                    <a:solidFill>
                      <a:srgbClr val="000000"/>
                    </a:solidFill>
                    <a:latin typeface="Calibri"/>
                  </a:defRPr>
                </a:pPr>
                <a:endParaRPr lang="pt-B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Letalidade.DIA!$A$2:$A$411</c:f>
              <c:numCache>
                <c:formatCode>General</c:formatCode>
                <c:ptCount val="4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  <c:pt idx="347">
                  <c:v>348</c:v>
                </c:pt>
                <c:pt idx="348">
                  <c:v>349</c:v>
                </c:pt>
                <c:pt idx="349">
                  <c:v>350</c:v>
                </c:pt>
                <c:pt idx="350">
                  <c:v>351</c:v>
                </c:pt>
                <c:pt idx="351">
                  <c:v>352</c:v>
                </c:pt>
                <c:pt idx="352">
                  <c:v>353</c:v>
                </c:pt>
                <c:pt idx="353">
                  <c:v>354</c:v>
                </c:pt>
                <c:pt idx="354">
                  <c:v>355</c:v>
                </c:pt>
                <c:pt idx="355">
                  <c:v>356</c:v>
                </c:pt>
                <c:pt idx="356">
                  <c:v>357</c:v>
                </c:pt>
                <c:pt idx="357">
                  <c:v>358</c:v>
                </c:pt>
                <c:pt idx="358">
                  <c:v>359</c:v>
                </c:pt>
                <c:pt idx="359">
                  <c:v>360</c:v>
                </c:pt>
                <c:pt idx="360">
                  <c:v>361</c:v>
                </c:pt>
                <c:pt idx="361">
                  <c:v>362</c:v>
                </c:pt>
                <c:pt idx="362">
                  <c:v>363</c:v>
                </c:pt>
                <c:pt idx="363">
                  <c:v>364</c:v>
                </c:pt>
                <c:pt idx="364">
                  <c:v>365</c:v>
                </c:pt>
                <c:pt idx="365">
                  <c:v>366</c:v>
                </c:pt>
                <c:pt idx="366">
                  <c:v>367</c:v>
                </c:pt>
                <c:pt idx="367">
                  <c:v>368</c:v>
                </c:pt>
                <c:pt idx="368">
                  <c:v>369</c:v>
                </c:pt>
                <c:pt idx="369">
                  <c:v>370</c:v>
                </c:pt>
                <c:pt idx="370">
                  <c:v>371</c:v>
                </c:pt>
                <c:pt idx="371">
                  <c:v>372</c:v>
                </c:pt>
                <c:pt idx="372">
                  <c:v>373</c:v>
                </c:pt>
                <c:pt idx="373">
                  <c:v>374</c:v>
                </c:pt>
                <c:pt idx="374">
                  <c:v>375</c:v>
                </c:pt>
                <c:pt idx="375">
                  <c:v>376</c:v>
                </c:pt>
                <c:pt idx="376">
                  <c:v>377</c:v>
                </c:pt>
                <c:pt idx="377">
                  <c:v>378</c:v>
                </c:pt>
                <c:pt idx="378">
                  <c:v>379</c:v>
                </c:pt>
                <c:pt idx="379">
                  <c:v>380</c:v>
                </c:pt>
                <c:pt idx="380">
                  <c:v>381</c:v>
                </c:pt>
                <c:pt idx="381">
                  <c:v>382</c:v>
                </c:pt>
                <c:pt idx="382">
                  <c:v>383</c:v>
                </c:pt>
                <c:pt idx="383">
                  <c:v>384</c:v>
                </c:pt>
                <c:pt idx="384">
                  <c:v>385</c:v>
                </c:pt>
                <c:pt idx="385">
                  <c:v>386</c:v>
                </c:pt>
                <c:pt idx="386">
                  <c:v>387</c:v>
                </c:pt>
                <c:pt idx="387">
                  <c:v>388</c:v>
                </c:pt>
                <c:pt idx="388">
                  <c:v>389</c:v>
                </c:pt>
                <c:pt idx="389">
                  <c:v>390</c:v>
                </c:pt>
                <c:pt idx="390">
                  <c:v>391</c:v>
                </c:pt>
                <c:pt idx="391">
                  <c:v>392</c:v>
                </c:pt>
                <c:pt idx="392">
                  <c:v>393</c:v>
                </c:pt>
                <c:pt idx="393">
                  <c:v>394</c:v>
                </c:pt>
                <c:pt idx="394">
                  <c:v>395</c:v>
                </c:pt>
                <c:pt idx="395">
                  <c:v>396</c:v>
                </c:pt>
                <c:pt idx="396">
                  <c:v>397</c:v>
                </c:pt>
                <c:pt idx="397">
                  <c:v>398</c:v>
                </c:pt>
                <c:pt idx="398">
                  <c:v>399</c:v>
                </c:pt>
                <c:pt idx="399">
                  <c:v>400</c:v>
                </c:pt>
                <c:pt idx="400">
                  <c:v>401</c:v>
                </c:pt>
                <c:pt idx="401">
                  <c:v>402</c:v>
                </c:pt>
                <c:pt idx="402">
                  <c:v>403</c:v>
                </c:pt>
                <c:pt idx="403">
                  <c:v>404</c:v>
                </c:pt>
                <c:pt idx="404">
                  <c:v>405</c:v>
                </c:pt>
                <c:pt idx="405">
                  <c:v>406</c:v>
                </c:pt>
                <c:pt idx="406">
                  <c:v>407</c:v>
                </c:pt>
                <c:pt idx="407">
                  <c:v>408</c:v>
                </c:pt>
                <c:pt idx="408">
                  <c:v>409</c:v>
                </c:pt>
                <c:pt idx="409">
                  <c:v>410</c:v>
                </c:pt>
              </c:numCache>
            </c:numRef>
          </c:cat>
          <c:val>
            <c:numRef>
              <c:f>Letalidade.DIA!$O$2:$O$411</c:f>
              <c:numCache>
                <c:formatCode>0.0</c:formatCode>
                <c:ptCount val="4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0.36900369003690037</c:v>
                </c:pt>
                <c:pt idx="57">
                  <c:v>0.56818181818181823</c:v>
                </c:pt>
                <c:pt idx="58">
                  <c:v>0.48543689320388345</c:v>
                </c:pt>
                <c:pt idx="59">
                  <c:v>0.63965884861407252</c:v>
                </c:pt>
                <c:pt idx="60">
                  <c:v>1.1345218800648298</c:v>
                </c:pt>
                <c:pt idx="61">
                  <c:v>0.79908675799086759</c:v>
                </c:pt>
                <c:pt idx="62">
                  <c:v>0.702028081123245</c:v>
                </c:pt>
                <c:pt idx="63">
                  <c:v>0.56625141562853909</c:v>
                </c:pt>
                <c:pt idx="64">
                  <c:v>1.2923351158645278</c:v>
                </c:pt>
                <c:pt idx="65">
                  <c:v>1.6506717850287906</c:v>
                </c:pt>
                <c:pt idx="66">
                  <c:v>2.1332458155562848</c:v>
                </c:pt>
                <c:pt idx="67">
                  <c:v>2.2416621104428649</c:v>
                </c:pt>
                <c:pt idx="68">
                  <c:v>2.6202846171222047</c:v>
                </c:pt>
                <c:pt idx="69">
                  <c:v>2.9856247696277185</c:v>
                </c:pt>
                <c:pt idx="70">
                  <c:v>2.9933652214164481</c:v>
                </c:pt>
                <c:pt idx="71">
                  <c:v>3.2574974146845919</c:v>
                </c:pt>
                <c:pt idx="72">
                  <c:v>3.2236400268636665</c:v>
                </c:pt>
                <c:pt idx="73">
                  <c:v>3.5298681148176878</c:v>
                </c:pt>
                <c:pt idx="74">
                  <c:v>4.0474308300395254</c:v>
                </c:pt>
                <c:pt idx="75">
                  <c:v>4.678868552412645</c:v>
                </c:pt>
                <c:pt idx="76">
                  <c:v>4.9895580515888698</c:v>
                </c:pt>
                <c:pt idx="77">
                  <c:v>5.6335320130744089</c:v>
                </c:pt>
                <c:pt idx="78">
                  <c:v>6.09974584392317</c:v>
                </c:pt>
                <c:pt idx="79">
                  <c:v>6.248368937106215</c:v>
                </c:pt>
                <c:pt idx="80">
                  <c:v>6.9067753781880663</c:v>
                </c:pt>
                <c:pt idx="81">
                  <c:v>7.2244801790657949</c:v>
                </c:pt>
                <c:pt idx="82">
                  <c:v>8.1236352292814811</c:v>
                </c:pt>
                <c:pt idx="83">
                  <c:v>8.7181023950577448</c:v>
                </c:pt>
                <c:pt idx="84">
                  <c:v>9.3639246409251999</c:v>
                </c:pt>
                <c:pt idx="85">
                  <c:v>9.9209932279909712</c:v>
                </c:pt>
                <c:pt idx="86">
                  <c:v>10.271073802028681</c:v>
                </c:pt>
                <c:pt idx="87">
                  <c:v>10.59698545382742</c:v>
                </c:pt>
                <c:pt idx="88">
                  <c:v>11.422472522481605</c:v>
                </c:pt>
                <c:pt idx="89">
                  <c:v>11.992336093085701</c:v>
                </c:pt>
                <c:pt idx="90">
                  <c:v>12.64565798916944</c:v>
                </c:pt>
                <c:pt idx="91">
                  <c:v>13.268624299019546</c:v>
                </c:pt>
                <c:pt idx="92">
                  <c:v>13.584131645805655</c:v>
                </c:pt>
                <c:pt idx="93">
                  <c:v>13.77524193097276</c:v>
                </c:pt>
                <c:pt idx="94">
                  <c:v>14.037297844391325</c:v>
                </c:pt>
                <c:pt idx="95">
                  <c:v>14.54168899146849</c:v>
                </c:pt>
                <c:pt idx="96">
                  <c:v>14.78920475842885</c:v>
                </c:pt>
                <c:pt idx="97">
                  <c:v>15.058763845438403</c:v>
                </c:pt>
                <c:pt idx="98">
                  <c:v>15.162661654808252</c:v>
                </c:pt>
                <c:pt idx="99">
                  <c:v>15.465631454011019</c:v>
                </c:pt>
                <c:pt idx="100">
                  <c:v>15.220077092873851</c:v>
                </c:pt>
                <c:pt idx="101">
                  <c:v>15.206961242166606</c:v>
                </c:pt>
                <c:pt idx="102">
                  <c:v>15.580353368839292</c:v>
                </c:pt>
                <c:pt idx="103">
                  <c:v>15.658479081250604</c:v>
                </c:pt>
                <c:pt idx="104">
                  <c:v>15.53225139991166</c:v>
                </c:pt>
                <c:pt idx="105">
                  <c:v>15.675764822297353</c:v>
                </c:pt>
                <c:pt idx="106">
                  <c:v>15.699629221098515</c:v>
                </c:pt>
                <c:pt idx="107">
                  <c:v>15.554129225502781</c:v>
                </c:pt>
                <c:pt idx="108">
                  <c:v>15.414513521224995</c:v>
                </c:pt>
                <c:pt idx="109">
                  <c:v>15.564489813509336</c:v>
                </c:pt>
                <c:pt idx="110">
                  <c:v>15.584205803170805</c:v>
                </c:pt>
                <c:pt idx="111">
                  <c:v>15.459802081160628</c:v>
                </c:pt>
                <c:pt idx="112">
                  <c:v>15.420529167276783</c:v>
                </c:pt>
                <c:pt idx="113">
                  <c:v>15.340182886357029</c:v>
                </c:pt>
                <c:pt idx="114">
                  <c:v>15.209564055021344</c:v>
                </c:pt>
                <c:pt idx="115">
                  <c:v>15.113256591162273</c:v>
                </c:pt>
                <c:pt idx="116">
                  <c:v>15.224675480330799</c:v>
                </c:pt>
                <c:pt idx="117">
                  <c:v>15.268865585102848</c:v>
                </c:pt>
                <c:pt idx="118">
                  <c:v>15.20550830458156</c:v>
                </c:pt>
                <c:pt idx="119">
                  <c:v>15.208564045773349</c:v>
                </c:pt>
                <c:pt idx="120">
                  <c:v>15.1160309933184</c:v>
                </c:pt>
                <c:pt idx="121">
                  <c:v>15.063701144461239</c:v>
                </c:pt>
                <c:pt idx="122">
                  <c:v>14.985953189954632</c:v>
                </c:pt>
                <c:pt idx="123">
                  <c:v>15.021697540945359</c:v>
                </c:pt>
                <c:pt idx="124">
                  <c:v>14.992283383552582</c:v>
                </c:pt>
                <c:pt idx="125">
                  <c:v>14.927223451377483</c:v>
                </c:pt>
                <c:pt idx="126">
                  <c:v>14.908315336221815</c:v>
                </c:pt>
                <c:pt idx="127">
                  <c:v>14.923531986576647</c:v>
                </c:pt>
                <c:pt idx="128">
                  <c:v>14.816956696984034</c:v>
                </c:pt>
                <c:pt idx="129">
                  <c:v>14.762049632752403</c:v>
                </c:pt>
                <c:pt idx="130">
                  <c:v>14.812681849242948</c:v>
                </c:pt>
                <c:pt idx="131">
                  <c:v>14.760044287768686</c:v>
                </c:pt>
                <c:pt idx="132">
                  <c:v>14.706289395216587</c:v>
                </c:pt>
                <c:pt idx="133">
                  <c:v>14.669969256046103</c:v>
                </c:pt>
                <c:pt idx="134">
                  <c:v>14.636032663471626</c:v>
                </c:pt>
                <c:pt idx="135">
                  <c:v>14.699605906496819</c:v>
                </c:pt>
                <c:pt idx="136">
                  <c:v>14.660373369759652</c:v>
                </c:pt>
                <c:pt idx="137">
                  <c:v>14.617124394184167</c:v>
                </c:pt>
                <c:pt idx="138">
                  <c:v>14.688372540838923</c:v>
                </c:pt>
                <c:pt idx="139">
                  <c:v>14.717630332885982</c:v>
                </c:pt>
                <c:pt idx="140">
                  <c:v>14.72355032487434</c:v>
                </c:pt>
                <c:pt idx="141">
                  <c:v>14.695708232112391</c:v>
                </c:pt>
                <c:pt idx="142">
                  <c:v>14.654487533216709</c:v>
                </c:pt>
                <c:pt idx="143">
                  <c:v>14.626380564150928</c:v>
                </c:pt>
                <c:pt idx="144">
                  <c:v>14.641197648417487</c:v>
                </c:pt>
                <c:pt idx="145">
                  <c:v>14.655348466224574</c:v>
                </c:pt>
                <c:pt idx="146">
                  <c:v>14.629004251012923</c:v>
                </c:pt>
                <c:pt idx="147">
                  <c:v>14.658059987334143</c:v>
                </c:pt>
                <c:pt idx="148">
                  <c:v>14.650017854293768</c:v>
                </c:pt>
                <c:pt idx="149">
                  <c:v>14.62602682138894</c:v>
                </c:pt>
                <c:pt idx="150">
                  <c:v>14.60394917738061</c:v>
                </c:pt>
                <c:pt idx="151">
                  <c:v>14.616926763032087</c:v>
                </c:pt>
                <c:pt idx="152">
                  <c:v>14.614955378041428</c:v>
                </c:pt>
                <c:pt idx="153">
                  <c:v>14.577958392364476</c:v>
                </c:pt>
                <c:pt idx="154">
                  <c:v>14.571548487020729</c:v>
                </c:pt>
                <c:pt idx="155">
                  <c:v>14.554421378598464</c:v>
                </c:pt>
                <c:pt idx="156">
                  <c:v>14.516610799508811</c:v>
                </c:pt>
                <c:pt idx="157">
                  <c:v>14.483402634549138</c:v>
                </c:pt>
                <c:pt idx="158">
                  <c:v>14.472026486573592</c:v>
                </c:pt>
                <c:pt idx="159">
                  <c:v>14.453977077907393</c:v>
                </c:pt>
                <c:pt idx="160">
                  <c:v>14.425114206695039</c:v>
                </c:pt>
                <c:pt idx="161">
                  <c:v>14.401888582332194</c:v>
                </c:pt>
                <c:pt idx="162">
                  <c:v>14.376271773483612</c:v>
                </c:pt>
                <c:pt idx="163">
                  <c:v>14.351883509261892</c:v>
                </c:pt>
                <c:pt idx="164">
                  <c:v>14.323980782626805</c:v>
                </c:pt>
                <c:pt idx="165">
                  <c:v>14.311688869481806</c:v>
                </c:pt>
                <c:pt idx="166">
                  <c:v>14.297488226059654</c:v>
                </c:pt>
                <c:pt idx="167">
                  <c:v>14.293135224757879</c:v>
                </c:pt>
                <c:pt idx="168">
                  <c:v>14.283889147168527</c:v>
                </c:pt>
                <c:pt idx="169">
                  <c:v>14.26411754292795</c:v>
                </c:pt>
                <c:pt idx="170">
                  <c:v>14.24236751101205</c:v>
                </c:pt>
                <c:pt idx="171">
                  <c:v>14.227371316722213</c:v>
                </c:pt>
                <c:pt idx="172">
                  <c:v>14.209480256793597</c:v>
                </c:pt>
                <c:pt idx="173">
                  <c:v>14.212754306895246</c:v>
                </c:pt>
                <c:pt idx="174">
                  <c:v>14.194709728482223</c:v>
                </c:pt>
                <c:pt idx="175">
                  <c:v>14.181970679201102</c:v>
                </c:pt>
                <c:pt idx="176">
                  <c:v>14.164492682858775</c:v>
                </c:pt>
                <c:pt idx="177">
                  <c:v>14.15132781889421</c:v>
                </c:pt>
                <c:pt idx="178">
                  <c:v>14.12785038932147</c:v>
                </c:pt>
                <c:pt idx="179">
                  <c:v>14.11208666222814</c:v>
                </c:pt>
                <c:pt idx="180">
                  <c:v>14.102657268124894</c:v>
                </c:pt>
                <c:pt idx="181">
                  <c:v>14.079620538950682</c:v>
                </c:pt>
                <c:pt idx="182">
                  <c:v>14.056661925899396</c:v>
                </c:pt>
                <c:pt idx="183">
                  <c:v>14.035208314716416</c:v>
                </c:pt>
                <c:pt idx="184">
                  <c:v>14.017007783222832</c:v>
                </c:pt>
                <c:pt idx="185">
                  <c:v>14.003091613911579</c:v>
                </c:pt>
                <c:pt idx="186">
                  <c:v>13.983376811643753</c:v>
                </c:pt>
                <c:pt idx="187">
                  <c:v>13.959572668231186</c:v>
                </c:pt>
                <c:pt idx="188">
                  <c:v>13.931074368918829</c:v>
                </c:pt>
                <c:pt idx="189">
                  <c:v>13.906612725865791</c:v>
                </c:pt>
                <c:pt idx="190">
                  <c:v>13.882857462239128</c:v>
                </c:pt>
                <c:pt idx="191">
                  <c:v>13.863431922247097</c:v>
                </c:pt>
                <c:pt idx="192">
                  <c:v>13.847473481944759</c:v>
                </c:pt>
                <c:pt idx="193">
                  <c:v>13.818909306461174</c:v>
                </c:pt>
                <c:pt idx="194">
                  <c:v>13.789755528903491</c:v>
                </c:pt>
                <c:pt idx="195">
                  <c:v>13.7570534385932</c:v>
                </c:pt>
                <c:pt idx="196">
                  <c:v>13.734135115169789</c:v>
                </c:pt>
                <c:pt idx="197">
                  <c:v>13.708585417264219</c:v>
                </c:pt>
                <c:pt idx="198">
                  <c:v>13.69202844249055</c:v>
                </c:pt>
                <c:pt idx="199">
                  <c:v>13.67612914385316</c:v>
                </c:pt>
                <c:pt idx="200">
                  <c:v>13.679929230851092</c:v>
                </c:pt>
                <c:pt idx="201">
                  <c:v>13.65658348233093</c:v>
                </c:pt>
                <c:pt idx="202">
                  <c:v>13.618365557962983</c:v>
                </c:pt>
                <c:pt idx="203">
                  <c:v>13.585434635618517</c:v>
                </c:pt>
                <c:pt idx="204">
                  <c:v>13.555251417968389</c:v>
                </c:pt>
                <c:pt idx="205">
                  <c:v>13.523838279744929</c:v>
                </c:pt>
                <c:pt idx="206">
                  <c:v>13.483101951071077</c:v>
                </c:pt>
                <c:pt idx="207">
                  <c:v>13.459485401424107</c:v>
                </c:pt>
                <c:pt idx="208">
                  <c:v>13.425003580869044</c:v>
                </c:pt>
                <c:pt idx="209">
                  <c:v>13.389455373890918</c:v>
                </c:pt>
                <c:pt idx="210">
                  <c:v>13.35559805701452</c:v>
                </c:pt>
                <c:pt idx="211">
                  <c:v>13.323885371908565</c:v>
                </c:pt>
                <c:pt idx="212">
                  <c:v>13.279970659108384</c:v>
                </c:pt>
                <c:pt idx="213">
                  <c:v>13.250974666688059</c:v>
                </c:pt>
                <c:pt idx="214">
                  <c:v>13.206497587861621</c:v>
                </c:pt>
                <c:pt idx="215">
                  <c:v>13.170406817037495</c:v>
                </c:pt>
                <c:pt idx="216">
                  <c:v>13.128907601982656</c:v>
                </c:pt>
                <c:pt idx="217">
                  <c:v>13.072626757825464</c:v>
                </c:pt>
                <c:pt idx="218">
                  <c:v>13.02922053375671</c:v>
                </c:pt>
                <c:pt idx="219">
                  <c:v>12.988244455050113</c:v>
                </c:pt>
                <c:pt idx="220">
                  <c:v>12.960172430537497</c:v>
                </c:pt>
                <c:pt idx="221">
                  <c:v>12.919853882419059</c:v>
                </c:pt>
                <c:pt idx="222">
                  <c:v>12.892165106414785</c:v>
                </c:pt>
                <c:pt idx="223">
                  <c:v>12.84674386565886</c:v>
                </c:pt>
                <c:pt idx="224">
                  <c:v>12.806317020138131</c:v>
                </c:pt>
                <c:pt idx="225">
                  <c:v>12.761048043006115</c:v>
                </c:pt>
                <c:pt idx="226">
                  <c:v>12.722097001037938</c:v>
                </c:pt>
                <c:pt idx="227">
                  <c:v>12.685461303418672</c:v>
                </c:pt>
                <c:pt idx="228">
                  <c:v>12.64452321828421</c:v>
                </c:pt>
                <c:pt idx="229">
                  <c:v>12.60909229131823</c:v>
                </c:pt>
                <c:pt idx="230">
                  <c:v>12.554635380722337</c:v>
                </c:pt>
                <c:pt idx="231">
                  <c:v>12.509045735237359</c:v>
                </c:pt>
                <c:pt idx="232">
                  <c:v>12.470999771604419</c:v>
                </c:pt>
                <c:pt idx="233">
                  <c:v>12.407353701815703</c:v>
                </c:pt>
                <c:pt idx="234">
                  <c:v>12.356011277938055</c:v>
                </c:pt>
                <c:pt idx="235">
                  <c:v>12.309444437853676</c:v>
                </c:pt>
                <c:pt idx="236">
                  <c:v>12.257588283925831</c:v>
                </c:pt>
                <c:pt idx="237">
                  <c:v>12.198933654509936</c:v>
                </c:pt>
                <c:pt idx="238">
                  <c:v>12.132727724145989</c:v>
                </c:pt>
                <c:pt idx="239">
                  <c:v>12.072301899072546</c:v>
                </c:pt>
                <c:pt idx="240">
                  <c:v>11.968970722096119</c:v>
                </c:pt>
                <c:pt idx="241">
                  <c:v>11.869044626739484</c:v>
                </c:pt>
                <c:pt idx="242">
                  <c:v>11.795305249543345</c:v>
                </c:pt>
                <c:pt idx="243">
                  <c:v>11.709264321285502</c:v>
                </c:pt>
                <c:pt idx="244">
                  <c:v>11.617738215568126</c:v>
                </c:pt>
                <c:pt idx="245">
                  <c:v>11.505719128182017</c:v>
                </c:pt>
                <c:pt idx="246">
                  <c:v>11.398003165579526</c:v>
                </c:pt>
                <c:pt idx="247">
                  <c:v>11.296362629847927</c:v>
                </c:pt>
                <c:pt idx="248">
                  <c:v>11.219010101608875</c:v>
                </c:pt>
                <c:pt idx="249">
                  <c:v>11.133200795228628</c:v>
                </c:pt>
                <c:pt idx="250">
                  <c:v>11.021011413901324</c:v>
                </c:pt>
                <c:pt idx="251">
                  <c:v>10.928467734750457</c:v>
                </c:pt>
                <c:pt idx="252">
                  <c:v>10.813079753329532</c:v>
                </c:pt>
                <c:pt idx="253">
                  <c:v>10.697506417120518</c:v>
                </c:pt>
                <c:pt idx="254">
                  <c:v>10.596280129153023</c:v>
                </c:pt>
                <c:pt idx="255">
                  <c:v>10.482930243409285</c:v>
                </c:pt>
                <c:pt idx="256">
                  <c:v>10.364138717151318</c:v>
                </c:pt>
                <c:pt idx="257">
                  <c:v>10.216897345344407</c:v>
                </c:pt>
                <c:pt idx="258">
                  <c:v>10.063717825860358</c:v>
                </c:pt>
                <c:pt idx="259">
                  <c:v>9.9083262451564131</c:v>
                </c:pt>
                <c:pt idx="260">
                  <c:v>9.7770458044963551</c:v>
                </c:pt>
                <c:pt idx="261">
                  <c:v>9.653012945631108</c:v>
                </c:pt>
                <c:pt idx="262">
                  <c:v>9.5670554898785252</c:v>
                </c:pt>
                <c:pt idx="263">
                  <c:v>9.4298009682625068</c:v>
                </c:pt>
                <c:pt idx="264">
                  <c:v>9.2975899467864487</c:v>
                </c:pt>
                <c:pt idx="265">
                  <c:v>9.1707194110156411</c:v>
                </c:pt>
                <c:pt idx="266">
                  <c:v>9.0480573691533763</c:v>
                </c:pt>
                <c:pt idx="267">
                  <c:v>8.8156559817174678</c:v>
                </c:pt>
                <c:pt idx="268">
                  <c:v>8.4197844058037852</c:v>
                </c:pt>
                <c:pt idx="269">
                  <c:v>8.2178150608543863</c:v>
                </c:pt>
                <c:pt idx="270">
                  <c:v>8.0067230441581767</c:v>
                </c:pt>
                <c:pt idx="271">
                  <c:v>7.8112512149100004</c:v>
                </c:pt>
                <c:pt idx="272">
                  <c:v>7.5810892832033083</c:v>
                </c:pt>
                <c:pt idx="273">
                  <c:v>7.4136286810623204</c:v>
                </c:pt>
                <c:pt idx="274">
                  <c:v>7.2370558925476596</c:v>
                </c:pt>
                <c:pt idx="275">
                  <c:v>7.0935201749155237</c:v>
                </c:pt>
                <c:pt idx="276">
                  <c:v>6.941161614526334</c:v>
                </c:pt>
                <c:pt idx="277">
                  <c:v>6.7752990909148183</c:v>
                </c:pt>
                <c:pt idx="278">
                  <c:v>6.592092238882576</c:v>
                </c:pt>
                <c:pt idx="279">
                  <c:v>6.4268600083725982</c:v>
                </c:pt>
                <c:pt idx="280">
                  <c:v>6.3008062257983557</c:v>
                </c:pt>
                <c:pt idx="281">
                  <c:v>6.1776329965184456</c:v>
                </c:pt>
                <c:pt idx="282">
                  <c:v>6.0416963703587836</c:v>
                </c:pt>
                <c:pt idx="283">
                  <c:v>5.8992250572032985</c:v>
                </c:pt>
                <c:pt idx="284">
                  <c:v>5.7658160950290211</c:v>
                </c:pt>
                <c:pt idx="285">
                  <c:v>5.5950524116452298</c:v>
                </c:pt>
                <c:pt idx="286">
                  <c:v>5.4717565465019717</c:v>
                </c:pt>
                <c:pt idx="287">
                  <c:v>5.3635249975330987</c:v>
                </c:pt>
                <c:pt idx="288">
                  <c:v>5.2393754669127208</c:v>
                </c:pt>
                <c:pt idx="289">
                  <c:v>5.13799433282521</c:v>
                </c:pt>
                <c:pt idx="290">
                  <c:v>5.0294290561912787</c:v>
                </c:pt>
                <c:pt idx="291">
                  <c:v>4.9439884740169511</c:v>
                </c:pt>
                <c:pt idx="292">
                  <c:v>4.8472904521909115</c:v>
                </c:pt>
                <c:pt idx="293">
                  <c:v>4.7604791659760659</c:v>
                </c:pt>
                <c:pt idx="294">
                  <c:v>4.6707801674970124</c:v>
                </c:pt>
                <c:pt idx="295">
                  <c:v>4.6018243211184746</c:v>
                </c:pt>
                <c:pt idx="296">
                  <c:v>4.5140774438168041</c:v>
                </c:pt>
                <c:pt idx="297">
                  <c:v>4.4458129481111479</c:v>
                </c:pt>
                <c:pt idx="298">
                  <c:v>4.3999083701621959</c:v>
                </c:pt>
                <c:pt idx="299">
                  <c:v>4.3438820158626035</c:v>
                </c:pt>
                <c:pt idx="300">
                  <c:v>4.2841842199214568</c:v>
                </c:pt>
                <c:pt idx="301">
                  <c:v>4.2281297318419382</c:v>
                </c:pt>
                <c:pt idx="302">
                  <c:v>4.1733073255679951</c:v>
                </c:pt>
                <c:pt idx="303">
                  <c:v>4.1143708520935522</c:v>
                </c:pt>
                <c:pt idx="304">
                  <c:v>4.0579643257151385</c:v>
                </c:pt>
                <c:pt idx="305">
                  <c:v>4.0339477329408266</c:v>
                </c:pt>
                <c:pt idx="306">
                  <c:v>4.0076261469258689</c:v>
                </c:pt>
                <c:pt idx="307">
                  <c:v>3.9472980524709751</c:v>
                </c:pt>
                <c:pt idx="308">
                  <c:v>3.8940417457305503</c:v>
                </c:pt>
                <c:pt idx="309">
                  <c:v>3.8506054925763937</c:v>
                </c:pt>
                <c:pt idx="310">
                  <c:v>3.7926798809921989</c:v>
                </c:pt>
                <c:pt idx="311">
                  <c:v>3.7497348429011605</c:v>
                </c:pt>
                <c:pt idx="312">
                  <c:v>3.7388285263862264</c:v>
                </c:pt>
                <c:pt idx="313">
                  <c:v>3.7245559637709786</c:v>
                </c:pt>
                <c:pt idx="314">
                  <c:v>3.7003013913546092</c:v>
                </c:pt>
                <c:pt idx="315">
                  <c:v>3.6841233732741911</c:v>
                </c:pt>
                <c:pt idx="316">
                  <c:v>3.6578596170985822</c:v>
                </c:pt>
                <c:pt idx="317">
                  <c:v>3.6209805370064068</c:v>
                </c:pt>
                <c:pt idx="318">
                  <c:v>3.6157143147065889</c:v>
                </c:pt>
                <c:pt idx="319">
                  <c:v>3.6286764084694676</c:v>
                </c:pt>
                <c:pt idx="320">
                  <c:v>3.6308670908554919</c:v>
                </c:pt>
                <c:pt idx="321">
                  <c:v>3.6220139390790855</c:v>
                </c:pt>
                <c:pt idx="322">
                  <c:v>3.6211425748990909</c:v>
                </c:pt>
                <c:pt idx="323">
                  <c:v>3.6151798930459966</c:v>
                </c:pt>
                <c:pt idx="324">
                  <c:v>3.601303629250908</c:v>
                </c:pt>
                <c:pt idx="325">
                  <c:v>3.5865127778108454</c:v>
                </c:pt>
                <c:pt idx="326">
                  <c:v>3.5938992994905936</c:v>
                </c:pt>
                <c:pt idx="327">
                  <c:v>3.5979291973530372</c:v>
                </c:pt>
                <c:pt idx="328">
                  <c:v>3.5906836831850182</c:v>
                </c:pt>
                <c:pt idx="329">
                  <c:v>3.5858796192224962</c:v>
                </c:pt>
                <c:pt idx="330">
                  <c:v>3.5764885182959896</c:v>
                </c:pt>
                <c:pt idx="331">
                  <c:v>3.5540485804116186</c:v>
                </c:pt>
                <c:pt idx="332">
                  <c:v>3.5348258076692036</c:v>
                </c:pt>
                <c:pt idx="333">
                  <c:v>3.5442466626100919</c:v>
                </c:pt>
                <c:pt idx="334">
                  <c:v>3.5411583390073593</c:v>
                </c:pt>
                <c:pt idx="335">
                  <c:v>3.5284964036543505</c:v>
                </c:pt>
                <c:pt idx="336">
                  <c:v>3.5096678067864486</c:v>
                </c:pt>
                <c:pt idx="337">
                  <c:v>3.4968541093197012</c:v>
                </c:pt>
                <c:pt idx="338">
                  <c:v>3.469760847666306</c:v>
                </c:pt>
                <c:pt idx="339">
                  <c:v>3.4445650836778681</c:v>
                </c:pt>
                <c:pt idx="340">
                  <c:v>3.4377052305997502</c:v>
                </c:pt>
                <c:pt idx="341">
                  <c:v>3.4244839100999798</c:v>
                </c:pt>
                <c:pt idx="342">
                  <c:v>3.3896043648366265</c:v>
                </c:pt>
                <c:pt idx="343">
                  <c:v>3.3654651013999297</c:v>
                </c:pt>
                <c:pt idx="344">
                  <c:v>3.3466834778365486</c:v>
                </c:pt>
                <c:pt idx="345">
                  <c:v>3.3037260477288202</c:v>
                </c:pt>
                <c:pt idx="346">
                  <c:v>3.2609361398398375</c:v>
                </c:pt>
                <c:pt idx="347">
                  <c:v>3.2368107555354215</c:v>
                </c:pt>
                <c:pt idx="348">
                  <c:v>3.2123392981337999</c:v>
                </c:pt>
                <c:pt idx="349">
                  <c:v>3.1812705069151801</c:v>
                </c:pt>
                <c:pt idx="350">
                  <c:v>3.1600636739662438</c:v>
                </c:pt>
                <c:pt idx="351">
                  <c:v>3.1207765571857204</c:v>
                </c:pt>
                <c:pt idx="352">
                  <c:v>3.0918360791994575</c:v>
                </c:pt>
                <c:pt idx="353">
                  <c:v>3.0522368648094589</c:v>
                </c:pt>
                <c:pt idx="354">
                  <c:v>3.0033963260254759</c:v>
                </c:pt>
                <c:pt idx="355">
                  <c:v>2.9819654962078053</c:v>
                </c:pt>
                <c:pt idx="356">
                  <c:v>2.953731621546908</c:v>
                </c:pt>
                <c:pt idx="357">
                  <c:v>2.9159318649493779</c:v>
                </c:pt>
                <c:pt idx="358">
                  <c:v>2.8683052843053272</c:v>
                </c:pt>
                <c:pt idx="359">
                  <c:v>2.8259936876196661</c:v>
                </c:pt>
                <c:pt idx="360">
                  <c:v>2.7797728967075441</c:v>
                </c:pt>
                <c:pt idx="361">
                  <c:v>2.7502421171800293</c:v>
                </c:pt>
                <c:pt idx="362">
                  <c:v>2.7265180370169961</c:v>
                </c:pt>
                <c:pt idx="363">
                  <c:v>2.7170822686744032</c:v>
                </c:pt>
                <c:pt idx="364">
                  <c:v>2.69936256456519</c:v>
                </c:pt>
                <c:pt idx="365">
                  <c:v>2.6800441305184277</c:v>
                </c:pt>
                <c:pt idx="366">
                  <c:v>2.6504441384176887</c:v>
                </c:pt>
                <c:pt idx="367">
                  <c:v>2.6281680873182873</c:v>
                </c:pt>
                <c:pt idx="368">
                  <c:v>2.6296319122139153</c:v>
                </c:pt>
                <c:pt idx="369">
                  <c:v>2.6394173584341667</c:v>
                </c:pt>
                <c:pt idx="370">
                  <c:v>2.6382848985756358</c:v>
                </c:pt>
                <c:pt idx="371">
                  <c:v>2.6325209445169713</c:v>
                </c:pt>
                <c:pt idx="372">
                  <c:v>2.638676462046873</c:v>
                </c:pt>
                <c:pt idx="373">
                  <c:v>2.6284444206253128</c:v>
                </c:pt>
                <c:pt idx="374">
                  <c:v>2.6171560315456714</c:v>
                </c:pt>
                <c:pt idx="375">
                  <c:v>2.6384158774542792</c:v>
                </c:pt>
                <c:pt idx="376">
                  <c:v>2.6610507627736997</c:v>
                </c:pt>
                <c:pt idx="377">
                  <c:v>2.6689994779394128</c:v>
                </c:pt>
                <c:pt idx="378">
                  <c:v>2.6781077989938922</c:v>
                </c:pt>
                <c:pt idx="379">
                  <c:v>2.6905320109701192</c:v>
                </c:pt>
                <c:pt idx="380">
                  <c:v>2.6851236762388804</c:v>
                </c:pt>
                <c:pt idx="381">
                  <c:v>2.6850156771931584</c:v>
                </c:pt>
                <c:pt idx="382">
                  <c:v>2.7146012602479845</c:v>
                </c:pt>
                <c:pt idx="383">
                  <c:v>2.74254130083568</c:v>
                </c:pt>
                <c:pt idx="384">
                  <c:v>2.754626525681017</c:v>
                </c:pt>
                <c:pt idx="385">
                  <c:v>2.7658113287763495</c:v>
                </c:pt>
                <c:pt idx="386">
                  <c:v>2.7810442950276228</c:v>
                </c:pt>
                <c:pt idx="387">
                  <c:v>2.7810582681455944</c:v>
                </c:pt>
                <c:pt idx="388">
                  <c:v>2.7781521758116394</c:v>
                </c:pt>
                <c:pt idx="389">
                  <c:v>2.8036194523892397</c:v>
                </c:pt>
                <c:pt idx="390">
                  <c:v>2.8238592148568546</c:v>
                </c:pt>
                <c:pt idx="391">
                  <c:v>2.8323968654294212</c:v>
                </c:pt>
                <c:pt idx="392">
                  <c:v>2.8444793493775018</c:v>
                </c:pt>
                <c:pt idx="393">
                  <c:v>2.8523305916603707</c:v>
                </c:pt>
                <c:pt idx="394">
                  <c:v>2.8503296259913364</c:v>
                </c:pt>
                <c:pt idx="395">
                  <c:v>2.8485868435380883</c:v>
                </c:pt>
                <c:pt idx="396">
                  <c:v>2.8662045158392728</c:v>
                </c:pt>
                <c:pt idx="397">
                  <c:v>2.8819634820641054</c:v>
                </c:pt>
                <c:pt idx="398">
                  <c:v>2.8891936021551228</c:v>
                </c:pt>
                <c:pt idx="399">
                  <c:v>2.8971775645192355</c:v>
                </c:pt>
                <c:pt idx="400">
                  <c:v>2.9030247497585115</c:v>
                </c:pt>
                <c:pt idx="401">
                  <c:v>2.901526021512193</c:v>
                </c:pt>
                <c:pt idx="402">
                  <c:v>2.9002084317910235</c:v>
                </c:pt>
                <c:pt idx="403">
                  <c:v>2.9123029553979922</c:v>
                </c:pt>
                <c:pt idx="404">
                  <c:v>2.9213333009103728</c:v>
                </c:pt>
                <c:pt idx="405">
                  <c:v>2.9238257993762806</c:v>
                </c:pt>
                <c:pt idx="406">
                  <c:v>2.9282541115085614</c:v>
                </c:pt>
                <c:pt idx="407">
                  <c:v>2.9316709854813294</c:v>
                </c:pt>
                <c:pt idx="408">
                  <c:v>2.9298899067989823</c:v>
                </c:pt>
                <c:pt idx="409">
                  <c:v>2.9266236790968052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00D-4D08-B890-EEA455307C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>
              <a:noFill/>
            </a:ln>
          </c:spPr>
        </c:hiLowLines>
        <c:smooth val="0"/>
        <c:axId val="125545856"/>
        <c:axId val="125560320"/>
      </c:lineChart>
      <c:catAx>
        <c:axId val="125545856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1000" b="1" strike="noStrike" spc="-1">
                    <a:solidFill>
                      <a:srgbClr val="000000"/>
                    </a:solidFill>
                    <a:latin typeface="Calibri"/>
                  </a:defRPr>
                </a:pPr>
                <a:r>
                  <a:rPr lang="pt-BR" sz="1000" b="1" strike="noStrike" spc="-1">
                    <a:solidFill>
                      <a:srgbClr val="000000"/>
                    </a:solidFill>
                    <a:latin typeface="Calibri"/>
                  </a:rPr>
                  <a:t>Dias de Contágio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900" b="0" strike="noStrike" spc="-1">
                <a:solidFill>
                  <a:srgbClr val="595959"/>
                </a:solidFill>
                <a:latin typeface="Calibri"/>
              </a:defRPr>
            </a:pPr>
            <a:endParaRPr lang="pt-BR"/>
          </a:p>
        </c:txPr>
        <c:crossAx val="125560320"/>
        <c:crosses val="autoZero"/>
        <c:auto val="1"/>
        <c:lblAlgn val="ctr"/>
        <c:lblOffset val="100"/>
        <c:noMultiLvlLbl val="1"/>
      </c:catAx>
      <c:valAx>
        <c:axId val="125560320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1000" b="1" strike="noStrike" spc="-1">
                    <a:solidFill>
                      <a:srgbClr val="000000"/>
                    </a:solidFill>
                    <a:latin typeface="Calibri"/>
                  </a:defRPr>
                </a:pPr>
                <a:r>
                  <a:rPr lang="pt-BR" sz="1000" b="1" strike="noStrike" spc="-1">
                    <a:solidFill>
                      <a:srgbClr val="000000"/>
                    </a:solidFill>
                    <a:latin typeface="Calibri"/>
                  </a:rPr>
                  <a:t>Letalidade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General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900" b="0" strike="noStrike" spc="-1">
                <a:solidFill>
                  <a:srgbClr val="595959"/>
                </a:solidFill>
                <a:latin typeface="Calibri"/>
              </a:defRPr>
            </a:pPr>
            <a:endParaRPr lang="pt-BR"/>
          </a:p>
        </c:txPr>
        <c:crossAx val="125545856"/>
        <c:crosses val="autoZero"/>
        <c:crossBetween val="midCat"/>
      </c:valAx>
      <c:spPr>
        <a:noFill/>
        <a:ln>
          <a:noFill/>
        </a:ln>
      </c:spPr>
    </c:plotArea>
    <c:legend>
      <c:legendPos val="r"/>
      <c:overlay val="0"/>
      <c:spPr>
        <a:noFill/>
        <a:ln>
          <a:noFill/>
        </a:ln>
      </c:spPr>
      <c:txPr>
        <a:bodyPr/>
        <a:lstStyle/>
        <a:p>
          <a:pPr>
            <a:defRPr sz="900" b="0" strike="noStrike" spc="-1">
              <a:solidFill>
                <a:srgbClr val="595959"/>
              </a:solidFill>
              <a:latin typeface="Calibri"/>
            </a:defRPr>
          </a:pPr>
          <a:endParaRPr lang="pt-BR"/>
        </a:p>
      </c:txPr>
    </c:legend>
    <c:plotVisOnly val="1"/>
    <c:dispBlanksAs val="gap"/>
    <c:showDLblsOverMax val="1"/>
  </c:chart>
  <c:spPr>
    <a:solidFill>
      <a:srgbClr val="FFFFFF"/>
    </a:solidFill>
    <a:ln w="9360">
      <a:solidFill>
        <a:srgbClr val="D9D9D9"/>
      </a:solidFill>
      <a:round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0.01341</cdr:x>
      <cdr:y>0.15982</cdr:y>
    </cdr:from>
    <cdr:to>
      <cdr:x>0.04565</cdr:x>
      <cdr:y>0.61644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205BF249-F5DF-4416-8A25-14D875F97891}"/>
            </a:ext>
          </a:extLst>
        </cdr:cNvPr>
        <cdr:cNvSpPr txBox="1"/>
      </cdr:nvSpPr>
      <cdr:spPr>
        <a:xfrm xmlns:a="http://schemas.openxmlformats.org/drawingml/2006/main">
          <a:off x="150090" y="505105"/>
          <a:ext cx="360797" cy="1443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/>
        <a:lstStyle xmlns:a="http://schemas.openxmlformats.org/drawingml/2006/main"/>
        <a:p xmlns:a="http://schemas.openxmlformats.org/drawingml/2006/main">
          <a:r>
            <a:rPr lang="pt-BR" sz="1200" b="1">
              <a:latin typeface="Arial" panose="020B0604020202020204" pitchFamily="34" charset="0"/>
              <a:cs typeface="Arial" panose="020B0604020202020204" pitchFamily="34" charset="0"/>
            </a:rPr>
            <a:t>Número</a:t>
          </a:r>
          <a:r>
            <a:rPr lang="pt-BR" sz="1200" b="1" baseline="0">
              <a:latin typeface="Arial" panose="020B0604020202020204" pitchFamily="34" charset="0"/>
              <a:cs typeface="Arial" panose="020B0604020202020204" pitchFamily="34" charset="0"/>
            </a:rPr>
            <a:t> de Óbitos</a:t>
          </a:r>
          <a:endParaRPr lang="pt-BR" sz="1200" b="1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0.5009</cdr:x>
      <cdr:y>0.82192</cdr:y>
    </cdr:from>
    <cdr:to>
      <cdr:x>0.69564</cdr:x>
      <cdr:y>0.89498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id="{69242FD3-9CEF-4146-A939-3D594A7CC595}"/>
            </a:ext>
          </a:extLst>
        </cdr:cNvPr>
        <cdr:cNvSpPr txBox="1"/>
      </cdr:nvSpPr>
      <cdr:spPr>
        <a:xfrm xmlns:a="http://schemas.openxmlformats.org/drawingml/2006/main">
          <a:off x="5605319" y="2597720"/>
          <a:ext cx="2179204" cy="230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000" b="1">
              <a:latin typeface="Arial" panose="020B0604020202020204" pitchFamily="34" charset="0"/>
              <a:cs typeface="Arial" panose="020B0604020202020204" pitchFamily="34" charset="0"/>
            </a:rPr>
            <a:t>Dia/Mês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F9313-DFE8-44BE-856E-5B30C786AEEA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9EFFA-AFBE-40EF-A32A-0428B28DBB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969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p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163258" tIns="163258" rIns="163258" bIns="163258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C9EFFA-AFBE-40EF-A32A-0428B28DBBA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307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-9550"/>
            <a:ext cx="18288000" cy="10287000"/>
          </a:xfrm>
          <a:prstGeom prst="rect">
            <a:avLst/>
          </a:prstGeom>
          <a:gradFill>
            <a:gsLst>
              <a:gs pos="0">
                <a:srgbClr val="2F59AD"/>
              </a:gs>
              <a:gs pos="100000">
                <a:srgbClr val="07FE9E"/>
              </a:gs>
            </a:gsLst>
            <a:lin ang="5400012" scaled="0"/>
          </a:gra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oogle Shape;10;p2"/>
          <p:cNvPicPr preferRelativeResize="0"/>
          <p:nvPr/>
        </p:nvPicPr>
        <p:blipFill rotWithShape="1">
          <a:blip r:embed="rId3">
            <a:alphaModFix amt="10000"/>
          </a:blip>
          <a:srcRect/>
          <a:stretch/>
        </p:blipFill>
        <p:spPr>
          <a:xfrm>
            <a:off x="159391" y="5259500"/>
            <a:ext cx="18281850" cy="102870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2"/>
          <p:cNvGrpSpPr/>
          <p:nvPr/>
        </p:nvGrpSpPr>
        <p:grpSpPr>
          <a:xfrm rot="10800000" flipH="1">
            <a:off x="14859006" y="7771604"/>
            <a:ext cx="3448020" cy="2534444"/>
            <a:chOff x="7429503" y="-9546"/>
            <a:chExt cx="1724010" cy="1267222"/>
          </a:xfrm>
        </p:grpSpPr>
        <p:sp>
          <p:nvSpPr>
            <p:cNvPr id="12" name="Google Shape;12;p2"/>
            <p:cNvSpPr/>
            <p:nvPr/>
          </p:nvSpPr>
          <p:spPr>
            <a:xfrm rot="10800000" flipH="1">
              <a:off x="7429503" y="-9546"/>
              <a:ext cx="1647810" cy="1267222"/>
            </a:xfrm>
            <a:custGeom>
              <a:avLst/>
              <a:gdLst/>
              <a:ahLst/>
              <a:cxnLst/>
              <a:rect l="l" t="t" r="r" b="b"/>
              <a:pathLst>
                <a:path w="21600" h="21492" extrusionOk="0">
                  <a:moveTo>
                    <a:pt x="21600" y="673"/>
                  </a:moveTo>
                  <a:cubicBezTo>
                    <a:pt x="21600" y="673"/>
                    <a:pt x="21600" y="673"/>
                    <a:pt x="21600" y="20101"/>
                  </a:cubicBezTo>
                  <a:lnTo>
                    <a:pt x="21600" y="21492"/>
                  </a:lnTo>
                  <a:lnTo>
                    <a:pt x="0" y="21492"/>
                  </a:lnTo>
                  <a:lnTo>
                    <a:pt x="0" y="20470"/>
                  </a:lnTo>
                  <a:lnTo>
                    <a:pt x="49" y="20352"/>
                  </a:lnTo>
                  <a:cubicBezTo>
                    <a:pt x="318" y="19776"/>
                    <a:pt x="697" y="19269"/>
                    <a:pt x="1149" y="18885"/>
                  </a:cubicBezTo>
                  <a:cubicBezTo>
                    <a:pt x="2434" y="17802"/>
                    <a:pt x="4139" y="17710"/>
                    <a:pt x="5564" y="16909"/>
                  </a:cubicBezTo>
                  <a:cubicBezTo>
                    <a:pt x="7575" y="15786"/>
                    <a:pt x="8838" y="13383"/>
                    <a:pt x="9743" y="10987"/>
                  </a:cubicBezTo>
                  <a:cubicBezTo>
                    <a:pt x="10654" y="8597"/>
                    <a:pt x="11352" y="6037"/>
                    <a:pt x="12738" y="3989"/>
                  </a:cubicBezTo>
                  <a:cubicBezTo>
                    <a:pt x="14029" y="2085"/>
                    <a:pt x="15884" y="726"/>
                    <a:pt x="17907" y="201"/>
                  </a:cubicBezTo>
                  <a:cubicBezTo>
                    <a:pt x="18890" y="-49"/>
                    <a:pt x="19935" y="-108"/>
                    <a:pt x="20885" y="273"/>
                  </a:cubicBezTo>
                  <a:cubicBezTo>
                    <a:pt x="21131" y="371"/>
                    <a:pt x="21371" y="509"/>
                    <a:pt x="21600" y="6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Source Sans Pro"/>
                <a:buNone/>
              </a:pPr>
              <a:endParaRPr sz="36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505703" y="-9546"/>
              <a:ext cx="1647810" cy="1267222"/>
            </a:xfrm>
            <a:custGeom>
              <a:avLst/>
              <a:gdLst/>
              <a:ahLst/>
              <a:cxnLst/>
              <a:rect l="l" t="t" r="r" b="b"/>
              <a:pathLst>
                <a:path w="21600" h="21492" extrusionOk="0">
                  <a:moveTo>
                    <a:pt x="21600" y="673"/>
                  </a:moveTo>
                  <a:cubicBezTo>
                    <a:pt x="21600" y="673"/>
                    <a:pt x="21600" y="673"/>
                    <a:pt x="21600" y="20101"/>
                  </a:cubicBezTo>
                  <a:lnTo>
                    <a:pt x="21600" y="21492"/>
                  </a:lnTo>
                  <a:lnTo>
                    <a:pt x="0" y="21492"/>
                  </a:lnTo>
                  <a:lnTo>
                    <a:pt x="0" y="20470"/>
                  </a:lnTo>
                  <a:lnTo>
                    <a:pt x="49" y="20352"/>
                  </a:lnTo>
                  <a:cubicBezTo>
                    <a:pt x="318" y="19776"/>
                    <a:pt x="697" y="19269"/>
                    <a:pt x="1149" y="18885"/>
                  </a:cubicBezTo>
                  <a:cubicBezTo>
                    <a:pt x="2434" y="17802"/>
                    <a:pt x="4139" y="17710"/>
                    <a:pt x="5564" y="16909"/>
                  </a:cubicBezTo>
                  <a:cubicBezTo>
                    <a:pt x="7575" y="15786"/>
                    <a:pt x="8838" y="13383"/>
                    <a:pt x="9743" y="10987"/>
                  </a:cubicBezTo>
                  <a:cubicBezTo>
                    <a:pt x="10654" y="8597"/>
                    <a:pt x="11352" y="6037"/>
                    <a:pt x="12738" y="3989"/>
                  </a:cubicBezTo>
                  <a:cubicBezTo>
                    <a:pt x="14029" y="2085"/>
                    <a:pt x="15884" y="726"/>
                    <a:pt x="17907" y="201"/>
                  </a:cubicBezTo>
                  <a:cubicBezTo>
                    <a:pt x="18890" y="-49"/>
                    <a:pt x="19935" y="-108"/>
                    <a:pt x="20885" y="273"/>
                  </a:cubicBezTo>
                  <a:cubicBezTo>
                    <a:pt x="21131" y="371"/>
                    <a:pt x="21371" y="509"/>
                    <a:pt x="21600" y="67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Source Sans Pro"/>
                <a:buNone/>
              </a:pPr>
              <a:endParaRPr sz="36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063500" y="1524700"/>
            <a:ext cx="12652200" cy="19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Montserrat"/>
              <a:buNone/>
              <a:defRPr sz="1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4319426" y="8945806"/>
            <a:ext cx="9768600" cy="871200"/>
          </a:xfrm>
          <a:prstGeom prst="rect">
            <a:avLst/>
          </a:prstGeom>
          <a:noFill/>
        </p:spPr>
        <p:txBody>
          <a:bodyPr spcFirstLastPara="1" wrap="square" lIns="182850" tIns="182850" rIns="182850" bIns="182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uli"/>
              <a:buNone/>
              <a:defRPr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9pPr>
          </a:lstStyle>
          <a:p>
            <a:endParaRPr/>
          </a:p>
        </p:txBody>
      </p:sp>
      <p:grpSp>
        <p:nvGrpSpPr>
          <p:cNvPr id="16" name="Google Shape;16;p2"/>
          <p:cNvGrpSpPr/>
          <p:nvPr/>
        </p:nvGrpSpPr>
        <p:grpSpPr>
          <a:xfrm rot="10800000" flipH="1">
            <a:off x="-66876" y="-66992"/>
            <a:ext cx="3448128" cy="2534444"/>
            <a:chOff x="-9538" y="3885802"/>
            <a:chExt cx="1724064" cy="1267222"/>
          </a:xfrm>
        </p:grpSpPr>
        <p:sp>
          <p:nvSpPr>
            <p:cNvPr id="17" name="Google Shape;17;p2"/>
            <p:cNvSpPr/>
            <p:nvPr/>
          </p:nvSpPr>
          <p:spPr>
            <a:xfrm flipH="1">
              <a:off x="66662" y="3885802"/>
              <a:ext cx="1647864" cy="1267222"/>
            </a:xfrm>
            <a:custGeom>
              <a:avLst/>
              <a:gdLst/>
              <a:ahLst/>
              <a:cxnLst/>
              <a:rect l="l" t="t" r="r" b="b"/>
              <a:pathLst>
                <a:path w="21600" h="21492" extrusionOk="0">
                  <a:moveTo>
                    <a:pt x="21600" y="673"/>
                  </a:moveTo>
                  <a:cubicBezTo>
                    <a:pt x="21600" y="673"/>
                    <a:pt x="21600" y="673"/>
                    <a:pt x="21600" y="20101"/>
                  </a:cubicBezTo>
                  <a:lnTo>
                    <a:pt x="21600" y="21492"/>
                  </a:lnTo>
                  <a:lnTo>
                    <a:pt x="0" y="21492"/>
                  </a:lnTo>
                  <a:lnTo>
                    <a:pt x="0" y="20470"/>
                  </a:lnTo>
                  <a:lnTo>
                    <a:pt x="49" y="20352"/>
                  </a:lnTo>
                  <a:cubicBezTo>
                    <a:pt x="318" y="19776"/>
                    <a:pt x="697" y="19269"/>
                    <a:pt x="1149" y="18885"/>
                  </a:cubicBezTo>
                  <a:cubicBezTo>
                    <a:pt x="2434" y="17802"/>
                    <a:pt x="4139" y="17710"/>
                    <a:pt x="5564" y="16909"/>
                  </a:cubicBezTo>
                  <a:cubicBezTo>
                    <a:pt x="7575" y="15786"/>
                    <a:pt x="8838" y="13383"/>
                    <a:pt x="9743" y="10987"/>
                  </a:cubicBezTo>
                  <a:cubicBezTo>
                    <a:pt x="10654" y="8597"/>
                    <a:pt x="11352" y="6037"/>
                    <a:pt x="12738" y="3989"/>
                  </a:cubicBezTo>
                  <a:cubicBezTo>
                    <a:pt x="14029" y="2085"/>
                    <a:pt x="15884" y="726"/>
                    <a:pt x="17907" y="201"/>
                  </a:cubicBezTo>
                  <a:cubicBezTo>
                    <a:pt x="18890" y="-49"/>
                    <a:pt x="19935" y="-108"/>
                    <a:pt x="20885" y="273"/>
                  </a:cubicBezTo>
                  <a:cubicBezTo>
                    <a:pt x="21131" y="371"/>
                    <a:pt x="21371" y="509"/>
                    <a:pt x="21600" y="6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Source Sans Pro"/>
                <a:buNone/>
              </a:pPr>
              <a:endParaRPr sz="36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flipH="1">
              <a:off x="-9538" y="3885802"/>
              <a:ext cx="1647864" cy="1267222"/>
            </a:xfrm>
            <a:custGeom>
              <a:avLst/>
              <a:gdLst/>
              <a:ahLst/>
              <a:cxnLst/>
              <a:rect l="l" t="t" r="r" b="b"/>
              <a:pathLst>
                <a:path w="21600" h="21492" extrusionOk="0">
                  <a:moveTo>
                    <a:pt x="21600" y="673"/>
                  </a:moveTo>
                  <a:cubicBezTo>
                    <a:pt x="21600" y="673"/>
                    <a:pt x="21600" y="673"/>
                    <a:pt x="21600" y="20101"/>
                  </a:cubicBezTo>
                  <a:lnTo>
                    <a:pt x="21600" y="21492"/>
                  </a:lnTo>
                  <a:lnTo>
                    <a:pt x="0" y="21492"/>
                  </a:lnTo>
                  <a:lnTo>
                    <a:pt x="0" y="20470"/>
                  </a:lnTo>
                  <a:lnTo>
                    <a:pt x="49" y="20352"/>
                  </a:lnTo>
                  <a:cubicBezTo>
                    <a:pt x="318" y="19776"/>
                    <a:pt x="697" y="19269"/>
                    <a:pt x="1149" y="18885"/>
                  </a:cubicBezTo>
                  <a:cubicBezTo>
                    <a:pt x="2434" y="17802"/>
                    <a:pt x="4139" y="17710"/>
                    <a:pt x="5564" y="16909"/>
                  </a:cubicBezTo>
                  <a:cubicBezTo>
                    <a:pt x="7575" y="15786"/>
                    <a:pt x="8838" y="13383"/>
                    <a:pt x="9743" y="10987"/>
                  </a:cubicBezTo>
                  <a:cubicBezTo>
                    <a:pt x="10654" y="8597"/>
                    <a:pt x="11352" y="6037"/>
                    <a:pt x="12738" y="3989"/>
                  </a:cubicBezTo>
                  <a:cubicBezTo>
                    <a:pt x="14029" y="2085"/>
                    <a:pt x="15884" y="726"/>
                    <a:pt x="17907" y="201"/>
                  </a:cubicBezTo>
                  <a:cubicBezTo>
                    <a:pt x="18890" y="-49"/>
                    <a:pt x="19935" y="-108"/>
                    <a:pt x="20885" y="273"/>
                  </a:cubicBezTo>
                  <a:cubicBezTo>
                    <a:pt x="21131" y="371"/>
                    <a:pt x="21371" y="509"/>
                    <a:pt x="21600" y="67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Source Sans Pro"/>
                <a:buNone/>
              </a:pPr>
              <a:endParaRPr sz="36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837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60271" y="197892"/>
            <a:ext cx="15967456" cy="1031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05585" y="3591090"/>
            <a:ext cx="15876828" cy="2542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vid19.who.int/" TargetMode="External"/><Relationship Id="rId2" Type="http://schemas.openxmlformats.org/officeDocument/2006/relationships/hyperlink" Target="https://coronavirus.jhu.edu/map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802384" y="3920008"/>
            <a:ext cx="8001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800" b="1" kern="0" spc="-30" dirty="0" err="1">
                <a:solidFill>
                  <a:schemeClr val="bg1"/>
                </a:solidFill>
                <a:ea typeface="+mj-ea"/>
              </a:rPr>
              <a:t>Situation</a:t>
            </a:r>
            <a:r>
              <a:rPr lang="pt-BR" sz="8800" b="1" kern="0" spc="-450" dirty="0">
                <a:solidFill>
                  <a:schemeClr val="bg1"/>
                </a:solidFill>
                <a:ea typeface="+mj-ea"/>
              </a:rPr>
              <a:t> </a:t>
            </a:r>
            <a:r>
              <a:rPr lang="pt-BR" sz="8800" b="1" kern="0" spc="-25" dirty="0" err="1">
                <a:solidFill>
                  <a:schemeClr val="bg1"/>
                </a:solidFill>
                <a:ea typeface="+mj-ea"/>
              </a:rPr>
              <a:t>Report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object 3"/>
          <p:cNvSpPr txBox="1"/>
          <p:nvPr/>
        </p:nvSpPr>
        <p:spPr>
          <a:xfrm>
            <a:off x="2461768" y="5366558"/>
            <a:ext cx="6682231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5" dirty="0">
                <a:solidFill>
                  <a:schemeClr val="bg1"/>
                </a:solidFill>
                <a:latin typeface="Calibri"/>
                <a:cs typeface="Calibri"/>
              </a:rPr>
              <a:t>NOVO </a:t>
            </a:r>
            <a:r>
              <a:rPr sz="3600" b="1" spc="-60" dirty="0">
                <a:solidFill>
                  <a:schemeClr val="bg1"/>
                </a:solidFill>
                <a:latin typeface="Calibri"/>
                <a:cs typeface="Calibri"/>
              </a:rPr>
              <a:t>CORONAVÍRUS</a:t>
            </a:r>
            <a:r>
              <a:rPr sz="3600" b="1" spc="-29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3600" b="1" spc="-50" dirty="0">
                <a:solidFill>
                  <a:schemeClr val="bg1"/>
                </a:solidFill>
                <a:latin typeface="Calibri"/>
                <a:cs typeface="Calibri"/>
              </a:rPr>
              <a:t>(COVID-19)</a:t>
            </a:r>
            <a:endParaRPr sz="36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6373452" y="8122517"/>
            <a:ext cx="6859863" cy="3661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b="1" i="1" spc="-50" dirty="0">
                <a:solidFill>
                  <a:schemeClr val="bg1"/>
                </a:solidFill>
                <a:latin typeface="Calibri"/>
                <a:cs typeface="Calibri"/>
              </a:rPr>
              <a:t>Por: </a:t>
            </a:r>
            <a:r>
              <a:rPr sz="2300" b="1" i="1" spc="-40" dirty="0">
                <a:solidFill>
                  <a:schemeClr val="bg1"/>
                </a:solidFill>
                <a:latin typeface="Calibri"/>
                <a:cs typeface="Calibri"/>
              </a:rPr>
              <a:t>Alessandro </a:t>
            </a:r>
            <a:r>
              <a:rPr sz="2300" b="1" i="1" spc="-110" dirty="0">
                <a:solidFill>
                  <a:schemeClr val="bg1"/>
                </a:solidFill>
                <a:latin typeface="Calibri"/>
                <a:cs typeface="Calibri"/>
              </a:rPr>
              <a:t>Igor, </a:t>
            </a:r>
            <a:r>
              <a:rPr sz="2300" b="1" i="1" spc="-5" dirty="0">
                <a:solidFill>
                  <a:schemeClr val="bg1"/>
                </a:solidFill>
                <a:latin typeface="Calibri"/>
                <a:cs typeface="Calibri"/>
              </a:rPr>
              <a:t>Cecília </a:t>
            </a:r>
            <a:r>
              <a:rPr sz="2300" b="1" i="1" spc="-15" dirty="0">
                <a:solidFill>
                  <a:schemeClr val="bg1"/>
                </a:solidFill>
                <a:latin typeface="Calibri"/>
                <a:cs typeface="Calibri"/>
              </a:rPr>
              <a:t>Balbino </a:t>
            </a:r>
            <a:r>
              <a:rPr sz="2300" b="1" i="1" spc="-5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sz="2300" b="1" i="1" spc="-3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300" b="1" i="1" spc="-20" dirty="0" err="1">
                <a:solidFill>
                  <a:schemeClr val="bg1"/>
                </a:solidFill>
                <a:latin typeface="Calibri"/>
                <a:cs typeface="Calibri"/>
              </a:rPr>
              <a:t>Vinicius</a:t>
            </a:r>
            <a:r>
              <a:rPr lang="pt-BR" sz="2300" b="1" i="1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300" b="1" i="1" spc="-20" dirty="0" err="1">
                <a:solidFill>
                  <a:schemeClr val="bg1"/>
                </a:solidFill>
                <a:latin typeface="Calibri"/>
                <a:cs typeface="Calibri"/>
              </a:rPr>
              <a:t>Lacerda</a:t>
            </a:r>
            <a:endParaRPr sz="2300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4" name="object 7"/>
          <p:cNvSpPr txBox="1"/>
          <p:nvPr/>
        </p:nvSpPr>
        <p:spPr>
          <a:xfrm>
            <a:off x="7162800" y="8696557"/>
            <a:ext cx="4725518" cy="3661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b="1" i="1" spc="-70" dirty="0">
                <a:solidFill>
                  <a:schemeClr val="bg1"/>
                </a:solidFill>
                <a:latin typeface="Calibri"/>
                <a:cs typeface="Calibri"/>
              </a:rPr>
              <a:t>Atualizado </a:t>
            </a:r>
            <a:r>
              <a:rPr sz="2300" b="1" i="1" spc="-15" dirty="0">
                <a:solidFill>
                  <a:schemeClr val="bg1"/>
                </a:solidFill>
                <a:latin typeface="Calibri"/>
                <a:cs typeface="Calibri"/>
              </a:rPr>
              <a:t>em: </a:t>
            </a:r>
            <a:r>
              <a:rPr lang="pt-BR" sz="2300" b="1" i="1" spc="-15" dirty="0">
                <a:solidFill>
                  <a:schemeClr val="bg1"/>
                </a:solidFill>
                <a:latin typeface="Calibri"/>
                <a:cs typeface="Calibri"/>
              </a:rPr>
              <a:t>23</a:t>
            </a:r>
            <a:r>
              <a:rPr sz="2300" b="1" i="1" spc="-5" dirty="0">
                <a:solidFill>
                  <a:schemeClr val="bg1"/>
                </a:solidFill>
                <a:latin typeface="Calibri"/>
                <a:cs typeface="Calibri"/>
              </a:rPr>
              <a:t> de </a:t>
            </a:r>
            <a:r>
              <a:rPr sz="2300" b="1" i="1" spc="-50" dirty="0">
                <a:solidFill>
                  <a:schemeClr val="bg1"/>
                </a:solidFill>
                <a:latin typeface="Calibri"/>
                <a:cs typeface="Calibri"/>
              </a:rPr>
              <a:t>fevereiro </a:t>
            </a:r>
            <a:r>
              <a:rPr sz="2300" b="1" i="1" spc="-5" dirty="0">
                <a:solidFill>
                  <a:schemeClr val="bg1"/>
                </a:solidFill>
                <a:latin typeface="Calibri"/>
                <a:cs typeface="Calibri"/>
              </a:rPr>
              <a:t>de</a:t>
            </a:r>
            <a:r>
              <a:rPr sz="2300" b="1" i="1" spc="-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300" b="1" i="1" spc="-5" dirty="0">
                <a:solidFill>
                  <a:schemeClr val="bg1"/>
                </a:solidFill>
                <a:latin typeface="Calibri"/>
                <a:cs typeface="Calibri"/>
              </a:rPr>
              <a:t>2021</a:t>
            </a:r>
            <a:endParaRPr sz="2300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B36019DD-272B-4DB2-A9DC-0EC163CF4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3407831"/>
            <a:ext cx="7136119" cy="3917454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F2BACD44-9815-4A7B-AE69-DDF7A37FE8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6" y="8953500"/>
            <a:ext cx="3745123" cy="132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80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36309" y="2074290"/>
            <a:ext cx="4519930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200" spc="-5" dirty="0">
                <a:solidFill>
                  <a:srgbClr val="43C3DD"/>
                </a:solidFill>
              </a:rPr>
              <a:t>Situation</a:t>
            </a:r>
            <a:r>
              <a:rPr sz="5200" spc="-165" dirty="0">
                <a:solidFill>
                  <a:srgbClr val="43C3DD"/>
                </a:solidFill>
              </a:rPr>
              <a:t> </a:t>
            </a:r>
            <a:r>
              <a:rPr sz="5200" spc="-5" dirty="0">
                <a:solidFill>
                  <a:srgbClr val="43C3DD"/>
                </a:solidFill>
              </a:rPr>
              <a:t>Report</a:t>
            </a:r>
            <a:endParaRPr sz="5200"/>
          </a:p>
        </p:txBody>
      </p:sp>
      <p:sp>
        <p:nvSpPr>
          <p:cNvPr id="3" name="object 3"/>
          <p:cNvSpPr/>
          <p:nvPr/>
        </p:nvSpPr>
        <p:spPr>
          <a:xfrm>
            <a:off x="350520" y="8953500"/>
            <a:ext cx="3688080" cy="10241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029325" y="3129788"/>
            <a:ext cx="9814560" cy="1924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83510" algn="just">
              <a:lnSpc>
                <a:spcPct val="116100"/>
              </a:lnSpc>
              <a:spcBef>
                <a:spcPts val="100"/>
              </a:spcBef>
            </a:pPr>
            <a:r>
              <a:rPr sz="3600" spc="-110" dirty="0">
                <a:solidFill>
                  <a:srgbClr val="204353"/>
                </a:solidFill>
                <a:latin typeface="Calibri"/>
                <a:cs typeface="Calibri"/>
              </a:rPr>
              <a:t>Tem </a:t>
            </a:r>
            <a:r>
              <a:rPr sz="3600" spc="-5" dirty="0">
                <a:solidFill>
                  <a:srgbClr val="204353"/>
                </a:solidFill>
                <a:latin typeface="Calibri"/>
                <a:cs typeface="Calibri"/>
              </a:rPr>
              <a:t>por </a:t>
            </a:r>
            <a:r>
              <a:rPr sz="3600" spc="-15" dirty="0">
                <a:solidFill>
                  <a:srgbClr val="204353"/>
                </a:solidFill>
                <a:latin typeface="Calibri"/>
                <a:cs typeface="Calibri"/>
              </a:rPr>
              <a:t>objetivo reportar</a:t>
            </a:r>
            <a:r>
              <a:rPr sz="3600" spc="-11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3600" spc="-15" dirty="0">
                <a:solidFill>
                  <a:srgbClr val="204353"/>
                </a:solidFill>
                <a:latin typeface="Calibri"/>
                <a:cs typeface="Calibri"/>
              </a:rPr>
              <a:t>diariamente  </a:t>
            </a:r>
            <a:r>
              <a:rPr sz="3600" spc="-5" dirty="0">
                <a:solidFill>
                  <a:srgbClr val="204353"/>
                </a:solidFill>
                <a:latin typeface="Calibri"/>
                <a:cs typeface="Calibri"/>
              </a:rPr>
              <a:t>ou </a:t>
            </a:r>
            <a:r>
              <a:rPr sz="3600" spc="-15" dirty="0">
                <a:solidFill>
                  <a:srgbClr val="204353"/>
                </a:solidFill>
                <a:latin typeface="Calibri"/>
                <a:cs typeface="Calibri"/>
              </a:rPr>
              <a:t>semanalmente </a:t>
            </a:r>
            <a:r>
              <a:rPr sz="3600" dirty="0">
                <a:solidFill>
                  <a:srgbClr val="204353"/>
                </a:solidFill>
                <a:latin typeface="Calibri"/>
                <a:cs typeface="Calibri"/>
              </a:rPr>
              <a:t>a </a:t>
            </a:r>
            <a:r>
              <a:rPr sz="3600" spc="-15" dirty="0">
                <a:solidFill>
                  <a:srgbClr val="204353"/>
                </a:solidFill>
                <a:latin typeface="Calibri"/>
                <a:cs typeface="Calibri"/>
              </a:rPr>
              <a:t>ocorrência </a:t>
            </a:r>
            <a:r>
              <a:rPr sz="3600" dirty="0">
                <a:solidFill>
                  <a:srgbClr val="204353"/>
                </a:solidFill>
                <a:latin typeface="Calibri"/>
                <a:cs typeface="Calibri"/>
              </a:rPr>
              <a:t>e</a:t>
            </a:r>
            <a:r>
              <a:rPr sz="3600" spc="-19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204353"/>
                </a:solidFill>
                <a:latin typeface="Calibri"/>
                <a:cs typeface="Calibri"/>
              </a:rPr>
              <a:t>a</a:t>
            </a:r>
            <a:endParaRPr sz="36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00"/>
              </a:spcBef>
              <a:tabLst>
                <a:tab pos="7315834" algn="l"/>
              </a:tabLst>
            </a:pPr>
            <a:r>
              <a:rPr sz="3600" spc="-10" dirty="0">
                <a:solidFill>
                  <a:srgbClr val="204353"/>
                </a:solidFill>
                <a:latin typeface="Calibri"/>
                <a:cs typeface="Calibri"/>
              </a:rPr>
              <a:t>situação </a:t>
            </a:r>
            <a:r>
              <a:rPr sz="3600" spc="-5" dirty="0">
                <a:solidFill>
                  <a:srgbClr val="204353"/>
                </a:solidFill>
                <a:latin typeface="Calibri"/>
                <a:cs typeface="Calibri"/>
              </a:rPr>
              <a:t>do </a:t>
            </a:r>
            <a:r>
              <a:rPr sz="3600" dirty="0">
                <a:solidFill>
                  <a:srgbClr val="204353"/>
                </a:solidFill>
                <a:latin typeface="Calibri"/>
                <a:cs typeface="Calibri"/>
              </a:rPr>
              <a:t>cenário </a:t>
            </a:r>
            <a:r>
              <a:rPr sz="3600" spc="-10" dirty="0">
                <a:solidFill>
                  <a:srgbClr val="204353"/>
                </a:solidFill>
                <a:latin typeface="Calibri"/>
                <a:cs typeface="Calibri"/>
              </a:rPr>
              <a:t>atual,</a:t>
            </a:r>
            <a:r>
              <a:rPr sz="3600" spc="-6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204353"/>
                </a:solidFill>
                <a:latin typeface="Calibri"/>
                <a:cs typeface="Calibri"/>
              </a:rPr>
              <a:t>a</a:t>
            </a:r>
            <a:r>
              <a:rPr sz="3600" spc="1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rgbClr val="204353"/>
                </a:solidFill>
                <a:latin typeface="Calibri"/>
                <a:cs typeface="Calibri"/>
              </a:rPr>
              <a:t>pandemia	</a:t>
            </a:r>
            <a:r>
              <a:rPr sz="3600" dirty="0">
                <a:solidFill>
                  <a:srgbClr val="204353"/>
                </a:solidFill>
                <a:latin typeface="Calibri"/>
                <a:cs typeface="Calibri"/>
              </a:rPr>
              <a:t>do</a:t>
            </a:r>
            <a:r>
              <a:rPr sz="3600" spc="-14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3600" spc="-15" dirty="0">
                <a:solidFill>
                  <a:srgbClr val="204353"/>
                </a:solidFill>
                <a:latin typeface="Calibri"/>
                <a:cs typeface="Calibri"/>
              </a:rPr>
              <a:t>COVID-19.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29325" y="5304510"/>
            <a:ext cx="7092315" cy="1708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000"/>
              </a:lnSpc>
              <a:spcBef>
                <a:spcPts val="100"/>
              </a:spcBef>
            </a:pPr>
            <a:r>
              <a:rPr sz="2300" spc="-10" dirty="0">
                <a:solidFill>
                  <a:srgbClr val="204353"/>
                </a:solidFill>
                <a:latin typeface="Calibri"/>
                <a:cs typeface="Calibri"/>
              </a:rPr>
              <a:t>Material técnico </a:t>
            </a:r>
            <a:r>
              <a:rPr sz="2300" spc="-5" dirty="0">
                <a:solidFill>
                  <a:srgbClr val="204353"/>
                </a:solidFill>
                <a:latin typeface="Calibri"/>
                <a:cs typeface="Calibri"/>
              </a:rPr>
              <a:t>que acompanha </a:t>
            </a:r>
            <a:r>
              <a:rPr sz="2300" dirty="0">
                <a:solidFill>
                  <a:srgbClr val="204353"/>
                </a:solidFill>
                <a:latin typeface="Calibri"/>
                <a:cs typeface="Calibri"/>
              </a:rPr>
              <a:t>e </a:t>
            </a:r>
            <a:r>
              <a:rPr sz="2300" spc="-20" dirty="0">
                <a:solidFill>
                  <a:srgbClr val="204353"/>
                </a:solidFill>
                <a:latin typeface="Calibri"/>
                <a:cs typeface="Calibri"/>
              </a:rPr>
              <a:t>executa </a:t>
            </a:r>
            <a:r>
              <a:rPr sz="2300" dirty="0">
                <a:solidFill>
                  <a:srgbClr val="204353"/>
                </a:solidFill>
                <a:latin typeface="Calibri"/>
                <a:cs typeface="Calibri"/>
              </a:rPr>
              <a:t>análises  </a:t>
            </a:r>
            <a:r>
              <a:rPr sz="2300" spc="-5" dirty="0">
                <a:solidFill>
                  <a:srgbClr val="204353"/>
                </a:solidFill>
                <a:latin typeface="Calibri"/>
                <a:cs typeface="Calibri"/>
              </a:rPr>
              <a:t>epidemiológicas dos casos, </a:t>
            </a:r>
            <a:r>
              <a:rPr sz="2300" spc="-10" dirty="0">
                <a:solidFill>
                  <a:srgbClr val="204353"/>
                </a:solidFill>
                <a:latin typeface="Calibri"/>
                <a:cs typeface="Calibri"/>
              </a:rPr>
              <a:t>óbitos, </a:t>
            </a:r>
            <a:r>
              <a:rPr sz="2300" dirty="0">
                <a:solidFill>
                  <a:srgbClr val="204353"/>
                </a:solidFill>
                <a:latin typeface="Calibri"/>
                <a:cs typeface="Calibri"/>
              </a:rPr>
              <a:t>insumos e </a:t>
            </a:r>
            <a:r>
              <a:rPr sz="2300" spc="-15" dirty="0">
                <a:solidFill>
                  <a:srgbClr val="204353"/>
                </a:solidFill>
                <a:latin typeface="Calibri"/>
                <a:cs typeface="Calibri"/>
              </a:rPr>
              <a:t>entre </a:t>
            </a:r>
            <a:r>
              <a:rPr sz="2300" spc="-10" dirty="0">
                <a:solidFill>
                  <a:srgbClr val="204353"/>
                </a:solidFill>
                <a:latin typeface="Calibri"/>
                <a:cs typeface="Calibri"/>
              </a:rPr>
              <a:t>outras  informações disponibilizadas </a:t>
            </a:r>
            <a:r>
              <a:rPr sz="2300" spc="-20" dirty="0">
                <a:solidFill>
                  <a:srgbClr val="204353"/>
                </a:solidFill>
                <a:latin typeface="Calibri"/>
                <a:cs typeface="Calibri"/>
              </a:rPr>
              <a:t>através </a:t>
            </a:r>
            <a:r>
              <a:rPr sz="2300" spc="-5" dirty="0">
                <a:solidFill>
                  <a:srgbClr val="204353"/>
                </a:solidFill>
                <a:latin typeface="Calibri"/>
                <a:cs typeface="Calibri"/>
              </a:rPr>
              <a:t>dos </a:t>
            </a:r>
            <a:r>
              <a:rPr sz="2300" spc="-10" dirty="0">
                <a:solidFill>
                  <a:srgbClr val="204353"/>
                </a:solidFill>
                <a:latin typeface="Calibri"/>
                <a:cs typeface="Calibri"/>
              </a:rPr>
              <a:t>bancos </a:t>
            </a:r>
            <a:r>
              <a:rPr sz="2300" spc="-5" dirty="0">
                <a:solidFill>
                  <a:srgbClr val="204353"/>
                </a:solidFill>
                <a:latin typeface="Calibri"/>
                <a:cs typeface="Calibri"/>
              </a:rPr>
              <a:t>de dados </a:t>
            </a:r>
            <a:r>
              <a:rPr sz="2300" dirty="0">
                <a:solidFill>
                  <a:srgbClr val="204353"/>
                </a:solidFill>
                <a:latin typeface="Calibri"/>
                <a:cs typeface="Calibri"/>
              </a:rPr>
              <a:t>e  </a:t>
            </a:r>
            <a:r>
              <a:rPr sz="2300" spc="-5" dirty="0">
                <a:solidFill>
                  <a:srgbClr val="204353"/>
                </a:solidFill>
                <a:latin typeface="Calibri"/>
                <a:cs typeface="Calibri"/>
              </a:rPr>
              <a:t>painéis de </a:t>
            </a:r>
            <a:r>
              <a:rPr sz="2300" spc="-15" dirty="0">
                <a:solidFill>
                  <a:srgbClr val="204353"/>
                </a:solidFill>
                <a:latin typeface="Calibri"/>
                <a:cs typeface="Calibri"/>
              </a:rPr>
              <a:t>monitoramento</a:t>
            </a:r>
            <a:r>
              <a:rPr sz="2300" spc="-5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204353"/>
                </a:solidFill>
                <a:latin typeface="Calibri"/>
                <a:cs typeface="Calibri"/>
              </a:rPr>
              <a:t>oficiais.</a:t>
            </a:r>
            <a:endParaRPr sz="2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208788"/>
            <a:ext cx="17830800" cy="9869170"/>
          </a:xfrm>
          <a:custGeom>
            <a:avLst/>
            <a:gdLst/>
            <a:ahLst/>
            <a:cxnLst/>
            <a:rect l="l" t="t" r="r" b="b"/>
            <a:pathLst>
              <a:path w="17830800" h="9869170">
                <a:moveTo>
                  <a:pt x="0" y="9869043"/>
                </a:moveTo>
                <a:lnTo>
                  <a:pt x="17830800" y="9869043"/>
                </a:lnTo>
                <a:lnTo>
                  <a:pt x="17830800" y="0"/>
                </a:lnTo>
                <a:lnTo>
                  <a:pt x="0" y="0"/>
                </a:lnTo>
                <a:lnTo>
                  <a:pt x="0" y="9869043"/>
                </a:lnTo>
                <a:close/>
              </a:path>
            </a:pathLst>
          </a:custGeom>
          <a:solidFill>
            <a:srgbClr val="EEF8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4604" y="9512909"/>
            <a:ext cx="3515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libri"/>
                <a:cs typeface="Calibri"/>
              </a:rPr>
              <a:t>Fonte: Organização </a:t>
            </a:r>
            <a:r>
              <a:rPr sz="1800" spc="-5" dirty="0">
                <a:latin typeface="Calibri"/>
                <a:cs typeface="Calibri"/>
              </a:rPr>
              <a:t>Mundial da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Saúde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34027" y="781303"/>
            <a:ext cx="8665210" cy="923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04353"/>
                </a:solidFill>
                <a:latin typeface="Arial"/>
                <a:cs typeface="Arial"/>
              </a:rPr>
              <a:t>PRIMEIRO CASO POR COVID - 19 IDENTIFICADO EM ESFERA</a:t>
            </a:r>
            <a:r>
              <a:rPr sz="2000" spc="-325" dirty="0">
                <a:solidFill>
                  <a:srgbClr val="204353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4353"/>
                </a:solidFill>
                <a:latin typeface="Arial"/>
                <a:cs typeface="Arial"/>
              </a:rPr>
              <a:t>MUNDIAL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50">
              <a:latin typeface="Times New Roman"/>
              <a:cs typeface="Times New Roman"/>
            </a:endParaRPr>
          </a:p>
          <a:p>
            <a:pPr marL="4445" algn="ctr">
              <a:lnSpc>
                <a:spcPct val="100000"/>
              </a:lnSpc>
            </a:pPr>
            <a:r>
              <a:rPr sz="1800" b="1" spc="-5" dirty="0">
                <a:solidFill>
                  <a:srgbClr val="204353"/>
                </a:solidFill>
                <a:latin typeface="Arial"/>
                <a:cs typeface="Arial"/>
              </a:rPr>
              <a:t>01  </a:t>
            </a:r>
            <a:r>
              <a:rPr sz="1800" b="1" dirty="0">
                <a:solidFill>
                  <a:srgbClr val="204353"/>
                </a:solidFill>
                <a:latin typeface="Arial"/>
                <a:cs typeface="Arial"/>
              </a:rPr>
              <a:t>de  </a:t>
            </a:r>
            <a:r>
              <a:rPr sz="1800" b="1" spc="-5" dirty="0">
                <a:solidFill>
                  <a:srgbClr val="204353"/>
                </a:solidFill>
                <a:latin typeface="Arial"/>
                <a:cs typeface="Arial"/>
              </a:rPr>
              <a:t>Dezembro de</a:t>
            </a:r>
            <a:r>
              <a:rPr sz="1800" b="1" spc="-60" dirty="0">
                <a:solidFill>
                  <a:srgbClr val="204353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4353"/>
                </a:solidFill>
                <a:latin typeface="Arial"/>
                <a:cs typeface="Arial"/>
              </a:rPr>
              <a:t>2019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95016" y="2287523"/>
            <a:ext cx="11809476" cy="6482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268202" y="4200499"/>
            <a:ext cx="940435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205" marR="5080" indent="-104139">
              <a:lnSpc>
                <a:spcPct val="117000"/>
              </a:lnSpc>
              <a:spcBef>
                <a:spcPts val="100"/>
              </a:spcBef>
            </a:pP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uhan,  China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96421" y="8390381"/>
            <a:ext cx="6776084" cy="1689100"/>
          </a:xfrm>
          <a:prstGeom prst="rect">
            <a:avLst/>
          </a:prstGeom>
          <a:solidFill>
            <a:srgbClr val="EBEDDE"/>
          </a:solidFill>
          <a:ln w="25900">
            <a:solidFill>
              <a:srgbClr val="779239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 marL="100965" marR="62865" indent="19685" algn="just">
              <a:lnSpc>
                <a:spcPct val="100000"/>
              </a:lnSpc>
              <a:spcBef>
                <a:spcPts val="800"/>
              </a:spcBef>
            </a:pPr>
            <a:r>
              <a:rPr sz="2000" b="1" spc="-5" dirty="0">
                <a:latin typeface="Calibri"/>
                <a:cs typeface="Calibri"/>
              </a:rPr>
              <a:t>Em 31 </a:t>
            </a:r>
            <a:r>
              <a:rPr sz="2000" b="1" dirty="0">
                <a:latin typeface="Calibri"/>
                <a:cs typeface="Calibri"/>
              </a:rPr>
              <a:t>de </a:t>
            </a:r>
            <a:r>
              <a:rPr sz="2000" b="1" spc="-10" dirty="0">
                <a:latin typeface="Calibri"/>
                <a:cs typeface="Calibri"/>
              </a:rPr>
              <a:t>dezembro </a:t>
            </a:r>
            <a:r>
              <a:rPr sz="2000" b="1" dirty="0">
                <a:latin typeface="Calibri"/>
                <a:cs typeface="Calibri"/>
              </a:rPr>
              <a:t>de </a:t>
            </a:r>
            <a:r>
              <a:rPr sz="2000" b="1" spc="-10" dirty="0">
                <a:latin typeface="Calibri"/>
                <a:cs typeface="Calibri"/>
              </a:rPr>
              <a:t>2019, </a:t>
            </a:r>
            <a:r>
              <a:rPr sz="2000" b="1" dirty="0">
                <a:latin typeface="Calibri"/>
                <a:cs typeface="Calibri"/>
              </a:rPr>
              <a:t>a </a:t>
            </a:r>
            <a:r>
              <a:rPr sz="2000" b="1" spc="-15" dirty="0">
                <a:latin typeface="Calibri"/>
                <a:cs typeface="Calibri"/>
              </a:rPr>
              <a:t>Organização </a:t>
            </a:r>
            <a:r>
              <a:rPr sz="2000" b="1" spc="-5" dirty="0">
                <a:latin typeface="Calibri"/>
                <a:cs typeface="Calibri"/>
              </a:rPr>
              <a:t>Mundial </a:t>
            </a:r>
            <a:r>
              <a:rPr sz="2000" b="1" dirty="0">
                <a:latin typeface="Calibri"/>
                <a:cs typeface="Calibri"/>
              </a:rPr>
              <a:t>da </a:t>
            </a:r>
            <a:r>
              <a:rPr sz="2000" b="1" spc="-5" dirty="0">
                <a:latin typeface="Calibri"/>
                <a:cs typeface="Calibri"/>
              </a:rPr>
              <a:t>Saúde  </a:t>
            </a:r>
            <a:r>
              <a:rPr sz="2000" b="1" dirty="0">
                <a:latin typeface="Calibri"/>
                <a:cs typeface="Calibri"/>
              </a:rPr>
              <a:t>(OMS) </a:t>
            </a:r>
            <a:r>
              <a:rPr sz="2000" b="1" spc="-20" dirty="0">
                <a:latin typeface="Calibri"/>
                <a:cs typeface="Calibri"/>
              </a:rPr>
              <a:t>foi </a:t>
            </a:r>
            <a:r>
              <a:rPr sz="2000" b="1" spc="-10" dirty="0">
                <a:latin typeface="Calibri"/>
                <a:cs typeface="Calibri"/>
              </a:rPr>
              <a:t>alertada sobre vários casos </a:t>
            </a:r>
            <a:r>
              <a:rPr sz="2000" b="1" dirty="0">
                <a:latin typeface="Calibri"/>
                <a:cs typeface="Calibri"/>
              </a:rPr>
              <a:t>de </a:t>
            </a:r>
            <a:r>
              <a:rPr sz="2000" b="1" spc="-5" dirty="0">
                <a:latin typeface="Calibri"/>
                <a:cs typeface="Calibri"/>
              </a:rPr>
              <a:t>pneumonia </a:t>
            </a:r>
            <a:r>
              <a:rPr sz="2000" b="1" dirty="0">
                <a:latin typeface="Calibri"/>
                <a:cs typeface="Calibri"/>
              </a:rPr>
              <a:t>na </a:t>
            </a:r>
            <a:r>
              <a:rPr sz="2000" b="1" spc="-10" dirty="0">
                <a:latin typeface="Calibri"/>
                <a:cs typeface="Calibri"/>
              </a:rPr>
              <a:t>cidade  </a:t>
            </a:r>
            <a:r>
              <a:rPr sz="2000" b="1" dirty="0">
                <a:latin typeface="Calibri"/>
                <a:cs typeface="Calibri"/>
              </a:rPr>
              <a:t>de </a:t>
            </a:r>
            <a:r>
              <a:rPr sz="2000" b="1" spc="-15" dirty="0">
                <a:latin typeface="Calibri"/>
                <a:cs typeface="Calibri"/>
              </a:rPr>
              <a:t>Wuhan, </a:t>
            </a:r>
            <a:r>
              <a:rPr sz="2000" b="1" spc="-10" dirty="0">
                <a:latin typeface="Calibri"/>
                <a:cs typeface="Calibri"/>
              </a:rPr>
              <a:t>província </a:t>
            </a:r>
            <a:r>
              <a:rPr sz="2000" b="1" dirty="0">
                <a:latin typeface="Calibri"/>
                <a:cs typeface="Calibri"/>
              </a:rPr>
              <a:t>de Hubei, na </a:t>
            </a:r>
            <a:r>
              <a:rPr sz="2000" b="1" spc="-5" dirty="0">
                <a:latin typeface="Calibri"/>
                <a:cs typeface="Calibri"/>
              </a:rPr>
              <a:t>República </a:t>
            </a:r>
            <a:r>
              <a:rPr sz="2000" b="1" spc="-10" dirty="0">
                <a:latin typeface="Calibri"/>
                <a:cs typeface="Calibri"/>
              </a:rPr>
              <a:t>Popular </a:t>
            </a:r>
            <a:r>
              <a:rPr sz="2000" b="1" dirty="0">
                <a:latin typeface="Calibri"/>
                <a:cs typeface="Calibri"/>
              </a:rPr>
              <a:t>da  </a:t>
            </a:r>
            <a:r>
              <a:rPr sz="2000" b="1" spc="-5" dirty="0">
                <a:latin typeface="Calibri"/>
                <a:cs typeface="Calibri"/>
              </a:rPr>
              <a:t>China. </a:t>
            </a:r>
            <a:r>
              <a:rPr sz="2000" b="1" spc="-30" dirty="0">
                <a:latin typeface="Calibri"/>
                <a:cs typeface="Calibri"/>
              </a:rPr>
              <a:t>Tratava-se </a:t>
            </a:r>
            <a:r>
              <a:rPr sz="2000" b="1" dirty="0">
                <a:latin typeface="Calibri"/>
                <a:cs typeface="Calibri"/>
              </a:rPr>
              <a:t>de </a:t>
            </a:r>
            <a:r>
              <a:rPr sz="2000" b="1" spc="-5" dirty="0">
                <a:latin typeface="Calibri"/>
                <a:cs typeface="Calibri"/>
              </a:rPr>
              <a:t>uma </a:t>
            </a:r>
            <a:r>
              <a:rPr sz="2000" b="1" spc="-10" dirty="0">
                <a:latin typeface="Calibri"/>
                <a:cs typeface="Calibri"/>
              </a:rPr>
              <a:t>nova </a:t>
            </a:r>
            <a:r>
              <a:rPr sz="2000" b="1" spc="-5" dirty="0">
                <a:latin typeface="Calibri"/>
                <a:cs typeface="Calibri"/>
              </a:rPr>
              <a:t>cepa </a:t>
            </a:r>
            <a:r>
              <a:rPr sz="2000" b="1" spc="-10" dirty="0">
                <a:latin typeface="Calibri"/>
                <a:cs typeface="Calibri"/>
              </a:rPr>
              <a:t>(tipo) </a:t>
            </a:r>
            <a:r>
              <a:rPr sz="2000" b="1" dirty="0">
                <a:latin typeface="Calibri"/>
                <a:cs typeface="Calibri"/>
              </a:rPr>
              <a:t>de </a:t>
            </a:r>
            <a:r>
              <a:rPr sz="2000" b="1" spc="-15" dirty="0">
                <a:latin typeface="Calibri"/>
                <a:cs typeface="Calibri"/>
              </a:rPr>
              <a:t>coronavírus </a:t>
            </a:r>
            <a:r>
              <a:rPr sz="2000" b="1" dirty="0">
                <a:latin typeface="Calibri"/>
                <a:cs typeface="Calibri"/>
              </a:rPr>
              <a:t>que  não </a:t>
            </a:r>
            <a:r>
              <a:rPr sz="2000" b="1" spc="-10" dirty="0">
                <a:latin typeface="Calibri"/>
                <a:cs typeface="Calibri"/>
              </a:rPr>
              <a:t>havia </a:t>
            </a:r>
            <a:r>
              <a:rPr sz="2000" b="1" dirty="0">
                <a:latin typeface="Calibri"/>
                <a:cs typeface="Calibri"/>
              </a:rPr>
              <a:t>sido </a:t>
            </a:r>
            <a:r>
              <a:rPr sz="2000" b="1" spc="-5" dirty="0">
                <a:latin typeface="Calibri"/>
                <a:cs typeface="Calibri"/>
              </a:rPr>
              <a:t>identificada </a:t>
            </a:r>
            <a:r>
              <a:rPr sz="2000" b="1" spc="-15" dirty="0">
                <a:latin typeface="Calibri"/>
                <a:cs typeface="Calibri"/>
              </a:rPr>
              <a:t>antes </a:t>
            </a:r>
            <a:r>
              <a:rPr sz="2000" b="1" dirty="0">
                <a:latin typeface="Calibri"/>
                <a:cs typeface="Calibri"/>
              </a:rPr>
              <a:t>em </a:t>
            </a:r>
            <a:r>
              <a:rPr sz="2000" b="1" spc="-5" dirty="0">
                <a:latin typeface="Calibri"/>
                <a:cs typeface="Calibri"/>
              </a:rPr>
              <a:t>seres</a:t>
            </a:r>
            <a:r>
              <a:rPr sz="2000" b="1" spc="-1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humanos.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7200" y="8580119"/>
            <a:ext cx="2983992" cy="885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4604" y="9512909"/>
            <a:ext cx="3515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libri"/>
                <a:cs typeface="Calibri"/>
              </a:rPr>
              <a:t>Fonte: Organização </a:t>
            </a:r>
            <a:r>
              <a:rPr sz="1800" spc="-5" dirty="0">
                <a:latin typeface="Calibri"/>
                <a:cs typeface="Calibri"/>
              </a:rPr>
              <a:t>Mundial da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Saúde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68202" y="4200499"/>
            <a:ext cx="940435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205" marR="5080" indent="-104139">
              <a:lnSpc>
                <a:spcPct val="117000"/>
              </a:lnSpc>
              <a:spcBef>
                <a:spcPts val="100"/>
              </a:spcBef>
            </a:pP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uhan,  China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7200" y="8580119"/>
            <a:ext cx="2983992" cy="8854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767" y="6286500"/>
            <a:ext cx="7203233" cy="3781697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1219200" y="1485900"/>
            <a:ext cx="14935200" cy="5284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2683510" lvl="0" algn="just">
              <a:lnSpc>
                <a:spcPct val="116100"/>
              </a:lnSpc>
              <a:spcBef>
                <a:spcPts val="100"/>
              </a:spcBef>
            </a:pPr>
            <a:r>
              <a:rPr lang="pt-BR" sz="3200" spc="-11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Contexto mundial sobre o COVID-19</a:t>
            </a:r>
          </a:p>
          <a:p>
            <a:pPr marL="469900" marR="2683510" lvl="0" indent="-457200" algn="just">
              <a:lnSpc>
                <a:spcPct val="116100"/>
              </a:lnSpc>
              <a:spcBef>
                <a:spcPts val="100"/>
              </a:spcBef>
              <a:buFontTx/>
              <a:buChar char="-"/>
            </a:pPr>
            <a:endParaRPr lang="pt-BR" sz="3200" spc="-11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 marL="469900" marR="2683510" lvl="0" indent="-457200" algn="just">
              <a:lnSpc>
                <a:spcPct val="116100"/>
              </a:lnSpc>
              <a:spcBef>
                <a:spcPts val="100"/>
              </a:spcBef>
              <a:buFontTx/>
              <a:buChar char="-"/>
            </a:pPr>
            <a:r>
              <a:rPr lang="pt-BR" sz="3200" spc="-110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Atualmente 191 países já foram acometidos pelo COVID-19</a:t>
            </a:r>
          </a:p>
          <a:p>
            <a:pPr marL="469900" marR="2683510" lvl="0" indent="-457200" algn="just">
              <a:lnSpc>
                <a:spcPct val="116100"/>
              </a:lnSpc>
              <a:spcBef>
                <a:spcPts val="100"/>
              </a:spcBef>
              <a:buFontTx/>
              <a:buChar char="-"/>
            </a:pPr>
            <a:endParaRPr lang="pt-BR" sz="3200" spc="-11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 marL="469900" marR="2683510" indent="-457200" algn="just">
              <a:lnSpc>
                <a:spcPct val="116100"/>
              </a:lnSpc>
              <a:spcBef>
                <a:spcPts val="100"/>
              </a:spcBef>
              <a:buFontTx/>
              <a:buChar char="-"/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Vacina contra COVID-19: Países como Israel, Reino Unido, Estados Unidos, Dinamarca, Rússia, Alemanha, Canadá, China, Itália e Bahrein largaram na frente na corrida para aprovar imunizantes e usá-los em suas populações. Esses países começaram a vacinar no final do ano passado.</a:t>
            </a:r>
          </a:p>
        </p:txBody>
      </p:sp>
    </p:spTree>
    <p:extLst>
      <p:ext uri="{BB962C8B-B14F-4D97-AF65-F5344CB8AC3E}">
        <p14:creationId xmlns:p14="http://schemas.microsoft.com/office/powerpoint/2010/main" val="1674379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6764" y="2657093"/>
            <a:ext cx="6562090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200" spc="-5" dirty="0">
                <a:solidFill>
                  <a:srgbClr val="43C3DD"/>
                </a:solidFill>
              </a:rPr>
              <a:t>Banco de </a:t>
            </a:r>
            <a:r>
              <a:rPr sz="5200" spc="-15" dirty="0">
                <a:solidFill>
                  <a:srgbClr val="43C3DD"/>
                </a:solidFill>
              </a:rPr>
              <a:t>Dados</a:t>
            </a:r>
            <a:r>
              <a:rPr sz="5200" spc="95" dirty="0">
                <a:solidFill>
                  <a:srgbClr val="43C3DD"/>
                </a:solidFill>
              </a:rPr>
              <a:t> </a:t>
            </a:r>
            <a:r>
              <a:rPr sz="5200" spc="-20" dirty="0">
                <a:solidFill>
                  <a:srgbClr val="43C3DD"/>
                </a:solidFill>
              </a:rPr>
              <a:t>Oficiais</a:t>
            </a:r>
            <a:endParaRPr sz="5200"/>
          </a:p>
        </p:txBody>
      </p:sp>
      <p:sp>
        <p:nvSpPr>
          <p:cNvPr id="3" name="object 3"/>
          <p:cNvSpPr txBox="1"/>
          <p:nvPr/>
        </p:nvSpPr>
        <p:spPr>
          <a:xfrm>
            <a:off x="2556764" y="3823868"/>
            <a:ext cx="6263640" cy="17068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8100"/>
              </a:lnSpc>
              <a:spcBef>
                <a:spcPts val="105"/>
              </a:spcBef>
            </a:pPr>
            <a:r>
              <a:rPr sz="3400" b="1" spc="-15" dirty="0">
                <a:solidFill>
                  <a:srgbClr val="204353"/>
                </a:solidFill>
                <a:latin typeface="Calibri"/>
                <a:cs typeface="Calibri"/>
              </a:rPr>
              <a:t>Painéis 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de </a:t>
            </a:r>
            <a:r>
              <a:rPr sz="3400" b="1" spc="-30" dirty="0">
                <a:solidFill>
                  <a:srgbClr val="204353"/>
                </a:solidFill>
                <a:latin typeface="Calibri"/>
                <a:cs typeface="Calibri"/>
              </a:rPr>
              <a:t>monitoramento 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de  </a:t>
            </a:r>
            <a:r>
              <a:rPr sz="3400" b="1" spc="-30" dirty="0">
                <a:solidFill>
                  <a:srgbClr val="204353"/>
                </a:solidFill>
                <a:latin typeface="Calibri"/>
                <a:cs typeface="Calibri"/>
              </a:rPr>
              <a:t>referência </a:t>
            </a:r>
            <a:r>
              <a:rPr sz="3400" b="1" spc="-20" dirty="0">
                <a:solidFill>
                  <a:srgbClr val="204353"/>
                </a:solidFill>
                <a:latin typeface="Calibri"/>
                <a:cs typeface="Calibri"/>
              </a:rPr>
              <a:t>para 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dados do</a:t>
            </a:r>
            <a:r>
              <a:rPr sz="3400" b="1" spc="-9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3400" b="1" spc="-20" dirty="0">
                <a:solidFill>
                  <a:srgbClr val="204353"/>
                </a:solidFill>
                <a:latin typeface="Calibri"/>
                <a:cs typeface="Calibri"/>
              </a:rPr>
              <a:t>COVID-19  </a:t>
            </a:r>
            <a:r>
              <a:rPr sz="3400" b="1" spc="-15" dirty="0">
                <a:solidFill>
                  <a:srgbClr val="204353"/>
                </a:solidFill>
                <a:latin typeface="Calibri"/>
                <a:cs typeface="Calibri"/>
              </a:rPr>
              <a:t>em </a:t>
            </a:r>
            <a:r>
              <a:rPr sz="3400" b="1" spc="-10" dirty="0">
                <a:solidFill>
                  <a:srgbClr val="204353"/>
                </a:solidFill>
                <a:latin typeface="Calibri"/>
                <a:cs typeface="Calibri"/>
              </a:rPr>
              <a:t>nível</a:t>
            </a:r>
            <a:r>
              <a:rPr sz="3400" b="1" spc="-2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mundial.</a:t>
            </a:r>
            <a:endParaRPr sz="3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48955" y="4399291"/>
            <a:ext cx="4698365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b="1" spc="-15" dirty="0">
                <a:solidFill>
                  <a:srgbClr val="204353"/>
                </a:solidFill>
                <a:latin typeface="Calibri"/>
                <a:cs typeface="Calibri"/>
              </a:rPr>
              <a:t>Organização </a:t>
            </a:r>
            <a:r>
              <a:rPr sz="2350" b="1" spc="-5" dirty="0">
                <a:solidFill>
                  <a:srgbClr val="204353"/>
                </a:solidFill>
                <a:latin typeface="Calibri"/>
                <a:cs typeface="Calibri"/>
              </a:rPr>
              <a:t>Mundial </a:t>
            </a:r>
            <a:r>
              <a:rPr sz="2350" b="1" dirty="0">
                <a:solidFill>
                  <a:srgbClr val="204353"/>
                </a:solidFill>
                <a:latin typeface="Calibri"/>
                <a:cs typeface="Calibri"/>
              </a:rPr>
              <a:t>de Saúde</a:t>
            </a:r>
            <a:r>
              <a:rPr sz="2350" b="1" spc="-9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b="1" dirty="0">
                <a:solidFill>
                  <a:srgbClr val="204353"/>
                </a:solidFill>
                <a:latin typeface="Calibri"/>
                <a:cs typeface="Calibri"/>
              </a:rPr>
              <a:t>(OMS)</a:t>
            </a:r>
            <a:endParaRPr sz="235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322155" y="2657093"/>
            <a:ext cx="2599944" cy="10165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322155" y="5530748"/>
            <a:ext cx="2375915" cy="1405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170726" y="7248777"/>
            <a:ext cx="4744085" cy="869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7210" marR="5080" indent="-525145">
              <a:lnSpc>
                <a:spcPct val="117900"/>
              </a:lnSpc>
              <a:spcBef>
                <a:spcPts val="95"/>
              </a:spcBef>
            </a:pPr>
            <a:r>
              <a:rPr sz="2350" b="1" spc="-5" dirty="0">
                <a:solidFill>
                  <a:srgbClr val="204353"/>
                </a:solidFill>
                <a:latin typeface="Calibri"/>
                <a:cs typeface="Calibri"/>
              </a:rPr>
              <a:t>Universidade em </a:t>
            </a:r>
            <a:r>
              <a:rPr sz="2350" b="1" spc="-10" dirty="0">
                <a:solidFill>
                  <a:srgbClr val="204353"/>
                </a:solidFill>
                <a:latin typeface="Calibri"/>
                <a:cs typeface="Calibri"/>
              </a:rPr>
              <a:t>Baltimore, </a:t>
            </a:r>
            <a:r>
              <a:rPr sz="2350" b="1" spc="-5" dirty="0">
                <a:solidFill>
                  <a:srgbClr val="204353"/>
                </a:solidFill>
                <a:latin typeface="Calibri"/>
                <a:cs typeface="Calibri"/>
              </a:rPr>
              <a:t>Maryland  </a:t>
            </a:r>
            <a:r>
              <a:rPr sz="2350" b="1" spc="-10" dirty="0">
                <a:solidFill>
                  <a:srgbClr val="204353"/>
                </a:solidFill>
                <a:latin typeface="Calibri"/>
                <a:cs typeface="Calibri"/>
              </a:rPr>
              <a:t>localizada </a:t>
            </a:r>
            <a:r>
              <a:rPr sz="2350" b="1" spc="-5" dirty="0">
                <a:solidFill>
                  <a:srgbClr val="204353"/>
                </a:solidFill>
                <a:latin typeface="Calibri"/>
                <a:cs typeface="Calibri"/>
              </a:rPr>
              <a:t>nos </a:t>
            </a:r>
            <a:r>
              <a:rPr sz="2350" b="1" spc="-10" dirty="0">
                <a:solidFill>
                  <a:srgbClr val="204353"/>
                </a:solidFill>
                <a:latin typeface="Calibri"/>
                <a:cs typeface="Calibri"/>
              </a:rPr>
              <a:t>Estados</a:t>
            </a:r>
            <a:r>
              <a:rPr sz="2350" b="1" spc="-5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b="1" spc="-5" dirty="0">
                <a:solidFill>
                  <a:srgbClr val="204353"/>
                </a:solidFill>
                <a:latin typeface="Calibri"/>
                <a:cs typeface="Calibri"/>
              </a:rPr>
              <a:t>Unidos</a:t>
            </a:r>
            <a:endParaRPr sz="235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6155" y="400811"/>
            <a:ext cx="3968496" cy="1115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7043922"/>
            <a:ext cx="4282440" cy="3243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4750" y="754968"/>
            <a:ext cx="8245475" cy="2867773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2900" b="1" spc="-15" dirty="0">
                <a:solidFill>
                  <a:srgbClr val="204353"/>
                </a:solidFill>
                <a:latin typeface="Calibri"/>
                <a:cs typeface="Calibri"/>
              </a:rPr>
              <a:t>Organização </a:t>
            </a:r>
            <a:r>
              <a:rPr sz="2900" b="1" spc="-5" dirty="0">
                <a:solidFill>
                  <a:srgbClr val="204353"/>
                </a:solidFill>
                <a:latin typeface="Calibri"/>
                <a:cs typeface="Calibri"/>
              </a:rPr>
              <a:t>Mundial </a:t>
            </a:r>
            <a:r>
              <a:rPr sz="2900" b="1" dirty="0">
                <a:solidFill>
                  <a:srgbClr val="204353"/>
                </a:solidFill>
                <a:latin typeface="Calibri"/>
                <a:cs typeface="Calibri"/>
              </a:rPr>
              <a:t>da</a:t>
            </a:r>
            <a:r>
              <a:rPr sz="2900" b="1" spc="-13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900" b="1" spc="-5" dirty="0">
                <a:solidFill>
                  <a:srgbClr val="204353"/>
                </a:solidFill>
                <a:latin typeface="Calibri"/>
                <a:cs typeface="Calibri"/>
              </a:rPr>
              <a:t>Saúde</a:t>
            </a:r>
            <a:endParaRPr sz="2900" dirty="0">
              <a:latin typeface="Calibri"/>
              <a:cs typeface="Calibri"/>
            </a:endParaRPr>
          </a:p>
          <a:p>
            <a:pPr marL="12700" marR="5080" algn="just">
              <a:lnSpc>
                <a:spcPct val="121500"/>
              </a:lnSpc>
              <a:spcBef>
                <a:spcPts val="355"/>
              </a:spcBef>
            </a:pP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De 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acordo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com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o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painel de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monitoramento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da OMS,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consultado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na  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data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de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atualização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do material,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o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número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de casos </a:t>
            </a:r>
            <a:r>
              <a:rPr sz="2350" spc="-10" dirty="0" err="1">
                <a:solidFill>
                  <a:srgbClr val="204353"/>
                </a:solidFill>
                <a:latin typeface="Calibri"/>
                <a:cs typeface="Calibri"/>
              </a:rPr>
              <a:t>confirmados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  </a:t>
            </a:r>
            <a:r>
              <a:rPr lang="pt-BR" sz="2350" spc="-10" dirty="0">
                <a:solidFill>
                  <a:srgbClr val="204353"/>
                </a:solidFill>
                <a:latin typeface="Calibri"/>
                <a:cs typeface="Calibri"/>
              </a:rPr>
              <a:t>c</a:t>
            </a:r>
            <a:r>
              <a:rPr sz="2350" spc="-15" dirty="0" err="1">
                <a:solidFill>
                  <a:srgbClr val="204353"/>
                </a:solidFill>
                <a:latin typeface="Calibri"/>
                <a:cs typeface="Calibri"/>
              </a:rPr>
              <a:t>ontabilizou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dirty="0" err="1">
                <a:solidFill>
                  <a:srgbClr val="204353"/>
                </a:solidFill>
                <a:latin typeface="Calibri"/>
                <a:cs typeface="Calibri"/>
              </a:rPr>
              <a:t>em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lang="pt-BR" sz="2350" b="1" dirty="0">
                <a:solidFill>
                  <a:srgbClr val="204353"/>
                </a:solidFill>
                <a:latin typeface="Calibri"/>
                <a:cs typeface="Calibri"/>
              </a:rPr>
              <a:t>111.419.939</a:t>
            </a:r>
            <a:r>
              <a:rPr lang="pt-BR" sz="2350" b="1" spc="-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spc="-5" dirty="0" err="1">
                <a:solidFill>
                  <a:srgbClr val="204353"/>
                </a:solidFill>
                <a:latin typeface="Calibri"/>
                <a:cs typeface="Calibri"/>
              </a:rPr>
              <a:t>pessoas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infectadas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por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COVID-19, com  </a:t>
            </a:r>
            <a:r>
              <a:rPr lang="pt-BR" sz="2350" b="1" spc="-10" dirty="0">
                <a:solidFill>
                  <a:srgbClr val="204353"/>
                </a:solidFill>
                <a:latin typeface="Calibri"/>
                <a:cs typeface="Calibri"/>
              </a:rPr>
              <a:t>280.853 </a:t>
            </a:r>
            <a:r>
              <a:rPr sz="2350" spc="-5" dirty="0" err="1">
                <a:solidFill>
                  <a:srgbClr val="204353"/>
                </a:solidFill>
                <a:latin typeface="Calibri"/>
                <a:cs typeface="Calibri"/>
              </a:rPr>
              <a:t>casos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novos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nas últimas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24 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horas.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O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número total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de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óbitos 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chegou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a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lang="pt-BR" sz="2350" b="1" spc="-10" dirty="0">
                <a:solidFill>
                  <a:srgbClr val="204353"/>
                </a:solidFill>
                <a:latin typeface="Calibri"/>
                <a:cs typeface="Calibri"/>
              </a:rPr>
              <a:t>2.470.772</a:t>
            </a:r>
            <a:endParaRPr sz="235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94750" y="3796038"/>
            <a:ext cx="9008745" cy="6021905"/>
          </a:xfrm>
          <a:prstGeom prst="rect">
            <a:avLst/>
          </a:prstGeom>
        </p:spPr>
        <p:txBody>
          <a:bodyPr vert="horz" wrap="square" lIns="0" tIns="2533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995"/>
              </a:spcBef>
            </a:pPr>
            <a:r>
              <a:rPr sz="2900" b="1" spc="-5" dirty="0">
                <a:solidFill>
                  <a:srgbClr val="204353"/>
                </a:solidFill>
                <a:latin typeface="Calibri"/>
                <a:cs typeface="Calibri"/>
              </a:rPr>
              <a:t>Universidade Johns</a:t>
            </a:r>
            <a:r>
              <a:rPr sz="2900" b="1" spc="-16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900" b="1" dirty="0">
                <a:solidFill>
                  <a:srgbClr val="204353"/>
                </a:solidFill>
                <a:latin typeface="Calibri"/>
                <a:cs typeface="Calibri"/>
              </a:rPr>
              <a:t>Hopkins</a:t>
            </a:r>
            <a:endParaRPr sz="2900" dirty="0">
              <a:latin typeface="Calibri"/>
              <a:cs typeface="Calibri"/>
            </a:endParaRPr>
          </a:p>
          <a:p>
            <a:pPr marL="12700" marR="245110" algn="just">
              <a:lnSpc>
                <a:spcPct val="151200"/>
              </a:lnSpc>
              <a:spcBef>
                <a:spcPts val="90"/>
              </a:spcBef>
            </a:pP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Em 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comparação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as análises </a:t>
            </a:r>
            <a:r>
              <a:rPr sz="2350" spc="-20" dirty="0">
                <a:solidFill>
                  <a:srgbClr val="204353"/>
                </a:solidFill>
                <a:latin typeface="Calibri"/>
                <a:cs typeface="Calibri"/>
              </a:rPr>
              <a:t>feitas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pela OMS,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o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painel de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monitoramento 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da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Universidade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de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Jonhs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Hopkins,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consultado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na 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data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de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atualização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do  material,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o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número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de casos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confirmados </a:t>
            </a:r>
            <a:r>
              <a:rPr sz="2350" spc="-15" dirty="0" err="1">
                <a:solidFill>
                  <a:srgbClr val="204353"/>
                </a:solidFill>
                <a:latin typeface="Calibri"/>
                <a:cs typeface="Calibri"/>
              </a:rPr>
              <a:t>contabilizou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dirty="0" err="1">
                <a:solidFill>
                  <a:srgbClr val="204353"/>
                </a:solidFill>
                <a:latin typeface="Calibri"/>
                <a:cs typeface="Calibri"/>
              </a:rPr>
              <a:t>em</a:t>
            </a:r>
            <a:r>
              <a:rPr lang="pt-BR" sz="2350" spc="-1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lang="pt-BR" sz="2350" b="1" spc="-10" dirty="0">
                <a:solidFill>
                  <a:srgbClr val="204353"/>
                </a:solidFill>
                <a:latin typeface="Calibri"/>
                <a:cs typeface="Calibri"/>
              </a:rPr>
              <a:t>112.116.627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de pessoas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infectadas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por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COVID-19.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Com </a:t>
            </a:r>
            <a:r>
              <a:rPr lang="pt-BR" sz="2350" b="1" spc="-10" dirty="0">
                <a:solidFill>
                  <a:srgbClr val="204353"/>
                </a:solidFill>
                <a:latin typeface="Calibri"/>
                <a:cs typeface="Calibri"/>
              </a:rPr>
              <a:t>2.485.601</a:t>
            </a:r>
            <a:r>
              <a:rPr sz="2350" b="1" spc="-1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casos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que 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evoluíram 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à</a:t>
            </a:r>
            <a:r>
              <a:rPr sz="2350" spc="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óbito.</a:t>
            </a:r>
            <a:endParaRPr sz="2350" dirty="0">
              <a:latin typeface="Calibri"/>
              <a:cs typeface="Calibri"/>
            </a:endParaRPr>
          </a:p>
          <a:p>
            <a:pPr marL="12700" marR="5080" algn="just">
              <a:lnSpc>
                <a:spcPct val="117000"/>
              </a:lnSpc>
              <a:spcBef>
                <a:spcPts val="490"/>
              </a:spcBef>
              <a:tabLst>
                <a:tab pos="2028825" algn="l"/>
                <a:tab pos="2624455" algn="l"/>
              </a:tabLst>
            </a:pPr>
            <a:r>
              <a:rPr sz="2350" u="heavy" spc="-10" dirty="0">
                <a:solidFill>
                  <a:srgbClr val="204353"/>
                </a:solidFill>
                <a:uFill>
                  <a:solidFill>
                    <a:srgbClr val="204353"/>
                  </a:solidFill>
                </a:uFill>
                <a:latin typeface="Calibri"/>
                <a:cs typeface="Calibri"/>
              </a:rPr>
              <a:t>Brasil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ocupa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o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terceiro lugar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em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número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de casos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confirmados. </a:t>
            </a:r>
            <a:r>
              <a:rPr sz="2350" u="heavy" spc="-10" dirty="0">
                <a:solidFill>
                  <a:srgbClr val="204353"/>
                </a:solidFill>
                <a:uFill>
                  <a:solidFill>
                    <a:srgbClr val="204353"/>
                  </a:solidFill>
                </a:uFill>
                <a:latin typeface="Calibri"/>
                <a:cs typeface="Calibri"/>
              </a:rPr>
              <a:t>Estados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u="heavy" dirty="0">
                <a:solidFill>
                  <a:srgbClr val="204353"/>
                </a:solidFill>
                <a:uFill>
                  <a:solidFill>
                    <a:srgbClr val="204353"/>
                  </a:solidFill>
                </a:uFill>
                <a:latin typeface="Calibri"/>
                <a:cs typeface="Calibri"/>
              </a:rPr>
              <a:t>Unidos</a:t>
            </a:r>
            <a:r>
              <a:rPr sz="2350" spc="2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sendo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o	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primeiro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em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número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de casos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e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óbitos,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e </a:t>
            </a:r>
            <a:r>
              <a:rPr sz="2350" u="heavy" dirty="0">
                <a:solidFill>
                  <a:srgbClr val="204353"/>
                </a:solidFill>
                <a:uFill>
                  <a:solidFill>
                    <a:srgbClr val="204353"/>
                  </a:solidFill>
                </a:uFill>
                <a:latin typeface="Calibri"/>
                <a:cs typeface="Calibri"/>
              </a:rPr>
              <a:t>Índia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ocupando 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o segundo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lugar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em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casos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confirmados com </a:t>
            </a:r>
            <a:r>
              <a:rPr lang="pt-BR" sz="2350" b="1" spc="-5" dirty="0">
                <a:solidFill>
                  <a:srgbClr val="204353"/>
                </a:solidFill>
                <a:latin typeface="Calibri"/>
                <a:cs typeface="Calibri"/>
              </a:rPr>
              <a:t>11.030.176 </a:t>
            </a:r>
            <a:r>
              <a:rPr sz="2350" spc="-5" dirty="0" err="1">
                <a:solidFill>
                  <a:srgbClr val="204353"/>
                </a:solidFill>
                <a:latin typeface="Calibri"/>
                <a:cs typeface="Calibri"/>
              </a:rPr>
              <a:t>pessoas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  </a:t>
            </a:r>
            <a:r>
              <a:rPr sz="2350" spc="-10" dirty="0" err="1">
                <a:solidFill>
                  <a:srgbClr val="204353"/>
                </a:solidFill>
                <a:latin typeface="Calibri"/>
                <a:cs typeface="Calibri"/>
              </a:rPr>
              <a:t>infectadas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e</a:t>
            </a:r>
            <a:r>
              <a:rPr lang="pt-BR" sz="2350" dirty="0">
                <a:solidFill>
                  <a:srgbClr val="204353"/>
                </a:solidFill>
                <a:latin typeface="Calibri"/>
                <a:cs typeface="Calibri"/>
              </a:rPr>
              <a:t> em quarto lugar em números de óbitos  com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lang="pt-BR" sz="2350" b="1" spc="-5" dirty="0">
                <a:solidFill>
                  <a:srgbClr val="204353"/>
                </a:solidFill>
                <a:latin typeface="Calibri"/>
                <a:cs typeface="Calibri"/>
              </a:rPr>
              <a:t>156.567</a:t>
            </a:r>
            <a:r>
              <a:rPr sz="2350" b="1" spc="-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spc="-5" dirty="0">
                <a:solidFill>
                  <a:srgbClr val="204353"/>
                </a:solidFill>
                <a:latin typeface="Calibri"/>
                <a:cs typeface="Calibri"/>
              </a:rPr>
              <a:t>casos que 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evoluíram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à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óbito. </a:t>
            </a:r>
            <a:r>
              <a:rPr sz="2350" u="heavy" spc="-15" dirty="0">
                <a:solidFill>
                  <a:srgbClr val="204353"/>
                </a:solidFill>
                <a:uFill>
                  <a:solidFill>
                    <a:srgbClr val="204353"/>
                  </a:solidFill>
                </a:uFill>
                <a:latin typeface="Calibri"/>
                <a:cs typeface="Calibri"/>
              </a:rPr>
              <a:t>México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fica </a:t>
            </a:r>
            <a:r>
              <a:rPr sz="2350" dirty="0" err="1">
                <a:solidFill>
                  <a:srgbClr val="204353"/>
                </a:solidFill>
                <a:latin typeface="Calibri"/>
                <a:cs typeface="Calibri"/>
              </a:rPr>
              <a:t>em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lang="pt-BR" sz="2350" spc="-10" dirty="0">
                <a:solidFill>
                  <a:srgbClr val="204353"/>
                </a:solidFill>
                <a:latin typeface="Calibri"/>
                <a:cs typeface="Calibri"/>
              </a:rPr>
              <a:t>terceiro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lugar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em</a:t>
            </a:r>
            <a:r>
              <a:rPr sz="2350" spc="7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spc="-10" dirty="0" err="1">
                <a:solidFill>
                  <a:srgbClr val="204353"/>
                </a:solidFill>
                <a:latin typeface="Calibri"/>
                <a:cs typeface="Calibri"/>
              </a:rPr>
              <a:t>número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dirty="0">
                <a:solidFill>
                  <a:srgbClr val="204353"/>
                </a:solidFill>
                <a:latin typeface="Calibri"/>
                <a:cs typeface="Calibri"/>
              </a:rPr>
              <a:t>de</a:t>
            </a:r>
            <a:r>
              <a:rPr lang="pt-BR" sz="235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350" spc="-10" dirty="0" err="1">
                <a:solidFill>
                  <a:srgbClr val="204353"/>
                </a:solidFill>
                <a:latin typeface="Calibri"/>
                <a:cs typeface="Calibri"/>
              </a:rPr>
              <a:t>óbitos</a:t>
            </a:r>
            <a:r>
              <a:rPr sz="2350" spc="-10" dirty="0">
                <a:solidFill>
                  <a:srgbClr val="204353"/>
                </a:solidFill>
                <a:latin typeface="Calibri"/>
                <a:cs typeface="Calibri"/>
              </a:rPr>
              <a:t> totalizados </a:t>
            </a:r>
            <a:r>
              <a:rPr sz="2350" dirty="0" err="1">
                <a:solidFill>
                  <a:srgbClr val="204353"/>
                </a:solidFill>
                <a:latin typeface="Calibri"/>
                <a:cs typeface="Calibri"/>
              </a:rPr>
              <a:t>em</a:t>
            </a:r>
            <a:r>
              <a:rPr sz="2350" spc="-1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lang="pt-BR" sz="2350" b="1" spc="-5" dirty="0">
                <a:solidFill>
                  <a:srgbClr val="204353"/>
                </a:solidFill>
                <a:latin typeface="Calibri"/>
                <a:cs typeface="Calibri"/>
              </a:rPr>
              <a:t>181.809</a:t>
            </a:r>
            <a:endParaRPr sz="23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0466" y="2302890"/>
            <a:ext cx="6561455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200" b="1" spc="-10" dirty="0">
                <a:solidFill>
                  <a:srgbClr val="43C3DD"/>
                </a:solidFill>
                <a:latin typeface="Calibri"/>
                <a:cs typeface="Calibri"/>
              </a:rPr>
              <a:t>Banco </a:t>
            </a:r>
            <a:r>
              <a:rPr sz="5200" b="1" spc="-5" dirty="0">
                <a:solidFill>
                  <a:srgbClr val="43C3DD"/>
                </a:solidFill>
                <a:latin typeface="Calibri"/>
                <a:cs typeface="Calibri"/>
              </a:rPr>
              <a:t>de </a:t>
            </a:r>
            <a:r>
              <a:rPr sz="5200" b="1" spc="-10" dirty="0">
                <a:solidFill>
                  <a:srgbClr val="43C3DD"/>
                </a:solidFill>
                <a:latin typeface="Calibri"/>
                <a:cs typeface="Calibri"/>
              </a:rPr>
              <a:t>Dados</a:t>
            </a:r>
            <a:r>
              <a:rPr sz="5200" b="1" spc="65" dirty="0">
                <a:solidFill>
                  <a:srgbClr val="43C3DD"/>
                </a:solidFill>
                <a:latin typeface="Calibri"/>
                <a:cs typeface="Calibri"/>
              </a:rPr>
              <a:t> </a:t>
            </a:r>
            <a:r>
              <a:rPr sz="5200" b="1" spc="-15" dirty="0">
                <a:solidFill>
                  <a:srgbClr val="43C3DD"/>
                </a:solidFill>
                <a:latin typeface="Calibri"/>
                <a:cs typeface="Calibri"/>
              </a:rPr>
              <a:t>Oficiais</a:t>
            </a:r>
            <a:endParaRPr sz="5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0466" y="4019194"/>
            <a:ext cx="7668895" cy="1147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8200"/>
              </a:lnSpc>
              <a:spcBef>
                <a:spcPts val="100"/>
              </a:spcBef>
            </a:pPr>
            <a:r>
              <a:rPr sz="3400" b="1" spc="-15" dirty="0">
                <a:solidFill>
                  <a:srgbClr val="204353"/>
                </a:solidFill>
                <a:latin typeface="Calibri"/>
                <a:cs typeface="Calibri"/>
              </a:rPr>
              <a:t>Painéis 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de </a:t>
            </a:r>
            <a:r>
              <a:rPr sz="3400" b="1" spc="-30" dirty="0">
                <a:solidFill>
                  <a:srgbClr val="204353"/>
                </a:solidFill>
                <a:latin typeface="Calibri"/>
                <a:cs typeface="Calibri"/>
              </a:rPr>
              <a:t>monitoramento 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de </a:t>
            </a:r>
            <a:r>
              <a:rPr sz="3400" b="1" spc="-30" dirty="0">
                <a:solidFill>
                  <a:srgbClr val="204353"/>
                </a:solidFill>
                <a:latin typeface="Calibri"/>
                <a:cs typeface="Calibri"/>
              </a:rPr>
              <a:t>referência  </a:t>
            </a:r>
            <a:r>
              <a:rPr sz="3400" b="1" spc="-20" dirty="0">
                <a:solidFill>
                  <a:srgbClr val="204353"/>
                </a:solidFill>
                <a:latin typeface="Calibri"/>
                <a:cs typeface="Calibri"/>
              </a:rPr>
              <a:t>para 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dados do </a:t>
            </a:r>
            <a:r>
              <a:rPr sz="3400" b="1" spc="-30" dirty="0">
                <a:solidFill>
                  <a:srgbClr val="204353"/>
                </a:solidFill>
                <a:latin typeface="Calibri"/>
                <a:cs typeface="Calibri"/>
              </a:rPr>
              <a:t>COVID-19 </a:t>
            </a:r>
            <a:r>
              <a:rPr sz="3400" b="1" spc="-15" dirty="0">
                <a:solidFill>
                  <a:srgbClr val="204353"/>
                </a:solidFill>
                <a:latin typeface="Calibri"/>
                <a:cs typeface="Calibri"/>
              </a:rPr>
              <a:t>em </a:t>
            </a:r>
            <a:r>
              <a:rPr sz="3400" b="1" spc="-10" dirty="0">
                <a:solidFill>
                  <a:srgbClr val="204353"/>
                </a:solidFill>
                <a:latin typeface="Calibri"/>
                <a:cs typeface="Calibri"/>
              </a:rPr>
              <a:t>nível</a:t>
            </a:r>
            <a:r>
              <a:rPr sz="3400" b="1" spc="-45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mundial.</a:t>
            </a:r>
            <a:endParaRPr sz="34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7142981"/>
            <a:ext cx="4157472" cy="3144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1583" y="388620"/>
            <a:ext cx="2948940" cy="830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075414" y="9868916"/>
            <a:ext cx="5581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Fonte: Organização </a:t>
            </a:r>
            <a:r>
              <a:rPr sz="1600" spc="-10" dirty="0">
                <a:latin typeface="Calibri"/>
                <a:cs typeface="Calibri"/>
              </a:rPr>
              <a:t>Mundial </a:t>
            </a:r>
            <a:r>
              <a:rPr sz="1600" spc="-5" dirty="0">
                <a:latin typeface="Calibri"/>
                <a:cs typeface="Calibri"/>
              </a:rPr>
              <a:t>da Saúde e </a:t>
            </a:r>
            <a:r>
              <a:rPr sz="1600" spc="-15" dirty="0">
                <a:latin typeface="Calibri"/>
                <a:cs typeface="Calibri"/>
              </a:rPr>
              <a:t>Universidade Johns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Hopkins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48000" y="5776086"/>
            <a:ext cx="4800600" cy="1545295"/>
          </a:xfrm>
          <a:prstGeom prst="rect">
            <a:avLst/>
          </a:prstGeom>
          <a:ln w="25400">
            <a:solidFill>
              <a:srgbClr val="43C3DD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175895" marR="168275" algn="just">
              <a:lnSpc>
                <a:spcPct val="100000"/>
              </a:lnSpc>
            </a:pPr>
            <a:r>
              <a:rPr sz="2000" b="1" i="1" spc="-5" dirty="0" err="1">
                <a:latin typeface="Calibri"/>
                <a:cs typeface="Calibri"/>
              </a:rPr>
              <a:t>Embora</a:t>
            </a:r>
            <a:r>
              <a:rPr sz="2000" b="1" i="1" spc="-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Estados </a:t>
            </a:r>
            <a:r>
              <a:rPr sz="2000" b="1" i="1" dirty="0">
                <a:latin typeface="Calibri"/>
                <a:cs typeface="Calibri"/>
              </a:rPr>
              <a:t>Unidos </a:t>
            </a:r>
            <a:r>
              <a:rPr sz="2000" b="1" i="1" spc="-5" dirty="0">
                <a:latin typeface="Calibri"/>
                <a:cs typeface="Calibri"/>
              </a:rPr>
              <a:t>apresenta </a:t>
            </a:r>
            <a:r>
              <a:rPr sz="2000" b="1" i="1" dirty="0">
                <a:latin typeface="Calibri"/>
                <a:cs typeface="Calibri"/>
              </a:rPr>
              <a:t>o</a:t>
            </a:r>
            <a:r>
              <a:rPr sz="2000" b="1" i="1" spc="-14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maior  número </a:t>
            </a:r>
            <a:r>
              <a:rPr sz="2000" b="1" i="1" dirty="0">
                <a:latin typeface="Calibri"/>
                <a:cs typeface="Calibri"/>
              </a:rPr>
              <a:t>de </a:t>
            </a:r>
            <a:r>
              <a:rPr sz="2000" b="1" i="1" spc="-5" dirty="0">
                <a:latin typeface="Calibri"/>
                <a:cs typeface="Calibri"/>
              </a:rPr>
              <a:t>casos confirmados </a:t>
            </a:r>
            <a:r>
              <a:rPr sz="2000" b="1" i="1" dirty="0">
                <a:latin typeface="Calibri"/>
                <a:cs typeface="Calibri"/>
              </a:rPr>
              <a:t>por </a:t>
            </a:r>
            <a:r>
              <a:rPr sz="2000" b="1" i="1" spc="-10" dirty="0">
                <a:latin typeface="Calibri"/>
                <a:cs typeface="Calibri"/>
              </a:rPr>
              <a:t>COVID-  </a:t>
            </a:r>
            <a:r>
              <a:rPr sz="2000" b="1" i="1" dirty="0">
                <a:latin typeface="Calibri"/>
                <a:cs typeface="Calibri"/>
              </a:rPr>
              <a:t>19, Brasil liderou a </a:t>
            </a:r>
            <a:r>
              <a:rPr sz="2000" b="1" i="1" spc="-15" dirty="0">
                <a:latin typeface="Calibri"/>
                <a:cs typeface="Calibri"/>
              </a:rPr>
              <a:t>contar </a:t>
            </a:r>
            <a:r>
              <a:rPr sz="2000" b="1" i="1" dirty="0">
                <a:latin typeface="Calibri"/>
                <a:cs typeface="Calibri"/>
              </a:rPr>
              <a:t>do dia 27 de  </a:t>
            </a:r>
            <a:r>
              <a:rPr sz="2000" b="1" i="1" spc="-15" dirty="0">
                <a:latin typeface="Calibri"/>
                <a:cs typeface="Calibri"/>
              </a:rPr>
              <a:t>Agosto, </a:t>
            </a:r>
            <a:r>
              <a:rPr sz="2000" b="1" i="1" dirty="0">
                <a:latin typeface="Calibri"/>
                <a:cs typeface="Calibri"/>
              </a:rPr>
              <a:t>a </a:t>
            </a:r>
            <a:r>
              <a:rPr sz="2000" b="1" i="1" spc="-5" dirty="0">
                <a:latin typeface="Calibri"/>
                <a:cs typeface="Calibri"/>
              </a:rPr>
              <a:t>maior </a:t>
            </a:r>
            <a:r>
              <a:rPr sz="2000" b="1" i="1" dirty="0">
                <a:latin typeface="Calibri"/>
                <a:cs typeface="Calibri"/>
              </a:rPr>
              <a:t>incidência por </a:t>
            </a:r>
            <a:r>
              <a:rPr sz="2000" b="1" i="1" spc="-10" dirty="0">
                <a:latin typeface="Calibri"/>
                <a:cs typeface="Calibri"/>
              </a:rPr>
              <a:t>COVID-19,  </a:t>
            </a:r>
            <a:r>
              <a:rPr sz="2000" b="1" i="1" spc="-5" dirty="0">
                <a:latin typeface="Calibri"/>
                <a:cs typeface="Calibri"/>
              </a:rPr>
              <a:t>ultrapassando os </a:t>
            </a:r>
            <a:r>
              <a:rPr sz="2000" b="1" i="1" spc="-10" dirty="0">
                <a:latin typeface="Calibri"/>
                <a:cs typeface="Calibri"/>
              </a:rPr>
              <a:t>Estados</a:t>
            </a:r>
            <a:r>
              <a:rPr sz="2000" b="1" i="1" spc="-9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Unidos.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95546" y="9721088"/>
            <a:ext cx="4648454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" dirty="0">
                <a:latin typeface="Calibri"/>
                <a:cs typeface="Calibri"/>
              </a:rPr>
              <a:t>Atualizado em: </a:t>
            </a:r>
            <a:r>
              <a:rPr lang="pt-BR" sz="2200" b="1" spc="-15" dirty="0">
                <a:latin typeface="Calibri"/>
                <a:cs typeface="Calibri"/>
              </a:rPr>
              <a:t>23 de Fevereiro </a:t>
            </a:r>
            <a:r>
              <a:rPr sz="2200" b="1" spc="-5" dirty="0">
                <a:latin typeface="Calibri"/>
                <a:cs typeface="Calibri"/>
              </a:rPr>
              <a:t>de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202</a:t>
            </a:r>
            <a:r>
              <a:rPr lang="pt-BR" sz="2200" b="1" spc="-5" dirty="0">
                <a:latin typeface="Calibri"/>
                <a:cs typeface="Calibri"/>
              </a:rPr>
              <a:t>1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259589"/>
            <a:ext cx="18288000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pt-BR" sz="5200" spc="-5" dirty="0">
                <a:solidFill>
                  <a:srgbClr val="43C3DD"/>
                </a:solidFill>
              </a:rPr>
              <a:t>Vacinação no Mundo </a:t>
            </a:r>
            <a:endParaRPr sz="5200" dirty="0"/>
          </a:p>
        </p:txBody>
      </p:sp>
      <p:sp>
        <p:nvSpPr>
          <p:cNvPr id="3" name="object 3"/>
          <p:cNvSpPr txBox="1"/>
          <p:nvPr/>
        </p:nvSpPr>
        <p:spPr>
          <a:xfrm>
            <a:off x="453498" y="2936247"/>
            <a:ext cx="16840200" cy="23444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200" algn="just">
              <a:lnSpc>
                <a:spcPct val="108100"/>
              </a:lnSpc>
              <a:spcBef>
                <a:spcPts val="105"/>
              </a:spcBef>
              <a:buFontTx/>
              <a:buChar char="-"/>
            </a:pPr>
            <a:r>
              <a:rPr lang="pt-BR" sz="2800" spc="-15" dirty="0">
                <a:solidFill>
                  <a:srgbClr val="204353"/>
                </a:solidFill>
                <a:latin typeface="Calibri"/>
                <a:cs typeface="Calibri"/>
              </a:rPr>
              <a:t>Para acompanhar o número de doses administradas a Universidade de Oxford elaborou um painel de monitoramento dentro do projeto </a:t>
            </a:r>
            <a:r>
              <a:rPr lang="pt-BR" sz="2800" b="1" spc="-15" dirty="0" err="1">
                <a:solidFill>
                  <a:srgbClr val="204353"/>
                </a:solidFill>
                <a:latin typeface="Calibri"/>
                <a:cs typeface="Calibri"/>
              </a:rPr>
              <a:t>Our</a:t>
            </a:r>
            <a:r>
              <a:rPr lang="pt-BR" sz="2800" b="1" spc="-15" dirty="0">
                <a:solidFill>
                  <a:srgbClr val="204353"/>
                </a:solidFill>
                <a:latin typeface="Calibri"/>
                <a:cs typeface="Calibri"/>
              </a:rPr>
              <a:t> World in Data</a:t>
            </a:r>
          </a:p>
          <a:p>
            <a:pPr marL="469900" marR="5080" indent="-457200" algn="just">
              <a:lnSpc>
                <a:spcPct val="108100"/>
              </a:lnSpc>
              <a:spcBef>
                <a:spcPts val="105"/>
              </a:spcBef>
              <a:buFontTx/>
              <a:buChar char="-"/>
            </a:pPr>
            <a:endParaRPr lang="pt-BR" sz="2800" b="1" spc="-15" dirty="0">
              <a:solidFill>
                <a:srgbClr val="204353"/>
              </a:solidFill>
              <a:latin typeface="Calibri"/>
              <a:cs typeface="Calibri"/>
            </a:endParaRPr>
          </a:p>
          <a:p>
            <a:pPr marL="469900" marR="5080" indent="-457200" algn="just">
              <a:lnSpc>
                <a:spcPct val="108100"/>
              </a:lnSpc>
              <a:spcBef>
                <a:spcPts val="105"/>
              </a:spcBef>
              <a:buFontTx/>
              <a:buChar char="-"/>
            </a:pPr>
            <a:r>
              <a:rPr lang="pt-BR" sz="2800" spc="-15" dirty="0">
                <a:solidFill>
                  <a:srgbClr val="204353"/>
                </a:solidFill>
                <a:latin typeface="Calibri"/>
                <a:cs typeface="Calibri"/>
              </a:rPr>
              <a:t>Em sua ultima atualização, 22 de fevereiro de 2021, os Estados Unidos possuíam </a:t>
            </a:r>
            <a:r>
              <a:rPr lang="pt-BR" sz="2800" b="1" spc="-15" dirty="0">
                <a:solidFill>
                  <a:srgbClr val="204353"/>
                </a:solidFill>
                <a:latin typeface="Calibri"/>
                <a:cs typeface="Calibri"/>
              </a:rPr>
              <a:t>64,18 milhões </a:t>
            </a:r>
            <a:r>
              <a:rPr lang="pt-BR" sz="2800" spc="-15" dirty="0">
                <a:solidFill>
                  <a:srgbClr val="204353"/>
                </a:solidFill>
                <a:latin typeface="Calibri"/>
                <a:cs typeface="Calibri"/>
              </a:rPr>
              <a:t>de doses administradas, logo em seguida a China com </a:t>
            </a:r>
            <a:r>
              <a:rPr lang="pt-BR" sz="2800" b="1" spc="-15" dirty="0">
                <a:solidFill>
                  <a:srgbClr val="204353"/>
                </a:solidFill>
                <a:latin typeface="Calibri"/>
                <a:cs typeface="Calibri"/>
              </a:rPr>
              <a:t>40, 52 milhões </a:t>
            </a:r>
            <a:r>
              <a:rPr lang="pt-BR" sz="2800" spc="-15" dirty="0">
                <a:solidFill>
                  <a:srgbClr val="204353"/>
                </a:solidFill>
                <a:latin typeface="Calibri"/>
                <a:cs typeface="Calibri"/>
              </a:rPr>
              <a:t>e a União Europeia com </a:t>
            </a:r>
            <a:r>
              <a:rPr lang="pt-BR" sz="2800" b="1" spc="-15" dirty="0">
                <a:solidFill>
                  <a:srgbClr val="204353"/>
                </a:solidFill>
                <a:latin typeface="Calibri"/>
                <a:cs typeface="Calibri"/>
              </a:rPr>
              <a:t>18,35 milhões </a:t>
            </a:r>
          </a:p>
        </p:txBody>
      </p:sp>
      <p:sp>
        <p:nvSpPr>
          <p:cNvPr id="8" name="object 8"/>
          <p:cNvSpPr/>
          <p:nvPr/>
        </p:nvSpPr>
        <p:spPr>
          <a:xfrm>
            <a:off x="486155" y="400811"/>
            <a:ext cx="3968496" cy="1115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7043922"/>
            <a:ext cx="4282440" cy="3243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2B52A8A-BE1C-41A1-9447-370146424A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440" y="9006016"/>
            <a:ext cx="2836817" cy="880173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E3B5AD31-72FB-4F86-AC68-311D55DD1861}"/>
              </a:ext>
            </a:extLst>
          </p:cNvPr>
          <p:cNvSpPr txBox="1"/>
          <p:nvPr/>
        </p:nvSpPr>
        <p:spPr>
          <a:xfrm>
            <a:off x="4443765" y="9891632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</a:t>
            </a:r>
            <a:r>
              <a:rPr lang="pt-BR" dirty="0" err="1"/>
              <a:t>Our</a:t>
            </a:r>
            <a:r>
              <a:rPr lang="pt-BR" dirty="0"/>
              <a:t> World in Data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F5F81D6B-70BB-4714-8107-D4D6E4EBEED7}"/>
              </a:ext>
            </a:extLst>
          </p:cNvPr>
          <p:cNvSpPr txBox="1"/>
          <p:nvPr/>
        </p:nvSpPr>
        <p:spPr>
          <a:xfrm>
            <a:off x="13563600" y="9701523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1800" b="1" spc="-15" dirty="0">
                <a:latin typeface="Calibri"/>
                <a:cs typeface="Calibri"/>
              </a:rPr>
              <a:t>Atualizado em: 23 de Fevereiro </a:t>
            </a:r>
            <a:r>
              <a:rPr lang="pt-BR" sz="1800" b="1" spc="-5" dirty="0">
                <a:latin typeface="Calibri"/>
                <a:cs typeface="Calibri"/>
              </a:rPr>
              <a:t>de</a:t>
            </a:r>
            <a:r>
              <a:rPr lang="pt-BR" sz="1800" b="1" spc="-45" dirty="0">
                <a:latin typeface="Calibri"/>
                <a:cs typeface="Calibri"/>
              </a:rPr>
              <a:t> </a:t>
            </a:r>
            <a:r>
              <a:rPr lang="pt-BR" sz="1800" b="1" spc="-5" dirty="0">
                <a:latin typeface="Calibri"/>
                <a:cs typeface="Calibri"/>
              </a:rPr>
              <a:t>2021</a:t>
            </a:r>
            <a:endParaRPr lang="pt-BR"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4649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45618" y="2369692"/>
            <a:ext cx="4966335" cy="2319020"/>
          </a:xfrm>
          <a:prstGeom prst="rect">
            <a:avLst/>
          </a:prstGeom>
          <a:solidFill>
            <a:srgbClr val="D3E0B9"/>
          </a:solidFill>
          <a:ln w="25900">
            <a:solidFill>
              <a:srgbClr val="385D86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357505" marR="321310" indent="4445" algn="ctr">
              <a:lnSpc>
                <a:spcPct val="100000"/>
              </a:lnSpc>
              <a:spcBef>
                <a:spcPts val="869"/>
              </a:spcBef>
              <a:tabLst>
                <a:tab pos="1409065" algn="l"/>
                <a:tab pos="1555750" algn="l"/>
              </a:tabLst>
            </a:pPr>
            <a:r>
              <a:rPr sz="2200" b="1" spc="-15" dirty="0">
                <a:latin typeface="Calibri"/>
                <a:cs typeface="Calibri"/>
              </a:rPr>
              <a:t>Neste </a:t>
            </a:r>
            <a:r>
              <a:rPr sz="2200" b="1" spc="-25" dirty="0">
                <a:latin typeface="Calibri"/>
                <a:cs typeface="Calibri"/>
              </a:rPr>
              <a:t>gráfico </a:t>
            </a:r>
            <a:r>
              <a:rPr sz="2200" b="1" spc="-10" dirty="0">
                <a:latin typeface="Calibri"/>
                <a:cs typeface="Calibri"/>
              </a:rPr>
              <a:t>utilizamos </a:t>
            </a:r>
            <a:r>
              <a:rPr sz="2200" b="1" spc="-5" dirty="0">
                <a:latin typeface="Calibri"/>
                <a:cs typeface="Calibri"/>
              </a:rPr>
              <a:t>a análise  </a:t>
            </a:r>
            <a:r>
              <a:rPr sz="2200" b="1" spc="-30" dirty="0">
                <a:latin typeface="Calibri"/>
                <a:cs typeface="Calibri"/>
              </a:rPr>
              <a:t>temporal		</a:t>
            </a:r>
            <a:r>
              <a:rPr sz="2200" b="1" spc="-15" dirty="0">
                <a:latin typeface="Calibri"/>
                <a:cs typeface="Calibri"/>
              </a:rPr>
              <a:t>por </a:t>
            </a:r>
            <a:r>
              <a:rPr sz="2200" b="1" spc="-5" dirty="0">
                <a:latin typeface="Calibri"/>
                <a:cs typeface="Calibri"/>
              </a:rPr>
              <a:t>semana  </a:t>
            </a:r>
            <a:r>
              <a:rPr sz="2200" b="1" spc="-20" dirty="0">
                <a:latin typeface="Calibri"/>
                <a:cs typeface="Calibri"/>
              </a:rPr>
              <a:t>epidemiológica </a:t>
            </a:r>
            <a:r>
              <a:rPr sz="2200" b="1" spc="-15" dirty="0">
                <a:latin typeface="Calibri"/>
                <a:cs typeface="Calibri"/>
              </a:rPr>
              <a:t>por </a:t>
            </a:r>
            <a:r>
              <a:rPr sz="2200" b="1" spc="-5" dirty="0">
                <a:latin typeface="Calibri"/>
                <a:cs typeface="Calibri"/>
              </a:rPr>
              <a:t>se </a:t>
            </a:r>
            <a:r>
              <a:rPr sz="2200" b="1" spc="-35" dirty="0">
                <a:latin typeface="Calibri"/>
                <a:cs typeface="Calibri"/>
              </a:rPr>
              <a:t>tratar </a:t>
            </a:r>
            <a:r>
              <a:rPr sz="2200" b="1" spc="-5" dirty="0">
                <a:latin typeface="Calibri"/>
                <a:cs typeface="Calibri"/>
              </a:rPr>
              <a:t>de  </a:t>
            </a:r>
            <a:r>
              <a:rPr sz="2200" b="1" spc="-10" dirty="0">
                <a:latin typeface="Calibri"/>
                <a:cs typeface="Calibri"/>
              </a:rPr>
              <a:t>padronização </a:t>
            </a:r>
            <a:r>
              <a:rPr sz="2200" b="1" spc="-25" dirty="0">
                <a:latin typeface="Calibri"/>
                <a:cs typeface="Calibri"/>
              </a:rPr>
              <a:t>internacional </a:t>
            </a:r>
            <a:r>
              <a:rPr sz="2200" b="1" spc="-5" dirty="0">
                <a:latin typeface="Calibri"/>
                <a:cs typeface="Calibri"/>
              </a:rPr>
              <a:t>e </a:t>
            </a:r>
            <a:r>
              <a:rPr sz="2200" b="1" spc="-10" dirty="0">
                <a:latin typeface="Calibri"/>
                <a:cs typeface="Calibri"/>
              </a:rPr>
              <a:t>que  permite	</a:t>
            </a:r>
            <a:r>
              <a:rPr sz="2200" b="1" spc="-20" dirty="0">
                <a:latin typeface="Calibri"/>
                <a:cs typeface="Calibri"/>
              </a:rPr>
              <a:t>comparabilidade </a:t>
            </a:r>
            <a:r>
              <a:rPr sz="2200" b="1" spc="-15" dirty="0">
                <a:latin typeface="Calibri"/>
                <a:cs typeface="Calibri"/>
              </a:rPr>
              <a:t>dos</a:t>
            </a:r>
            <a:r>
              <a:rPr sz="2200" b="1" spc="40" dirty="0">
                <a:latin typeface="Calibri"/>
                <a:cs typeface="Calibri"/>
              </a:rPr>
              <a:t> </a:t>
            </a:r>
            <a:r>
              <a:rPr sz="2200" b="1" spc="-20" dirty="0">
                <a:latin typeface="Calibri"/>
                <a:cs typeface="Calibri"/>
              </a:rPr>
              <a:t>dados.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20973" y="130190"/>
            <a:ext cx="13600430" cy="103187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0"/>
              </a:spcBef>
            </a:pPr>
            <a:r>
              <a:rPr spc="-20" dirty="0"/>
              <a:t>Média Móvel </a:t>
            </a:r>
            <a:r>
              <a:rPr spc="-5" dirty="0"/>
              <a:t>por </a:t>
            </a:r>
            <a:r>
              <a:rPr spc="-20" dirty="0"/>
              <a:t>Novos </a:t>
            </a:r>
            <a:r>
              <a:rPr spc="-15" dirty="0"/>
              <a:t>Casos </a:t>
            </a:r>
            <a:r>
              <a:rPr spc="-5" dirty="0"/>
              <a:t>e Incidência por </a:t>
            </a:r>
            <a:r>
              <a:rPr spc="-10" dirty="0"/>
              <a:t>COVID-19 </a:t>
            </a:r>
            <a:r>
              <a:rPr spc="-5" dirty="0"/>
              <a:t>nos </a:t>
            </a:r>
            <a:r>
              <a:rPr spc="-10" dirty="0"/>
              <a:t>Países em </a:t>
            </a:r>
            <a:r>
              <a:rPr spc="-5" dirty="0"/>
              <a:t>âmbito </a:t>
            </a:r>
            <a:r>
              <a:rPr spc="-20" dirty="0"/>
              <a:t>Mundial</a:t>
            </a:r>
            <a:r>
              <a:rPr spc="500" dirty="0"/>
              <a:t> </a:t>
            </a:r>
            <a:r>
              <a:rPr spc="-5" dirty="0"/>
              <a:t>por</a:t>
            </a:r>
          </a:p>
          <a:p>
            <a:pPr marL="206375" algn="ctr">
              <a:lnSpc>
                <a:spcPct val="100000"/>
              </a:lnSpc>
              <a:spcBef>
                <a:spcPts val="600"/>
              </a:spcBef>
            </a:pPr>
            <a:r>
              <a:rPr spc="-5" dirty="0"/>
              <a:t>semana</a:t>
            </a:r>
            <a:r>
              <a:rPr spc="-25" dirty="0"/>
              <a:t> </a:t>
            </a:r>
            <a:r>
              <a:rPr spc="-20" dirty="0"/>
              <a:t>epidemiológicas</a:t>
            </a:r>
          </a:p>
        </p:txBody>
      </p:sp>
      <p:sp>
        <p:nvSpPr>
          <p:cNvPr id="4" name="object 4"/>
          <p:cNvSpPr/>
          <p:nvPr/>
        </p:nvSpPr>
        <p:spPr>
          <a:xfrm>
            <a:off x="594359" y="617219"/>
            <a:ext cx="2078736" cy="591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5147" y="9351974"/>
            <a:ext cx="2913380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*Incidência </a:t>
            </a:r>
            <a:r>
              <a:rPr sz="1800" b="1" dirty="0">
                <a:latin typeface="Calibri"/>
                <a:cs typeface="Calibri"/>
              </a:rPr>
              <a:t>por </a:t>
            </a:r>
            <a:r>
              <a:rPr sz="1800" b="1" spc="-5" dirty="0">
                <a:latin typeface="Calibri"/>
                <a:cs typeface="Calibri"/>
              </a:rPr>
              <a:t>milhão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2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hab.</a:t>
            </a:r>
            <a:endParaRPr lang="pt-BR" sz="1800" b="1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5290" y="9807650"/>
            <a:ext cx="31038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Fonte: Organização </a:t>
            </a:r>
            <a:r>
              <a:rPr sz="1600" spc="-10" dirty="0">
                <a:latin typeface="Calibri"/>
                <a:cs typeface="Calibri"/>
              </a:rPr>
              <a:t>Mundial </a:t>
            </a:r>
            <a:r>
              <a:rPr sz="1600" spc="-5" dirty="0">
                <a:latin typeface="Calibri"/>
                <a:cs typeface="Calibri"/>
              </a:rPr>
              <a:t>da</a:t>
            </a:r>
            <a:r>
              <a:rPr sz="1600" spc="-1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Saúde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911708" y="1621027"/>
            <a:ext cx="5044134" cy="640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" dirty="0">
                <a:latin typeface="Calibri"/>
                <a:cs typeface="Calibri"/>
              </a:rPr>
              <a:t>Atualizado em: </a:t>
            </a:r>
            <a:r>
              <a:rPr lang="pt-BR" sz="2200" b="1" spc="-15" dirty="0">
                <a:latin typeface="Calibri"/>
                <a:cs typeface="Calibri"/>
              </a:rPr>
              <a:t>23 de Fevereiro </a:t>
            </a:r>
            <a:r>
              <a:rPr lang="pt-BR" sz="2200" b="1" spc="-5" dirty="0">
                <a:latin typeface="Calibri"/>
                <a:cs typeface="Calibri"/>
              </a:rPr>
              <a:t>de</a:t>
            </a:r>
            <a:r>
              <a:rPr lang="pt-BR" sz="2200" b="1" spc="-45" dirty="0">
                <a:latin typeface="Calibri"/>
                <a:cs typeface="Calibri"/>
              </a:rPr>
              <a:t> </a:t>
            </a:r>
            <a:r>
              <a:rPr lang="pt-BR" sz="2200" b="1" spc="-5" dirty="0">
                <a:latin typeface="Calibri"/>
                <a:cs typeface="Calibri"/>
              </a:rPr>
              <a:t>de</a:t>
            </a:r>
            <a:r>
              <a:rPr lang="pt-BR" sz="2200" b="1" spc="-45" dirty="0">
                <a:latin typeface="Calibri"/>
                <a:cs typeface="Calibri"/>
              </a:rPr>
              <a:t> </a:t>
            </a:r>
            <a:r>
              <a:rPr lang="pt-BR" sz="2200" b="1" spc="-5" dirty="0">
                <a:latin typeface="Calibri"/>
                <a:cs typeface="Calibri"/>
              </a:rPr>
              <a:t>2020 </a:t>
            </a: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pt-BR" b="1" spc="-5" dirty="0">
                <a:solidFill>
                  <a:srgbClr val="FF0000"/>
                </a:solidFill>
                <a:latin typeface="Calibri"/>
                <a:cs typeface="Calibri"/>
              </a:rPr>
              <a:t>8º de 2021 Semana Epidemiológica Incompleta</a:t>
            </a:r>
            <a:endParaRPr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0000000-0008-0000-02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4060321"/>
              </p:ext>
            </p:extLst>
          </p:nvPr>
        </p:nvGraphicFramePr>
        <p:xfrm>
          <a:off x="197705" y="1240768"/>
          <a:ext cx="12451495" cy="3818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5C7B057E-0E81-400B-A488-F24A587F3F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5581194"/>
              </p:ext>
            </p:extLst>
          </p:nvPr>
        </p:nvGraphicFramePr>
        <p:xfrm>
          <a:off x="5084648" y="5517749"/>
          <a:ext cx="12451495" cy="4659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7905" y="416205"/>
            <a:ext cx="14467205" cy="10312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0"/>
              </a:spcBef>
              <a:tabLst>
                <a:tab pos="13933169" algn="l"/>
              </a:tabLst>
            </a:pPr>
            <a:r>
              <a:rPr spc="-10" dirty="0"/>
              <a:t>M</a:t>
            </a:r>
            <a:r>
              <a:rPr spc="-30" dirty="0"/>
              <a:t>é</a:t>
            </a:r>
            <a:r>
              <a:rPr spc="-20" dirty="0"/>
              <a:t>d</a:t>
            </a:r>
            <a:r>
              <a:rPr spc="-25" dirty="0"/>
              <a:t>i</a:t>
            </a:r>
            <a:r>
              <a:rPr spc="-5" dirty="0"/>
              <a:t>a</a:t>
            </a:r>
            <a:r>
              <a:rPr spc="10" dirty="0"/>
              <a:t> </a:t>
            </a:r>
            <a:r>
              <a:rPr spc="-10" dirty="0"/>
              <a:t>M</a:t>
            </a:r>
            <a:r>
              <a:rPr spc="-35" dirty="0"/>
              <a:t>ó</a:t>
            </a:r>
            <a:r>
              <a:rPr spc="-20" dirty="0"/>
              <a:t>v</a:t>
            </a:r>
            <a:r>
              <a:rPr spc="-25" dirty="0"/>
              <a:t>e</a:t>
            </a:r>
            <a:r>
              <a:rPr spc="-5" dirty="0"/>
              <a:t>l</a:t>
            </a:r>
            <a:r>
              <a:rPr spc="20" dirty="0"/>
              <a:t> </a:t>
            </a:r>
            <a:r>
              <a:rPr spc="-5" dirty="0"/>
              <a:t>por</a:t>
            </a:r>
            <a:r>
              <a:rPr spc="-25" dirty="0"/>
              <a:t> </a:t>
            </a:r>
            <a:r>
              <a:rPr spc="-5" dirty="0"/>
              <a:t>Número</a:t>
            </a:r>
            <a:r>
              <a:rPr spc="-15" dirty="0"/>
              <a:t> </a:t>
            </a:r>
            <a:r>
              <a:rPr spc="-5" dirty="0"/>
              <a:t>de</a:t>
            </a:r>
            <a:r>
              <a:rPr dirty="0"/>
              <a:t> </a:t>
            </a:r>
            <a:r>
              <a:rPr spc="-5" dirty="0"/>
              <a:t>ób</a:t>
            </a:r>
            <a:r>
              <a:rPr spc="-15" dirty="0"/>
              <a:t>i</a:t>
            </a:r>
            <a:r>
              <a:rPr spc="-5" dirty="0"/>
              <a:t>tos</a:t>
            </a:r>
            <a:r>
              <a:rPr spc="-35" dirty="0"/>
              <a:t> </a:t>
            </a:r>
            <a:r>
              <a:rPr spc="-5" dirty="0"/>
              <a:t>e Letalidade</a:t>
            </a:r>
            <a:r>
              <a:rPr spc="-10" dirty="0"/>
              <a:t> </a:t>
            </a:r>
            <a:r>
              <a:rPr spc="-15" dirty="0"/>
              <a:t>p</a:t>
            </a:r>
            <a:r>
              <a:rPr spc="-5" dirty="0"/>
              <a:t>or</a:t>
            </a:r>
            <a:r>
              <a:rPr spc="-10" dirty="0"/>
              <a:t> COVI</a:t>
            </a:r>
            <a:r>
              <a:rPr spc="-25" dirty="0"/>
              <a:t>D</a:t>
            </a:r>
            <a:r>
              <a:rPr spc="-10" dirty="0"/>
              <a:t>-</a:t>
            </a:r>
            <a:r>
              <a:rPr spc="-5" dirty="0"/>
              <a:t>19</a:t>
            </a:r>
            <a:r>
              <a:rPr spc="-15" dirty="0"/>
              <a:t> </a:t>
            </a:r>
            <a:r>
              <a:rPr spc="-5" dirty="0"/>
              <a:t>nos</a:t>
            </a:r>
            <a:r>
              <a:rPr spc="-30" dirty="0"/>
              <a:t> </a:t>
            </a:r>
            <a:r>
              <a:rPr spc="-20" dirty="0"/>
              <a:t>Pa</a:t>
            </a:r>
            <a:r>
              <a:rPr spc="-25" dirty="0"/>
              <a:t>í</a:t>
            </a:r>
            <a:r>
              <a:rPr spc="-20" dirty="0"/>
              <a:t>s</a:t>
            </a:r>
            <a:r>
              <a:rPr spc="-25" dirty="0"/>
              <a:t>e</a:t>
            </a:r>
            <a:r>
              <a:rPr spc="-5" dirty="0"/>
              <a:t>s</a:t>
            </a:r>
            <a:r>
              <a:rPr spc="10" dirty="0"/>
              <a:t> </a:t>
            </a:r>
            <a:r>
              <a:rPr spc="-25" dirty="0"/>
              <a:t>e</a:t>
            </a:r>
            <a:r>
              <a:rPr spc="-5" dirty="0"/>
              <a:t>m âmbito</a:t>
            </a:r>
            <a:r>
              <a:rPr spc="-40" dirty="0"/>
              <a:t> </a:t>
            </a:r>
            <a:r>
              <a:rPr spc="-10" dirty="0"/>
              <a:t>M</a:t>
            </a:r>
            <a:r>
              <a:rPr spc="-30" dirty="0"/>
              <a:t>u</a:t>
            </a:r>
            <a:r>
              <a:rPr spc="-20" dirty="0"/>
              <a:t>nd</a:t>
            </a:r>
            <a:r>
              <a:rPr spc="-25" dirty="0"/>
              <a:t>i</a:t>
            </a:r>
            <a:r>
              <a:rPr spc="-20" dirty="0"/>
              <a:t>a</a:t>
            </a:r>
            <a:r>
              <a:rPr spc="-5" dirty="0"/>
              <a:t>l</a:t>
            </a:r>
            <a:r>
              <a:rPr dirty="0"/>
              <a:t>	</a:t>
            </a:r>
            <a:r>
              <a:rPr spc="-5" dirty="0"/>
              <a:t>por</a:t>
            </a:r>
          </a:p>
          <a:p>
            <a:pPr marR="591820" algn="ctr">
              <a:lnSpc>
                <a:spcPct val="100000"/>
              </a:lnSpc>
              <a:spcBef>
                <a:spcPts val="600"/>
              </a:spcBef>
            </a:pPr>
            <a:r>
              <a:rPr spc="-5" dirty="0"/>
              <a:t>semana</a:t>
            </a:r>
            <a:r>
              <a:rPr spc="-15" dirty="0"/>
              <a:t> </a:t>
            </a:r>
            <a:r>
              <a:rPr spc="-20" dirty="0"/>
              <a:t>epidemiológicas</a:t>
            </a:r>
          </a:p>
        </p:txBody>
      </p:sp>
      <p:sp>
        <p:nvSpPr>
          <p:cNvPr id="3" name="object 3"/>
          <p:cNvSpPr/>
          <p:nvPr/>
        </p:nvSpPr>
        <p:spPr>
          <a:xfrm>
            <a:off x="594359" y="617219"/>
            <a:ext cx="2078736" cy="591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892278" y="2689732"/>
            <a:ext cx="4745990" cy="2078774"/>
          </a:xfrm>
          <a:prstGeom prst="rect">
            <a:avLst/>
          </a:prstGeom>
          <a:solidFill>
            <a:srgbClr val="D3E0B9"/>
          </a:solidFill>
          <a:ln w="25900">
            <a:solidFill>
              <a:srgbClr val="779239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333375" marR="297180" indent="1905" algn="ctr">
              <a:lnSpc>
                <a:spcPct val="100000"/>
              </a:lnSpc>
              <a:spcBef>
                <a:spcPts val="370"/>
              </a:spcBef>
              <a:tabLst>
                <a:tab pos="1142365" algn="l"/>
              </a:tabLst>
            </a:pPr>
            <a:r>
              <a:rPr sz="2200" b="1" spc="-15" dirty="0">
                <a:latin typeface="Calibri"/>
                <a:cs typeface="Calibri"/>
              </a:rPr>
              <a:t>Entre </a:t>
            </a:r>
            <a:r>
              <a:rPr sz="2200" b="1" spc="-5" dirty="0">
                <a:latin typeface="Calibri"/>
                <a:cs typeface="Calibri"/>
              </a:rPr>
              <a:t>os países, </a:t>
            </a:r>
            <a:r>
              <a:rPr lang="pt-BR" sz="2200" b="1" spc="-5" dirty="0">
                <a:latin typeface="Calibri"/>
                <a:cs typeface="Calibri"/>
              </a:rPr>
              <a:t>Estados Unidos</a:t>
            </a:r>
            <a:r>
              <a:rPr sz="2200" b="1" spc="-5" dirty="0">
                <a:latin typeface="Calibri"/>
                <a:cs typeface="Calibri"/>
              </a:rPr>
              <a:t> </a:t>
            </a:r>
            <a:r>
              <a:rPr lang="pt-BR" sz="2200" b="1" spc="-20" dirty="0">
                <a:latin typeface="Calibri"/>
                <a:cs typeface="Calibri"/>
              </a:rPr>
              <a:t>começou </a:t>
            </a:r>
            <a:r>
              <a:rPr sz="2200" b="1" spc="-5" dirty="0">
                <a:latin typeface="Calibri"/>
                <a:cs typeface="Calibri"/>
              </a:rPr>
              <a:t>a  </a:t>
            </a:r>
            <a:r>
              <a:rPr lang="pt-BR" sz="2200" b="1" spc="-5" dirty="0">
                <a:latin typeface="Calibri"/>
                <a:cs typeface="Calibri"/>
              </a:rPr>
              <a:t>1</a:t>
            </a:r>
            <a:r>
              <a:rPr sz="2200" b="1" spc="-5" dirty="0">
                <a:latin typeface="Calibri"/>
                <a:cs typeface="Calibri"/>
              </a:rPr>
              <a:t>º semana </a:t>
            </a:r>
            <a:r>
              <a:rPr sz="2200" b="1" spc="-10" dirty="0">
                <a:latin typeface="Calibri"/>
                <a:cs typeface="Calibri"/>
              </a:rPr>
              <a:t>epidemiológica </a:t>
            </a:r>
            <a:r>
              <a:rPr sz="2200" b="1" spc="-20" dirty="0">
                <a:latin typeface="Calibri"/>
                <a:cs typeface="Calibri"/>
              </a:rPr>
              <a:t>com  </a:t>
            </a:r>
            <a:r>
              <a:rPr sz="2200" b="1" spc="-15" dirty="0" err="1">
                <a:latin typeface="Calibri"/>
                <a:cs typeface="Calibri"/>
              </a:rPr>
              <a:t>maior</a:t>
            </a:r>
            <a:r>
              <a:rPr lang="pt-BR" sz="2200" b="1" spc="-15" dirty="0">
                <a:latin typeface="Calibri"/>
                <a:cs typeface="Calibri"/>
              </a:rPr>
              <a:t> média móvel por </a:t>
            </a:r>
            <a:r>
              <a:rPr sz="2200" b="1" spc="-10" dirty="0" err="1">
                <a:latin typeface="Calibri"/>
                <a:cs typeface="Calibri"/>
              </a:rPr>
              <a:t>número</a:t>
            </a:r>
            <a:r>
              <a:rPr sz="2200" b="1" spc="-1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de </a:t>
            </a:r>
            <a:r>
              <a:rPr sz="2200" b="1" spc="-25" dirty="0">
                <a:latin typeface="Calibri"/>
                <a:cs typeface="Calibri"/>
              </a:rPr>
              <a:t>novos óbitos </a:t>
            </a:r>
            <a:r>
              <a:rPr sz="2200" b="1" spc="-15" dirty="0">
                <a:latin typeface="Calibri"/>
                <a:cs typeface="Calibri"/>
              </a:rPr>
              <a:t>por  </a:t>
            </a:r>
            <a:r>
              <a:rPr sz="2200" b="1" spc="-10" dirty="0">
                <a:latin typeface="Calibri"/>
                <a:cs typeface="Calibri"/>
              </a:rPr>
              <a:t>COVID-19, </a:t>
            </a:r>
            <a:r>
              <a:rPr sz="2200" b="1" spc="-25" dirty="0" err="1">
                <a:latin typeface="Calibri"/>
                <a:cs typeface="Calibri"/>
              </a:rPr>
              <a:t>contabilizados</a:t>
            </a:r>
            <a:r>
              <a:rPr sz="2200" b="1" spc="-25" dirty="0">
                <a:latin typeface="Calibri"/>
                <a:cs typeface="Calibri"/>
              </a:rPr>
              <a:t> </a:t>
            </a:r>
            <a:r>
              <a:rPr lang="pt-BR" sz="2200" b="1" spc="-25" dirty="0">
                <a:latin typeface="Calibri"/>
                <a:cs typeface="Calibri"/>
              </a:rPr>
              <a:t>atualmente </a:t>
            </a:r>
            <a:r>
              <a:rPr sz="2200" b="1" spc="-15" dirty="0" err="1">
                <a:latin typeface="Calibri"/>
                <a:cs typeface="Calibri"/>
              </a:rPr>
              <a:t>em</a:t>
            </a:r>
            <a:r>
              <a:rPr lang="pt-BR" sz="2200" b="1" spc="55" dirty="0">
                <a:latin typeface="Calibri"/>
                <a:cs typeface="Calibri"/>
              </a:rPr>
              <a:t>19.900</a:t>
            </a:r>
            <a:r>
              <a:rPr sz="2200" b="1" spc="10" dirty="0">
                <a:latin typeface="Calibri"/>
                <a:cs typeface="Calibri"/>
              </a:rPr>
              <a:t>.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41805" y="9909759"/>
            <a:ext cx="31038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Fonte: Organização </a:t>
            </a:r>
            <a:r>
              <a:rPr sz="1600" spc="-10" dirty="0">
                <a:latin typeface="Calibri"/>
                <a:cs typeface="Calibri"/>
              </a:rPr>
              <a:t>Mundial </a:t>
            </a:r>
            <a:r>
              <a:rPr sz="1600" spc="-5" dirty="0">
                <a:latin typeface="Calibri"/>
                <a:cs typeface="Calibri"/>
              </a:rPr>
              <a:t>da</a:t>
            </a:r>
            <a:r>
              <a:rPr sz="1600" spc="-1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Saúde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44678" y="1525661"/>
            <a:ext cx="4760468" cy="9919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" dirty="0" err="1">
                <a:latin typeface="Calibri"/>
                <a:cs typeface="Calibri"/>
              </a:rPr>
              <a:t>Atualizado</a:t>
            </a:r>
            <a:r>
              <a:rPr sz="2200" b="1" spc="-15" dirty="0">
                <a:latin typeface="Calibri"/>
                <a:cs typeface="Calibri"/>
              </a:rPr>
              <a:t> </a:t>
            </a:r>
            <a:r>
              <a:rPr sz="2200" b="1" spc="-15" dirty="0" err="1">
                <a:latin typeface="Calibri"/>
                <a:cs typeface="Calibri"/>
              </a:rPr>
              <a:t>em</a:t>
            </a:r>
            <a:r>
              <a:rPr lang="pt-BR" sz="2200" b="1" spc="-15" dirty="0">
                <a:latin typeface="Calibri"/>
                <a:cs typeface="Calibri"/>
              </a:rPr>
              <a:t>: 23 de Fevereiro </a:t>
            </a:r>
            <a:r>
              <a:rPr sz="2200" b="1" spc="-5" dirty="0">
                <a:latin typeface="Calibri"/>
                <a:cs typeface="Calibri"/>
              </a:rPr>
              <a:t>de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202</a:t>
            </a:r>
            <a:r>
              <a:rPr lang="pt-BR" sz="2200" b="1" spc="-5" dirty="0">
                <a:latin typeface="Calibri"/>
                <a:cs typeface="Calibri"/>
              </a:rPr>
              <a:t>1</a:t>
            </a:r>
          </a:p>
          <a:p>
            <a:pPr marL="12700" algn="ctr">
              <a:spcBef>
                <a:spcPts val="95"/>
              </a:spcBef>
            </a:pPr>
            <a:r>
              <a:rPr lang="pt-BR" b="1" spc="-5" dirty="0">
                <a:solidFill>
                  <a:srgbClr val="FF0000"/>
                </a:solidFill>
                <a:latin typeface="Calibri"/>
                <a:cs typeface="Calibri"/>
              </a:rPr>
              <a:t>8º de 2021 Semana Epidemiológica Incompleta</a:t>
            </a:r>
            <a:endParaRPr lang="pt-BR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2200" dirty="0">
              <a:latin typeface="Calibri"/>
              <a:cs typeface="Calibri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00000000-0008-0000-04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4621714"/>
              </p:ext>
            </p:extLst>
          </p:nvPr>
        </p:nvGraphicFramePr>
        <p:xfrm>
          <a:off x="649732" y="1525662"/>
          <a:ext cx="11923268" cy="4055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02787139-D993-4040-B244-4D3C595B60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485221"/>
              </p:ext>
            </p:extLst>
          </p:nvPr>
        </p:nvGraphicFramePr>
        <p:xfrm>
          <a:off x="649732" y="5720434"/>
          <a:ext cx="11923268" cy="4458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5652" y="496976"/>
            <a:ext cx="13340715" cy="10312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00"/>
              </a:spcBef>
              <a:tabLst>
                <a:tab pos="12806680" algn="l"/>
              </a:tabLst>
            </a:pPr>
            <a:r>
              <a:rPr spc="-10" dirty="0"/>
              <a:t>M</a:t>
            </a:r>
            <a:r>
              <a:rPr spc="-30" dirty="0"/>
              <a:t>é</a:t>
            </a:r>
            <a:r>
              <a:rPr spc="-20" dirty="0"/>
              <a:t>d</a:t>
            </a:r>
            <a:r>
              <a:rPr spc="-25" dirty="0"/>
              <a:t>i</a:t>
            </a:r>
            <a:r>
              <a:rPr spc="-5" dirty="0"/>
              <a:t>a</a:t>
            </a:r>
            <a:r>
              <a:rPr spc="10" dirty="0"/>
              <a:t> </a:t>
            </a:r>
            <a:r>
              <a:rPr spc="-10" dirty="0"/>
              <a:t>M</a:t>
            </a:r>
            <a:r>
              <a:rPr spc="-35" dirty="0"/>
              <a:t>ó</a:t>
            </a:r>
            <a:r>
              <a:rPr spc="-20" dirty="0"/>
              <a:t>v</a:t>
            </a:r>
            <a:r>
              <a:rPr spc="-25" dirty="0"/>
              <a:t>e</a:t>
            </a:r>
            <a:r>
              <a:rPr spc="-5" dirty="0"/>
              <a:t>l</a:t>
            </a:r>
            <a:r>
              <a:rPr spc="20" dirty="0"/>
              <a:t> </a:t>
            </a:r>
            <a:r>
              <a:rPr spc="-5" dirty="0"/>
              <a:t>por</a:t>
            </a:r>
            <a:r>
              <a:rPr spc="-30" dirty="0"/>
              <a:t> </a:t>
            </a:r>
            <a:r>
              <a:rPr spc="-25" dirty="0"/>
              <a:t>No</a:t>
            </a:r>
            <a:r>
              <a:rPr spc="-20" dirty="0"/>
              <a:t>v</a:t>
            </a:r>
            <a:r>
              <a:rPr spc="-25" dirty="0"/>
              <a:t>o</a:t>
            </a:r>
            <a:r>
              <a:rPr spc="-5" dirty="0"/>
              <a:t>s</a:t>
            </a:r>
            <a:r>
              <a:rPr spc="10" dirty="0"/>
              <a:t> </a:t>
            </a:r>
            <a:r>
              <a:rPr spc="-20" dirty="0"/>
              <a:t>Cas</a:t>
            </a:r>
            <a:r>
              <a:rPr spc="-25" dirty="0"/>
              <a:t>o</a:t>
            </a:r>
            <a:r>
              <a:rPr spc="-5" dirty="0"/>
              <a:t>s</a:t>
            </a:r>
            <a:r>
              <a:rPr spc="5" dirty="0"/>
              <a:t> </a:t>
            </a:r>
            <a:r>
              <a:rPr spc="-5" dirty="0"/>
              <a:t>e Incidência</a:t>
            </a:r>
            <a:r>
              <a:rPr spc="-25" dirty="0"/>
              <a:t> </a:t>
            </a:r>
            <a:r>
              <a:rPr spc="-5" dirty="0"/>
              <a:t>por</a:t>
            </a:r>
            <a:r>
              <a:rPr spc="-15" dirty="0"/>
              <a:t> </a:t>
            </a:r>
            <a:r>
              <a:rPr spc="-10" dirty="0"/>
              <a:t>COVI</a:t>
            </a:r>
            <a:r>
              <a:rPr spc="-20" dirty="0"/>
              <a:t>D</a:t>
            </a:r>
            <a:r>
              <a:rPr spc="-10" dirty="0"/>
              <a:t>-</a:t>
            </a:r>
            <a:r>
              <a:rPr spc="-5" dirty="0"/>
              <a:t>19</a:t>
            </a:r>
            <a:r>
              <a:rPr spc="-25" dirty="0"/>
              <a:t> </a:t>
            </a:r>
            <a:r>
              <a:rPr spc="-5" dirty="0"/>
              <a:t>nos</a:t>
            </a:r>
            <a:r>
              <a:rPr spc="-20" dirty="0"/>
              <a:t> Pa</a:t>
            </a:r>
            <a:r>
              <a:rPr spc="-25" dirty="0"/>
              <a:t>í</a:t>
            </a:r>
            <a:r>
              <a:rPr spc="-20" dirty="0"/>
              <a:t>s</a:t>
            </a:r>
            <a:r>
              <a:rPr spc="-25" dirty="0"/>
              <a:t>e</a:t>
            </a:r>
            <a:r>
              <a:rPr spc="-5" dirty="0"/>
              <a:t>s</a:t>
            </a:r>
            <a:r>
              <a:rPr spc="5" dirty="0"/>
              <a:t> </a:t>
            </a:r>
            <a:r>
              <a:rPr spc="-5" dirty="0"/>
              <a:t>da</a:t>
            </a:r>
            <a:r>
              <a:rPr spc="-15" dirty="0"/>
              <a:t> </a:t>
            </a:r>
            <a:r>
              <a:rPr spc="-5" dirty="0"/>
              <a:t>Améri</a:t>
            </a:r>
            <a:r>
              <a:rPr dirty="0"/>
              <a:t>c</a:t>
            </a:r>
            <a:r>
              <a:rPr spc="-5" dirty="0"/>
              <a:t>a</a:t>
            </a:r>
            <a:r>
              <a:rPr spc="-10" dirty="0"/>
              <a:t> </a:t>
            </a:r>
            <a:r>
              <a:rPr spc="-5" dirty="0"/>
              <a:t>Latina</a:t>
            </a:r>
            <a:r>
              <a:rPr dirty="0"/>
              <a:t>	</a:t>
            </a:r>
            <a:r>
              <a:rPr spc="-5" dirty="0"/>
              <a:t>por</a:t>
            </a:r>
          </a:p>
          <a:p>
            <a:pPr marL="207010" algn="ctr">
              <a:lnSpc>
                <a:spcPct val="100000"/>
              </a:lnSpc>
              <a:spcBef>
                <a:spcPts val="600"/>
              </a:spcBef>
            </a:pPr>
            <a:r>
              <a:rPr spc="-5" dirty="0"/>
              <a:t>semana</a:t>
            </a:r>
            <a:r>
              <a:rPr spc="-15" dirty="0"/>
              <a:t> </a:t>
            </a:r>
            <a:r>
              <a:rPr spc="-20" dirty="0"/>
              <a:t>epidemiológicas</a:t>
            </a:r>
          </a:p>
        </p:txBody>
      </p:sp>
      <p:sp>
        <p:nvSpPr>
          <p:cNvPr id="3" name="object 3"/>
          <p:cNvSpPr/>
          <p:nvPr/>
        </p:nvSpPr>
        <p:spPr>
          <a:xfrm>
            <a:off x="594359" y="464819"/>
            <a:ext cx="2078736" cy="591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7482" y="9616541"/>
            <a:ext cx="2913380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*Incidência </a:t>
            </a:r>
            <a:r>
              <a:rPr sz="1800" b="1" dirty="0">
                <a:latin typeface="Calibri"/>
                <a:cs typeface="Calibri"/>
              </a:rPr>
              <a:t>por </a:t>
            </a:r>
            <a:r>
              <a:rPr sz="1800" b="1" spc="-5" dirty="0">
                <a:latin typeface="Calibri"/>
                <a:cs typeface="Calibri"/>
              </a:rPr>
              <a:t>milhão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28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hab.</a:t>
            </a:r>
            <a:endParaRPr sz="1800">
              <a:latin typeface="Calibri"/>
              <a:cs typeface="Calibri"/>
            </a:endParaRPr>
          </a:p>
          <a:p>
            <a:pPr marL="27305">
              <a:lnSpc>
                <a:spcPct val="100000"/>
              </a:lnSpc>
              <a:spcBef>
                <a:spcPts val="25"/>
              </a:spcBef>
            </a:pPr>
            <a:r>
              <a:rPr sz="1400" spc="-10" dirty="0">
                <a:latin typeface="Calibri"/>
                <a:cs typeface="Calibri"/>
              </a:rPr>
              <a:t>Fonte: Organização </a:t>
            </a:r>
            <a:r>
              <a:rPr sz="1400" spc="-5" dirty="0">
                <a:latin typeface="Calibri"/>
                <a:cs typeface="Calibri"/>
              </a:rPr>
              <a:t>Mundial da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Saúde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412318" y="1995955"/>
            <a:ext cx="46482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" dirty="0">
                <a:latin typeface="Calibri"/>
                <a:cs typeface="Calibri"/>
              </a:rPr>
              <a:t>Atualizado em: </a:t>
            </a:r>
            <a:r>
              <a:rPr lang="pt-BR" sz="2200" b="1" spc="-15" dirty="0">
                <a:latin typeface="Calibri"/>
                <a:cs typeface="Calibri"/>
              </a:rPr>
              <a:t>23 de Fevereiro </a:t>
            </a:r>
            <a:r>
              <a:rPr sz="2200" b="1" spc="-5" dirty="0">
                <a:latin typeface="Calibri"/>
                <a:cs typeface="Calibri"/>
              </a:rPr>
              <a:t>de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202</a:t>
            </a:r>
            <a:r>
              <a:rPr lang="pt-BR" sz="2200" b="1" spc="-5" dirty="0">
                <a:latin typeface="Calibri"/>
                <a:cs typeface="Calibri"/>
              </a:rPr>
              <a:t>1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57FF38D-A9AA-4F4C-B5C5-84838410AB53}"/>
              </a:ext>
            </a:extLst>
          </p:cNvPr>
          <p:cNvSpPr txBox="1"/>
          <p:nvPr/>
        </p:nvSpPr>
        <p:spPr>
          <a:xfrm>
            <a:off x="13106400" y="2367859"/>
            <a:ext cx="49541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pt-BR" b="1" spc="-5" dirty="0">
                <a:solidFill>
                  <a:srgbClr val="FF0000"/>
                </a:solidFill>
                <a:latin typeface="Calibri"/>
                <a:cs typeface="Calibri"/>
              </a:rPr>
              <a:t>8º de 2021 Semana Epidemiológica Incompleta</a:t>
            </a:r>
            <a:endParaRPr lang="pt-BR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0000000-0008-0000-1200-00002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9944796"/>
              </p:ext>
            </p:extLst>
          </p:nvPr>
        </p:nvGraphicFramePr>
        <p:xfrm>
          <a:off x="322670" y="1681577"/>
          <a:ext cx="11869329" cy="3829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3CE402AB-1BCC-4127-83CC-8A86E9BD70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7855718"/>
              </p:ext>
            </p:extLst>
          </p:nvPr>
        </p:nvGraphicFramePr>
        <p:xfrm>
          <a:off x="322670" y="5663981"/>
          <a:ext cx="14307730" cy="3952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0271" y="197892"/>
            <a:ext cx="15298929" cy="951543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884045" algn="ctr">
              <a:lnSpc>
                <a:spcPct val="100000"/>
              </a:lnSpc>
              <a:spcBef>
                <a:spcPts val="700"/>
              </a:spcBef>
            </a:pPr>
            <a:r>
              <a:rPr spc="-5" dirty="0"/>
              <a:t>Número de </a:t>
            </a:r>
            <a:r>
              <a:rPr spc="-5" dirty="0" err="1"/>
              <a:t>óbitos</a:t>
            </a:r>
            <a:r>
              <a:rPr spc="-5" dirty="0"/>
              <a:t> </a:t>
            </a:r>
            <a:r>
              <a:rPr lang="pt-BR" spc="-5" dirty="0"/>
              <a:t>por dias</a:t>
            </a:r>
            <a:r>
              <a:rPr lang="pt-BR" spc="440" dirty="0"/>
              <a:t> </a:t>
            </a:r>
            <a:r>
              <a:rPr lang="pt-BR" spc="-10" dirty="0"/>
              <a:t>de c</a:t>
            </a:r>
            <a:r>
              <a:rPr lang="pt-BR" spc="-20" dirty="0"/>
              <a:t>ontágio </a:t>
            </a:r>
            <a:r>
              <a:rPr lang="pt-BR" spc="-5" dirty="0"/>
              <a:t>e letalidade </a:t>
            </a:r>
            <a:r>
              <a:rPr spc="-5" dirty="0" err="1"/>
              <a:t>por</a:t>
            </a:r>
            <a:r>
              <a:rPr lang="pt-BR" spc="-5" dirty="0"/>
              <a:t> data pelo</a:t>
            </a:r>
            <a:r>
              <a:rPr spc="-5" dirty="0"/>
              <a:t> </a:t>
            </a:r>
            <a:r>
              <a:rPr spc="-15" dirty="0"/>
              <a:t>COVID-19 </a:t>
            </a:r>
            <a:r>
              <a:rPr spc="-5" dirty="0"/>
              <a:t>nos </a:t>
            </a:r>
            <a:r>
              <a:rPr spc="-20" dirty="0"/>
              <a:t>Países </a:t>
            </a:r>
            <a:r>
              <a:rPr spc="-5" dirty="0"/>
              <a:t>da América Latina e </a:t>
            </a:r>
            <a:r>
              <a:rPr spc="-15" dirty="0"/>
              <a:t>em </a:t>
            </a:r>
            <a:r>
              <a:rPr spc="-5" dirty="0" err="1"/>
              <a:t>âmbito</a:t>
            </a:r>
            <a:r>
              <a:rPr spc="-5" dirty="0"/>
              <a:t> </a:t>
            </a:r>
            <a:r>
              <a:rPr spc="-20" dirty="0"/>
              <a:t>Mundial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251305" y="9690303"/>
            <a:ext cx="31038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Fonte: Organização </a:t>
            </a:r>
            <a:r>
              <a:rPr sz="1600" spc="-10" dirty="0">
                <a:latin typeface="Calibri"/>
                <a:cs typeface="Calibri"/>
              </a:rPr>
              <a:t>Mundial </a:t>
            </a:r>
            <a:r>
              <a:rPr sz="1600" spc="-5" dirty="0">
                <a:latin typeface="Calibri"/>
                <a:cs typeface="Calibri"/>
              </a:rPr>
              <a:t>da</a:t>
            </a:r>
            <a:r>
              <a:rPr sz="1600" spc="-1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Saúde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94359" y="464819"/>
            <a:ext cx="2078736" cy="591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030200" y="2878073"/>
            <a:ext cx="4522470" cy="4053033"/>
          </a:xfrm>
          <a:prstGeom prst="rect">
            <a:avLst/>
          </a:prstGeom>
          <a:solidFill>
            <a:srgbClr val="D3E0B9"/>
          </a:solidFill>
          <a:ln w="25900">
            <a:solidFill>
              <a:srgbClr val="779239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349250" marR="312420" algn="ctr">
              <a:lnSpc>
                <a:spcPct val="100000"/>
              </a:lnSpc>
              <a:tabLst>
                <a:tab pos="2413635" algn="l"/>
                <a:tab pos="2760980" algn="l"/>
                <a:tab pos="3406775" algn="l"/>
                <a:tab pos="3876675" algn="l"/>
              </a:tabLst>
            </a:pPr>
            <a:r>
              <a:rPr sz="2400" b="1" dirty="0">
                <a:latin typeface="Calibri"/>
                <a:cs typeface="Calibri"/>
              </a:rPr>
              <a:t>E</a:t>
            </a:r>
            <a:r>
              <a:rPr sz="2400" b="1" spc="-25" dirty="0">
                <a:latin typeface="Calibri"/>
                <a:cs typeface="Calibri"/>
              </a:rPr>
              <a:t>n</a:t>
            </a:r>
            <a:r>
              <a:rPr sz="2400" b="1" dirty="0">
                <a:latin typeface="Calibri"/>
                <a:cs typeface="Calibri"/>
              </a:rPr>
              <a:t>t</a:t>
            </a:r>
            <a:r>
              <a:rPr sz="2400" b="1" spc="-30" dirty="0">
                <a:latin typeface="Calibri"/>
                <a:cs typeface="Calibri"/>
              </a:rPr>
              <a:t>r</a:t>
            </a:r>
            <a:r>
              <a:rPr sz="2400" b="1" dirty="0">
                <a:latin typeface="Calibri"/>
                <a:cs typeface="Calibri"/>
              </a:rPr>
              <a:t>e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o</a:t>
            </a:r>
            <a:r>
              <a:rPr sz="2400" b="1" dirty="0">
                <a:latin typeface="Calibri"/>
                <a:cs typeface="Calibri"/>
              </a:rPr>
              <a:t>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países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da Améri</a:t>
            </a:r>
            <a:r>
              <a:rPr sz="2400" b="1" spc="-10" dirty="0">
                <a:latin typeface="Calibri"/>
                <a:cs typeface="Calibri"/>
              </a:rPr>
              <a:t>c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lang="pt-BR" sz="2400" b="1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d</a:t>
            </a:r>
            <a:r>
              <a:rPr sz="2400" b="1" dirty="0">
                <a:latin typeface="Calibri"/>
                <a:cs typeface="Calibri"/>
              </a:rPr>
              <a:t>o  Sul, </a:t>
            </a:r>
            <a:r>
              <a:rPr sz="2400" b="1" spc="-10" dirty="0">
                <a:latin typeface="Calibri"/>
                <a:cs typeface="Calibri"/>
              </a:rPr>
              <a:t>Brasil</a:t>
            </a:r>
            <a:r>
              <a:rPr sz="2400" b="1" dirty="0">
                <a:latin typeface="Calibri"/>
                <a:cs typeface="Calibri"/>
              </a:rPr>
              <a:t> se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 err="1">
                <a:latin typeface="Calibri"/>
                <a:cs typeface="Calibri"/>
              </a:rPr>
              <a:t>apresenta</a:t>
            </a:r>
            <a:r>
              <a:rPr lang="pt-BR" sz="2400" b="1" spc="-10" dirty="0">
                <a:latin typeface="Calibri"/>
                <a:cs typeface="Calibri"/>
              </a:rPr>
              <a:t> </a:t>
            </a:r>
            <a:r>
              <a:rPr sz="2400" b="1" spc="-5" dirty="0" err="1">
                <a:latin typeface="Calibri"/>
                <a:cs typeface="Calibri"/>
              </a:rPr>
              <a:t>em</a:t>
            </a:r>
            <a:r>
              <a:rPr sz="2400" b="1" spc="-5" dirty="0">
                <a:latin typeface="Calibri"/>
                <a:cs typeface="Calibri"/>
              </a:rPr>
              <a:t>  </a:t>
            </a:r>
            <a:r>
              <a:rPr sz="2400" b="1" spc="-10" dirty="0">
                <a:latin typeface="Calibri"/>
                <a:cs typeface="Calibri"/>
              </a:rPr>
              <a:t>primeiro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 err="1">
                <a:latin typeface="Calibri"/>
                <a:cs typeface="Calibri"/>
              </a:rPr>
              <a:t>lugar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 err="1">
                <a:latin typeface="Calibri"/>
                <a:cs typeface="Calibri"/>
              </a:rPr>
              <a:t>em</a:t>
            </a:r>
            <a:r>
              <a:rPr lang="pt-BR" sz="2400" b="1" dirty="0">
                <a:latin typeface="Calibri"/>
                <a:cs typeface="Calibri"/>
              </a:rPr>
              <a:t> </a:t>
            </a:r>
            <a:r>
              <a:rPr sz="2400" b="1" spc="-10" dirty="0" err="1">
                <a:latin typeface="Calibri"/>
                <a:cs typeface="Calibri"/>
              </a:rPr>
              <a:t>número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  </a:t>
            </a:r>
            <a:r>
              <a:rPr sz="2400" b="1" spc="-5" dirty="0">
                <a:latin typeface="Calibri"/>
                <a:cs typeface="Calibri"/>
              </a:rPr>
              <a:t>óbitos,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 err="1">
                <a:latin typeface="Calibri"/>
                <a:cs typeface="Calibri"/>
              </a:rPr>
              <a:t>seguido</a:t>
            </a:r>
            <a:r>
              <a:rPr lang="pt-BR"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lang="pt-BR" sz="2400" b="1" dirty="0">
                <a:latin typeface="Calibri"/>
                <a:cs typeface="Calibri"/>
              </a:rPr>
              <a:t> </a:t>
            </a:r>
            <a:r>
              <a:rPr lang="pt-BR" sz="2400" b="1" dirty="0" err="1">
                <a:latin typeface="Calibri"/>
                <a:cs typeface="Calibri"/>
              </a:rPr>
              <a:t>Colombia</a:t>
            </a:r>
            <a:r>
              <a:rPr lang="pt-BR"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com</a:t>
            </a:r>
            <a:r>
              <a:rPr lang="pt-BR" sz="2400" b="1" spc="-5" dirty="0">
                <a:latin typeface="Calibri"/>
                <a:cs typeface="Calibri"/>
              </a:rPr>
              <a:t> 58.834</a:t>
            </a:r>
            <a:r>
              <a:rPr lang="pt-BR" sz="2400" b="1" spc="-45" dirty="0">
                <a:latin typeface="Calibri"/>
                <a:cs typeface="Calibri"/>
              </a:rPr>
              <a:t>, Argentina com 51.259 </a:t>
            </a:r>
            <a:r>
              <a:rPr sz="2400" b="1" dirty="0">
                <a:latin typeface="Calibri"/>
                <a:cs typeface="Calibri"/>
              </a:rPr>
              <a:t>e</a:t>
            </a:r>
            <a:r>
              <a:rPr lang="pt-BR" sz="2400" b="1" dirty="0">
                <a:latin typeface="Calibri"/>
                <a:cs typeface="Calibri"/>
              </a:rPr>
              <a:t> Peru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com</a:t>
            </a:r>
            <a:r>
              <a:rPr sz="2400" b="1" spc="-270" dirty="0">
                <a:latin typeface="Calibri"/>
                <a:cs typeface="Calibri"/>
              </a:rPr>
              <a:t> </a:t>
            </a:r>
            <a:r>
              <a:rPr lang="pt-BR" sz="2400" b="1" spc="-270" dirty="0">
                <a:latin typeface="Calibri"/>
                <a:cs typeface="Calibri"/>
              </a:rPr>
              <a:t> </a:t>
            </a:r>
            <a:r>
              <a:rPr lang="pt-BR" sz="2400" b="1" spc="-5" dirty="0">
                <a:latin typeface="Calibri"/>
                <a:cs typeface="Calibri"/>
              </a:rPr>
              <a:t>45.097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óbitos </a:t>
            </a:r>
            <a:r>
              <a:rPr sz="2400" b="1" dirty="0">
                <a:latin typeface="Calibri"/>
                <a:cs typeface="Calibri"/>
              </a:rPr>
              <a:t>por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lang="pt-BR" sz="2400" b="1" spc="-7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COVID-19.</a:t>
            </a:r>
            <a:endParaRPr sz="2400" dirty="0">
              <a:latin typeface="Calibri"/>
              <a:cs typeface="Calibri"/>
            </a:endParaRPr>
          </a:p>
          <a:p>
            <a:pPr marL="313055" marR="278765" algn="ctr">
              <a:lnSpc>
                <a:spcPct val="100000"/>
              </a:lnSpc>
              <a:tabLst>
                <a:tab pos="2529205" algn="l"/>
                <a:tab pos="2975610" algn="l"/>
              </a:tabLst>
            </a:pPr>
            <a:r>
              <a:rPr sz="2400" b="1" dirty="0">
                <a:latin typeface="Calibri"/>
                <a:cs typeface="Calibri"/>
              </a:rPr>
              <a:t>C</a:t>
            </a:r>
            <a:r>
              <a:rPr sz="2400" b="1" spc="5" dirty="0">
                <a:latin typeface="Calibri"/>
                <a:cs typeface="Calibri"/>
              </a:rPr>
              <a:t>o</a:t>
            </a:r>
            <a:r>
              <a:rPr sz="2400" b="1" spc="-30" dirty="0">
                <a:latin typeface="Calibri"/>
                <a:cs typeface="Calibri"/>
              </a:rPr>
              <a:t>n</a:t>
            </a:r>
            <a:r>
              <a:rPr sz="2400" b="1" spc="-20" dirty="0">
                <a:latin typeface="Calibri"/>
                <a:cs typeface="Calibri"/>
              </a:rPr>
              <a:t>t</a:t>
            </a:r>
            <a:r>
              <a:rPr sz="2400" b="1" spc="-5" dirty="0">
                <a:latin typeface="Calibri"/>
                <a:cs typeface="Calibri"/>
              </a:rPr>
              <a:t>u</a:t>
            </a:r>
            <a:r>
              <a:rPr sz="2400" b="1" spc="-20" dirty="0">
                <a:latin typeface="Calibri"/>
                <a:cs typeface="Calibri"/>
              </a:rPr>
              <a:t>d</a:t>
            </a:r>
            <a:r>
              <a:rPr sz="2400" b="1" spc="-35" dirty="0">
                <a:latin typeface="Calibri"/>
                <a:cs typeface="Calibri"/>
              </a:rPr>
              <a:t>o</a:t>
            </a:r>
            <a:r>
              <a:rPr sz="2400" b="1" dirty="0">
                <a:latin typeface="Calibri"/>
                <a:cs typeface="Calibri"/>
              </a:rPr>
              <a:t>,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35" dirty="0" err="1">
                <a:latin typeface="Calibri"/>
                <a:cs typeface="Calibri"/>
              </a:rPr>
              <a:t>E</a:t>
            </a:r>
            <a:r>
              <a:rPr sz="2400" b="1" dirty="0" err="1">
                <a:latin typeface="Calibri"/>
                <a:cs typeface="Calibri"/>
              </a:rPr>
              <a:t>q</a:t>
            </a:r>
            <a:r>
              <a:rPr sz="2400" b="1" spc="-10" dirty="0" err="1">
                <a:latin typeface="Calibri"/>
                <a:cs typeface="Calibri"/>
              </a:rPr>
              <a:t>u</a:t>
            </a:r>
            <a:r>
              <a:rPr sz="2400" b="1" dirty="0" err="1">
                <a:latin typeface="Calibri"/>
                <a:cs typeface="Calibri"/>
              </a:rPr>
              <a:t>a</a:t>
            </a:r>
            <a:r>
              <a:rPr sz="2400" b="1" spc="-20" dirty="0" err="1">
                <a:latin typeface="Calibri"/>
                <a:cs typeface="Calibri"/>
              </a:rPr>
              <a:t>d</a:t>
            </a:r>
            <a:r>
              <a:rPr sz="2400" b="1" spc="5" dirty="0" err="1">
                <a:latin typeface="Calibri"/>
                <a:cs typeface="Calibri"/>
              </a:rPr>
              <a:t>o</a:t>
            </a:r>
            <a:r>
              <a:rPr sz="2400" b="1" dirty="0" err="1">
                <a:latin typeface="Calibri"/>
                <a:cs typeface="Calibri"/>
              </a:rPr>
              <a:t>r</a:t>
            </a:r>
            <a:r>
              <a:rPr lang="pt-BR" sz="2400" b="1" dirty="0">
                <a:latin typeface="Calibri"/>
                <a:cs typeface="Calibri"/>
              </a:rPr>
              <a:t> </a:t>
            </a:r>
            <a:r>
              <a:rPr sz="2400" b="1" dirty="0" err="1">
                <a:latin typeface="Calibri"/>
                <a:cs typeface="Calibri"/>
              </a:rPr>
              <a:t>ap</a:t>
            </a:r>
            <a:r>
              <a:rPr sz="2400" b="1" spc="-30" dirty="0" err="1">
                <a:latin typeface="Calibri"/>
                <a:cs typeface="Calibri"/>
              </a:rPr>
              <a:t>r</a:t>
            </a:r>
            <a:r>
              <a:rPr sz="2400" b="1" spc="-5" dirty="0" err="1">
                <a:latin typeface="Calibri"/>
                <a:cs typeface="Calibri"/>
              </a:rPr>
              <a:t>e</a:t>
            </a:r>
            <a:r>
              <a:rPr sz="2400" b="1" spc="5" dirty="0" err="1">
                <a:latin typeface="Calibri"/>
                <a:cs typeface="Calibri"/>
              </a:rPr>
              <a:t>s</a:t>
            </a:r>
            <a:r>
              <a:rPr sz="2400" b="1" dirty="0" err="1">
                <a:latin typeface="Calibri"/>
                <a:cs typeface="Calibri"/>
              </a:rPr>
              <a:t>e</a:t>
            </a:r>
            <a:r>
              <a:rPr sz="2400" b="1" spc="-30" dirty="0" err="1">
                <a:latin typeface="Calibri"/>
                <a:cs typeface="Calibri"/>
              </a:rPr>
              <a:t>n</a:t>
            </a:r>
            <a:r>
              <a:rPr sz="2400" b="1" spc="-40" dirty="0" err="1">
                <a:latin typeface="Calibri"/>
                <a:cs typeface="Calibri"/>
              </a:rPr>
              <a:t>t</a:t>
            </a:r>
            <a:r>
              <a:rPr sz="2400" b="1" dirty="0" err="1">
                <a:latin typeface="Calibri"/>
                <a:cs typeface="Calibri"/>
              </a:rPr>
              <a:t>a</a:t>
            </a:r>
            <a:r>
              <a:rPr sz="2400" b="1" dirty="0">
                <a:latin typeface="Calibri"/>
                <a:cs typeface="Calibri"/>
              </a:rPr>
              <a:t>  </a:t>
            </a:r>
            <a:r>
              <a:rPr sz="2400" b="1" spc="-5" dirty="0" err="1">
                <a:latin typeface="Calibri"/>
                <a:cs typeface="Calibri"/>
              </a:rPr>
              <a:t>maior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 err="1">
                <a:latin typeface="Calibri"/>
                <a:cs typeface="Calibri"/>
              </a:rPr>
              <a:t>letalidade</a:t>
            </a:r>
            <a:r>
              <a:rPr lang="pt-BR" sz="2400" b="1" spc="-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com </a:t>
            </a:r>
            <a:r>
              <a:rPr lang="pt-BR" sz="2400" b="1" spc="-5" dirty="0">
                <a:latin typeface="Calibri"/>
                <a:cs typeface="Calibri"/>
              </a:rPr>
              <a:t>5,7</a:t>
            </a:r>
            <a:r>
              <a:rPr sz="2400" b="1" spc="-5" dirty="0">
                <a:latin typeface="Calibri"/>
                <a:cs typeface="Calibri"/>
              </a:rPr>
              <a:t>%</a:t>
            </a:r>
            <a:r>
              <a:rPr sz="2400" b="1" spc="-2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por  </a:t>
            </a:r>
            <a:r>
              <a:rPr sz="2400" b="1" spc="-25" dirty="0">
                <a:latin typeface="Calibri"/>
                <a:cs typeface="Calibri"/>
              </a:rPr>
              <a:t>COVID-19.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99719" y="1264080"/>
            <a:ext cx="469392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" dirty="0">
                <a:latin typeface="Calibri"/>
                <a:cs typeface="Calibri"/>
              </a:rPr>
              <a:t>Atualizado em: </a:t>
            </a:r>
            <a:r>
              <a:rPr lang="pt-BR" sz="2200" b="1" spc="-5" dirty="0">
                <a:latin typeface="Calibri"/>
                <a:cs typeface="Calibri"/>
              </a:rPr>
              <a:t>23 de Fevereiro d</a:t>
            </a:r>
            <a:r>
              <a:rPr sz="2200" b="1" spc="-5" dirty="0">
                <a:latin typeface="Calibri"/>
                <a:cs typeface="Calibri"/>
              </a:rPr>
              <a:t>e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202</a:t>
            </a:r>
            <a:r>
              <a:rPr lang="pt-BR" sz="2200" b="1" spc="-5" dirty="0">
                <a:latin typeface="Calibri"/>
                <a:cs typeface="Calibri"/>
              </a:rPr>
              <a:t>1</a:t>
            </a:r>
            <a:endParaRPr sz="2200" dirty="0">
              <a:latin typeface="Calibri"/>
              <a:cs typeface="Calibri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495FE8AC-470A-4A08-89BB-3475DB091D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4607932"/>
              </p:ext>
            </p:extLst>
          </p:nvPr>
        </p:nvGraphicFramePr>
        <p:xfrm>
          <a:off x="152400" y="1149435"/>
          <a:ext cx="12251987" cy="3890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0000000-0008-0000-1900-00002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7507586"/>
              </p:ext>
            </p:extLst>
          </p:nvPr>
        </p:nvGraphicFramePr>
        <p:xfrm>
          <a:off x="300905" y="5067315"/>
          <a:ext cx="12103482" cy="5029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4059" y="1673732"/>
            <a:ext cx="4892675" cy="18535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95"/>
              </a:spcBef>
            </a:pPr>
            <a:r>
              <a:rPr sz="5200" b="1" spc="-20" dirty="0">
                <a:solidFill>
                  <a:srgbClr val="43C3DD"/>
                </a:solidFill>
                <a:latin typeface="Arial"/>
                <a:cs typeface="Arial"/>
              </a:rPr>
              <a:t>ÓBITOS</a:t>
            </a:r>
            <a:endParaRPr sz="5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35"/>
              </a:spcBef>
              <a:tabLst>
                <a:tab pos="2743200" algn="l"/>
              </a:tabLst>
            </a:pPr>
            <a:r>
              <a:rPr sz="3600" b="1" spc="-270" dirty="0">
                <a:solidFill>
                  <a:srgbClr val="204353"/>
                </a:solidFill>
                <a:latin typeface="Arial"/>
                <a:cs typeface="Arial"/>
              </a:rPr>
              <a:t>P</a:t>
            </a:r>
            <a:r>
              <a:rPr sz="3600" b="1" dirty="0">
                <a:solidFill>
                  <a:srgbClr val="204353"/>
                </a:solidFill>
                <a:latin typeface="Arial"/>
                <a:cs typeface="Arial"/>
              </a:rPr>
              <a:t>AÍSES</a:t>
            </a:r>
            <a:r>
              <a:rPr sz="3600" b="1" spc="-40" dirty="0">
                <a:solidFill>
                  <a:srgbClr val="204353"/>
                </a:solidFill>
                <a:latin typeface="Arial"/>
                <a:cs typeface="Arial"/>
              </a:rPr>
              <a:t> 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que</a:t>
            </a:r>
            <a:r>
              <a:rPr sz="3400" b="1" dirty="0">
                <a:solidFill>
                  <a:srgbClr val="204353"/>
                </a:solidFill>
                <a:latin typeface="Calibri"/>
                <a:cs typeface="Calibri"/>
              </a:rPr>
              <a:t>	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ap</a:t>
            </a:r>
            <a:r>
              <a:rPr sz="3400" b="1" spc="-35" dirty="0">
                <a:solidFill>
                  <a:srgbClr val="204353"/>
                </a:solidFill>
                <a:latin typeface="Calibri"/>
                <a:cs typeface="Calibri"/>
              </a:rPr>
              <a:t>r</a:t>
            </a:r>
            <a:r>
              <a:rPr sz="3400" b="1" spc="-10" dirty="0">
                <a:solidFill>
                  <a:srgbClr val="204353"/>
                </a:solidFill>
                <a:latin typeface="Calibri"/>
                <a:cs typeface="Calibri"/>
              </a:rPr>
              <a:t>es</a:t>
            </a:r>
            <a:r>
              <a:rPr sz="3400" b="1" spc="-20" dirty="0">
                <a:solidFill>
                  <a:srgbClr val="204353"/>
                </a:solidFill>
                <a:latin typeface="Calibri"/>
                <a:cs typeface="Calibri"/>
              </a:rPr>
              <a:t>e</a:t>
            </a:r>
            <a:r>
              <a:rPr sz="3400" b="1" spc="-45" dirty="0">
                <a:solidFill>
                  <a:srgbClr val="204353"/>
                </a:solidFill>
                <a:latin typeface="Calibri"/>
                <a:cs typeface="Calibri"/>
              </a:rPr>
              <a:t>nt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am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4059" y="3484626"/>
            <a:ext cx="5064760" cy="105092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4000"/>
              </a:lnSpc>
              <a:spcBef>
                <a:spcPts val="295"/>
              </a:spcBef>
            </a:pPr>
            <a:r>
              <a:rPr sz="3400" b="1" spc="-20" dirty="0">
                <a:solidFill>
                  <a:srgbClr val="204353"/>
                </a:solidFill>
                <a:latin typeface="Calibri"/>
                <a:cs typeface="Calibri"/>
              </a:rPr>
              <a:t>Maiores 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índices por </a:t>
            </a:r>
            <a:r>
              <a:rPr sz="3400" b="1" spc="-10" dirty="0">
                <a:solidFill>
                  <a:srgbClr val="204353"/>
                </a:solidFill>
                <a:latin typeface="Calibri"/>
                <a:cs typeface="Calibri"/>
              </a:rPr>
              <a:t>óbitos</a:t>
            </a:r>
            <a:r>
              <a:rPr sz="3400" b="1" spc="-9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3400" b="1" spc="-5" dirty="0">
                <a:solidFill>
                  <a:srgbClr val="204353"/>
                </a:solidFill>
                <a:latin typeface="Calibri"/>
                <a:cs typeface="Calibri"/>
              </a:rPr>
              <a:t>e  </a:t>
            </a:r>
            <a:r>
              <a:rPr sz="3400" b="1" spc="-10" dirty="0">
                <a:solidFill>
                  <a:srgbClr val="204353"/>
                </a:solidFill>
                <a:latin typeface="Calibri"/>
                <a:cs typeface="Calibri"/>
              </a:rPr>
              <a:t>letalidade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5085" y="5002127"/>
            <a:ext cx="5586095" cy="212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400" spc="-15" dirty="0">
                <a:solidFill>
                  <a:srgbClr val="204353"/>
                </a:solidFill>
                <a:latin typeface="Calibri"/>
                <a:cs typeface="Calibri"/>
              </a:rPr>
              <a:t>Diante </a:t>
            </a:r>
            <a:r>
              <a:rPr sz="2400" spc="-5" dirty="0">
                <a:solidFill>
                  <a:srgbClr val="204353"/>
                </a:solidFill>
                <a:latin typeface="Calibri"/>
                <a:cs typeface="Calibri"/>
              </a:rPr>
              <a:t>das </a:t>
            </a:r>
            <a:r>
              <a:rPr sz="2400" dirty="0">
                <a:solidFill>
                  <a:srgbClr val="204353"/>
                </a:solidFill>
                <a:latin typeface="Calibri"/>
                <a:cs typeface="Calibri"/>
              </a:rPr>
              <a:t>análises </a:t>
            </a:r>
            <a:r>
              <a:rPr sz="2400" spc="-15" dirty="0">
                <a:solidFill>
                  <a:srgbClr val="204353"/>
                </a:solidFill>
                <a:latin typeface="Calibri"/>
                <a:cs typeface="Calibri"/>
              </a:rPr>
              <a:t>gráficas </a:t>
            </a:r>
            <a:r>
              <a:rPr sz="2400" spc="-10" dirty="0">
                <a:solidFill>
                  <a:srgbClr val="204353"/>
                </a:solidFill>
                <a:latin typeface="Calibri"/>
                <a:cs typeface="Calibri"/>
              </a:rPr>
              <a:t>apresentadas  anteriormente, com </a:t>
            </a:r>
            <a:r>
              <a:rPr sz="2400" spc="-5" dirty="0">
                <a:solidFill>
                  <a:srgbClr val="204353"/>
                </a:solidFill>
                <a:latin typeface="Calibri"/>
                <a:cs typeface="Calibri"/>
              </a:rPr>
              <a:t>base nos países que  </a:t>
            </a:r>
            <a:r>
              <a:rPr sz="2400" spc="-15" dirty="0">
                <a:solidFill>
                  <a:srgbClr val="204353"/>
                </a:solidFill>
                <a:latin typeface="Calibri"/>
                <a:cs typeface="Calibri"/>
              </a:rPr>
              <a:t>apontaram </a:t>
            </a:r>
            <a:r>
              <a:rPr sz="2400" spc="-5" dirty="0">
                <a:solidFill>
                  <a:srgbClr val="204353"/>
                </a:solidFill>
                <a:latin typeface="Calibri"/>
                <a:cs typeface="Calibri"/>
              </a:rPr>
              <a:t>os maiores </a:t>
            </a:r>
            <a:r>
              <a:rPr sz="2400" dirty="0">
                <a:solidFill>
                  <a:srgbClr val="204353"/>
                </a:solidFill>
                <a:latin typeface="Calibri"/>
                <a:cs typeface="Calibri"/>
              </a:rPr>
              <a:t>índices </a:t>
            </a:r>
            <a:r>
              <a:rPr sz="2400" spc="-5" dirty="0">
                <a:solidFill>
                  <a:srgbClr val="204353"/>
                </a:solidFill>
                <a:latin typeface="Calibri"/>
                <a:cs typeface="Calibri"/>
              </a:rPr>
              <a:t>por </a:t>
            </a:r>
            <a:r>
              <a:rPr sz="2400" spc="-10" dirty="0">
                <a:solidFill>
                  <a:srgbClr val="204353"/>
                </a:solidFill>
                <a:latin typeface="Calibri"/>
                <a:cs typeface="Calibri"/>
              </a:rPr>
              <a:t>COVID-19,  apresentamos abaixo </a:t>
            </a:r>
            <a:r>
              <a:rPr sz="2400" spc="-5" dirty="0">
                <a:solidFill>
                  <a:srgbClr val="204353"/>
                </a:solidFill>
                <a:latin typeface="Calibri"/>
                <a:cs typeface="Calibri"/>
              </a:rPr>
              <a:t>os </a:t>
            </a:r>
            <a:r>
              <a:rPr sz="2400" spc="-10" dirty="0">
                <a:solidFill>
                  <a:srgbClr val="204353"/>
                </a:solidFill>
                <a:latin typeface="Calibri"/>
                <a:cs typeface="Calibri"/>
              </a:rPr>
              <a:t>números </a:t>
            </a:r>
            <a:r>
              <a:rPr sz="2400" spc="-5" dirty="0">
                <a:solidFill>
                  <a:srgbClr val="204353"/>
                </a:solidFill>
                <a:latin typeface="Calibri"/>
                <a:cs typeface="Calibri"/>
              </a:rPr>
              <a:t>de </a:t>
            </a:r>
            <a:r>
              <a:rPr sz="2400" spc="-10" dirty="0">
                <a:solidFill>
                  <a:srgbClr val="204353"/>
                </a:solidFill>
                <a:latin typeface="Calibri"/>
                <a:cs typeface="Calibri"/>
              </a:rPr>
              <a:t>óbitos</a:t>
            </a:r>
            <a:r>
              <a:rPr sz="2400" spc="-220" dirty="0">
                <a:solidFill>
                  <a:srgbClr val="204353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04353"/>
                </a:solidFill>
                <a:latin typeface="Calibri"/>
                <a:cs typeface="Calibri"/>
              </a:rPr>
              <a:t>e  </a:t>
            </a:r>
            <a:r>
              <a:rPr sz="2400" spc="-5" dirty="0">
                <a:solidFill>
                  <a:srgbClr val="204353"/>
                </a:solidFill>
                <a:latin typeface="Calibri"/>
                <a:cs typeface="Calibri"/>
              </a:rPr>
              <a:t>letalidades.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327505" y="9703409"/>
            <a:ext cx="31038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Fonte: Organização </a:t>
            </a:r>
            <a:r>
              <a:rPr sz="1600" spc="-10" dirty="0">
                <a:latin typeface="Calibri"/>
                <a:cs typeface="Calibri"/>
              </a:rPr>
              <a:t>Mundial </a:t>
            </a:r>
            <a:r>
              <a:rPr sz="1600" spc="-5" dirty="0">
                <a:latin typeface="Calibri"/>
                <a:cs typeface="Calibri"/>
              </a:rPr>
              <a:t>da</a:t>
            </a:r>
            <a:r>
              <a:rPr sz="1600" spc="-1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Saúde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0936" y="377952"/>
            <a:ext cx="3176016" cy="896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4761" y="488441"/>
            <a:ext cx="1524000" cy="914400"/>
          </a:xfrm>
          <a:custGeom>
            <a:avLst/>
            <a:gdLst/>
            <a:ahLst/>
            <a:cxnLst/>
            <a:rect l="l" t="t" r="r" b="b"/>
            <a:pathLst>
              <a:path w="1524000" h="914400">
                <a:moveTo>
                  <a:pt x="0" y="914400"/>
                </a:moveTo>
                <a:lnTo>
                  <a:pt x="1524000" y="914400"/>
                </a:lnTo>
                <a:lnTo>
                  <a:pt x="152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259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281105" y="450340"/>
            <a:ext cx="119189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pt-BR" sz="2800" b="1" spc="-20" dirty="0">
                <a:latin typeface="Calibri"/>
                <a:cs typeface="Calibri"/>
              </a:rPr>
              <a:t>495.275</a:t>
            </a:r>
            <a:r>
              <a:rPr sz="2800" spc="-20" dirty="0" err="1">
                <a:latin typeface="Calibri"/>
                <a:cs typeface="Calibri"/>
              </a:rPr>
              <a:t>Óbitos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194542" y="488441"/>
            <a:ext cx="1524000" cy="914400"/>
          </a:xfrm>
          <a:custGeom>
            <a:avLst/>
            <a:gdLst/>
            <a:ahLst/>
            <a:cxnLst/>
            <a:rect l="l" t="t" r="r" b="b"/>
            <a:pathLst>
              <a:path w="1524000" h="914400">
                <a:moveTo>
                  <a:pt x="0" y="914400"/>
                </a:moveTo>
                <a:lnTo>
                  <a:pt x="1524000" y="914400"/>
                </a:lnTo>
                <a:lnTo>
                  <a:pt x="152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259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366562" y="463043"/>
            <a:ext cx="119189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2800" b="1" spc="-20" dirty="0">
                <a:latin typeface="Calibri"/>
                <a:cs typeface="Calibri"/>
              </a:rPr>
              <a:t>246.504</a:t>
            </a:r>
            <a:endParaRPr sz="2800" dirty="0">
              <a:latin typeface="Calibri"/>
              <a:cs typeface="Calibri"/>
            </a:endParaRPr>
          </a:p>
          <a:p>
            <a:pPr marL="128270">
              <a:lnSpc>
                <a:spcPct val="100000"/>
              </a:lnSpc>
            </a:pPr>
            <a:r>
              <a:rPr sz="2800" spc="-20" dirty="0">
                <a:latin typeface="Calibri"/>
                <a:cs typeface="Calibri"/>
              </a:rPr>
              <a:t>Óbitos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3279373" y="488441"/>
            <a:ext cx="1524000" cy="914400"/>
          </a:xfrm>
          <a:custGeom>
            <a:avLst/>
            <a:gdLst/>
            <a:ahLst/>
            <a:cxnLst/>
            <a:rect l="l" t="t" r="r" b="b"/>
            <a:pathLst>
              <a:path w="1524000" h="914400">
                <a:moveTo>
                  <a:pt x="0" y="914400"/>
                </a:moveTo>
                <a:lnTo>
                  <a:pt x="1524000" y="914400"/>
                </a:lnTo>
                <a:lnTo>
                  <a:pt x="152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259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478655" y="463043"/>
            <a:ext cx="1186434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2800" b="1" spc="-20" dirty="0">
                <a:latin typeface="Calibri"/>
                <a:cs typeface="Calibri"/>
              </a:rPr>
              <a:t>180.107</a:t>
            </a:r>
            <a:endParaRPr sz="28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</a:pPr>
            <a:r>
              <a:rPr sz="2800" spc="-20" dirty="0">
                <a:latin typeface="Calibri"/>
                <a:cs typeface="Calibri"/>
              </a:rPr>
              <a:t>Óbitos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44761" y="2266950"/>
            <a:ext cx="1524000" cy="763905"/>
          </a:xfrm>
          <a:prstGeom prst="rect">
            <a:avLst/>
          </a:prstGeom>
          <a:solidFill>
            <a:srgbClr val="4F81B9"/>
          </a:solidFill>
          <a:ln w="25900">
            <a:solidFill>
              <a:srgbClr val="385D8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91135">
              <a:lnSpc>
                <a:spcPts val="2835"/>
              </a:lnSpc>
            </a:pPr>
            <a:r>
              <a:rPr sz="2400" b="1" spc="-35" dirty="0">
                <a:solidFill>
                  <a:srgbClr val="FFFFFF"/>
                </a:solidFill>
                <a:latin typeface="Calibri"/>
                <a:cs typeface="Calibri"/>
              </a:rPr>
              <a:t>ESTADOS</a:t>
            </a:r>
            <a:endParaRPr sz="2400">
              <a:latin typeface="Calibri"/>
              <a:cs typeface="Calibri"/>
            </a:endParaRPr>
          </a:p>
          <a:p>
            <a:pPr marL="248920">
              <a:lnSpc>
                <a:spcPct val="100000"/>
              </a:lnSpc>
              <a:spcBef>
                <a:spcPts val="12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UNIDOS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40261" y="2266950"/>
            <a:ext cx="1524000" cy="693420"/>
          </a:xfrm>
          <a:prstGeom prst="rect">
            <a:avLst/>
          </a:prstGeom>
          <a:solidFill>
            <a:srgbClr val="4F81B9"/>
          </a:solidFill>
          <a:ln w="25900">
            <a:solidFill>
              <a:srgbClr val="385D86"/>
            </a:solidFill>
          </a:ln>
        </p:spPr>
        <p:txBody>
          <a:bodyPr vert="horz" wrap="square" lIns="0" tIns="83185" rIns="0" bIns="0" rtlCol="0">
            <a:spAutoFit/>
          </a:bodyPr>
          <a:lstStyle/>
          <a:p>
            <a:pPr marL="320675">
              <a:lnSpc>
                <a:spcPct val="100000"/>
              </a:lnSpc>
              <a:spcBef>
                <a:spcPts val="655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BRASIL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279373" y="2266950"/>
            <a:ext cx="1524000" cy="693420"/>
          </a:xfrm>
          <a:prstGeom prst="rect">
            <a:avLst/>
          </a:prstGeom>
          <a:solidFill>
            <a:srgbClr val="4F81B9"/>
          </a:solidFill>
          <a:ln w="25900">
            <a:solidFill>
              <a:srgbClr val="385D86"/>
            </a:solidFill>
          </a:ln>
        </p:spPr>
        <p:txBody>
          <a:bodyPr vert="horz" wrap="square" lIns="0" tIns="83185" rIns="0" bIns="0" rtlCol="0">
            <a:spAutoFit/>
          </a:bodyPr>
          <a:lstStyle/>
          <a:p>
            <a:pPr marL="248920">
              <a:lnSpc>
                <a:spcPct val="100000"/>
              </a:lnSpc>
              <a:spcBef>
                <a:spcPts val="655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MÉXICO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237344" y="1743966"/>
            <a:ext cx="80261" cy="75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09304" y="937260"/>
            <a:ext cx="334010" cy="850265"/>
          </a:xfrm>
          <a:custGeom>
            <a:avLst/>
            <a:gdLst/>
            <a:ahLst/>
            <a:cxnLst/>
            <a:rect l="l" t="t" r="r" b="b"/>
            <a:pathLst>
              <a:path w="334009" h="850264">
                <a:moveTo>
                  <a:pt x="234315" y="0"/>
                </a:moveTo>
                <a:lnTo>
                  <a:pt x="189738" y="9906"/>
                </a:lnTo>
                <a:lnTo>
                  <a:pt x="146939" y="37846"/>
                </a:lnTo>
                <a:lnTo>
                  <a:pt x="116840" y="68580"/>
                </a:lnTo>
                <a:lnTo>
                  <a:pt x="89026" y="106680"/>
                </a:lnTo>
                <a:lnTo>
                  <a:pt x="64135" y="151130"/>
                </a:lnTo>
                <a:lnTo>
                  <a:pt x="42672" y="200660"/>
                </a:lnTo>
                <a:lnTo>
                  <a:pt x="19812" y="272923"/>
                </a:lnTo>
                <a:lnTo>
                  <a:pt x="11429" y="311150"/>
                </a:lnTo>
                <a:lnTo>
                  <a:pt x="5206" y="350266"/>
                </a:lnTo>
                <a:lnTo>
                  <a:pt x="1397" y="390144"/>
                </a:lnTo>
                <a:lnTo>
                  <a:pt x="0" y="430275"/>
                </a:lnTo>
                <a:lnTo>
                  <a:pt x="635" y="450342"/>
                </a:lnTo>
                <a:lnTo>
                  <a:pt x="5206" y="490728"/>
                </a:lnTo>
                <a:lnTo>
                  <a:pt x="14224" y="530479"/>
                </a:lnTo>
                <a:lnTo>
                  <a:pt x="27177" y="569341"/>
                </a:lnTo>
                <a:lnTo>
                  <a:pt x="43815" y="607060"/>
                </a:lnTo>
                <a:lnTo>
                  <a:pt x="63880" y="643382"/>
                </a:lnTo>
                <a:lnTo>
                  <a:pt x="87122" y="677926"/>
                </a:lnTo>
                <a:lnTo>
                  <a:pt x="113284" y="710438"/>
                </a:lnTo>
                <a:lnTo>
                  <a:pt x="141859" y="740791"/>
                </a:lnTo>
                <a:lnTo>
                  <a:pt x="172593" y="768350"/>
                </a:lnTo>
                <a:lnTo>
                  <a:pt x="205613" y="792861"/>
                </a:lnTo>
                <a:lnTo>
                  <a:pt x="240029" y="814070"/>
                </a:lnTo>
                <a:lnTo>
                  <a:pt x="275844" y="831723"/>
                </a:lnTo>
                <a:lnTo>
                  <a:pt x="312800" y="845566"/>
                </a:lnTo>
                <a:lnTo>
                  <a:pt x="332104" y="849757"/>
                </a:lnTo>
                <a:lnTo>
                  <a:pt x="333755" y="837057"/>
                </a:lnTo>
                <a:lnTo>
                  <a:pt x="316865" y="833501"/>
                </a:lnTo>
                <a:lnTo>
                  <a:pt x="298957" y="827278"/>
                </a:lnTo>
                <a:lnTo>
                  <a:pt x="263651" y="812165"/>
                </a:lnTo>
                <a:lnTo>
                  <a:pt x="229489" y="793242"/>
                </a:lnTo>
                <a:lnTo>
                  <a:pt x="196723" y="771017"/>
                </a:lnTo>
                <a:lnTo>
                  <a:pt x="165607" y="745617"/>
                </a:lnTo>
                <a:lnTo>
                  <a:pt x="136778" y="717423"/>
                </a:lnTo>
                <a:lnTo>
                  <a:pt x="109981" y="686816"/>
                </a:lnTo>
                <a:lnTo>
                  <a:pt x="85851" y="654050"/>
                </a:lnTo>
                <a:lnTo>
                  <a:pt x="64643" y="619506"/>
                </a:lnTo>
                <a:lnTo>
                  <a:pt x="46736" y="583438"/>
                </a:lnTo>
                <a:lnTo>
                  <a:pt x="32385" y="546226"/>
                </a:lnTo>
                <a:lnTo>
                  <a:pt x="21590" y="508126"/>
                </a:lnTo>
                <a:lnTo>
                  <a:pt x="14986" y="469392"/>
                </a:lnTo>
                <a:lnTo>
                  <a:pt x="12700" y="430149"/>
                </a:lnTo>
                <a:lnTo>
                  <a:pt x="12953" y="410718"/>
                </a:lnTo>
                <a:lnTo>
                  <a:pt x="15621" y="371475"/>
                </a:lnTo>
                <a:lnTo>
                  <a:pt x="20447" y="332867"/>
                </a:lnTo>
                <a:lnTo>
                  <a:pt x="32130" y="276479"/>
                </a:lnTo>
                <a:lnTo>
                  <a:pt x="54228" y="205486"/>
                </a:lnTo>
                <a:lnTo>
                  <a:pt x="75438" y="157099"/>
                </a:lnTo>
                <a:lnTo>
                  <a:pt x="99568" y="113792"/>
                </a:lnTo>
                <a:lnTo>
                  <a:pt x="126365" y="77089"/>
                </a:lnTo>
                <a:lnTo>
                  <a:pt x="154813" y="47625"/>
                </a:lnTo>
                <a:lnTo>
                  <a:pt x="194310" y="21844"/>
                </a:lnTo>
                <a:lnTo>
                  <a:pt x="235076" y="12700"/>
                </a:lnTo>
                <a:lnTo>
                  <a:pt x="234315" y="0"/>
                </a:lnTo>
                <a:close/>
              </a:path>
            </a:pathLst>
          </a:custGeom>
          <a:solidFill>
            <a:srgbClr val="467A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412351" y="1440942"/>
            <a:ext cx="984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100"/>
              </a:spcBef>
            </a:pPr>
            <a:r>
              <a:rPr lang="pt-BR" sz="1800" spc="-5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lang="pt-BR" spc="-5" dirty="0">
                <a:latin typeface="Calibri"/>
                <a:cs typeface="Calibri"/>
              </a:rPr>
              <a:t>8</a:t>
            </a:r>
            <a:r>
              <a:rPr sz="1800" spc="-5" dirty="0">
                <a:latin typeface="Calibri"/>
                <a:cs typeface="Calibri"/>
              </a:rPr>
              <a:t>%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Letalidade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70385" y="1482979"/>
            <a:ext cx="984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100"/>
              </a:spcBef>
            </a:pPr>
            <a:r>
              <a:rPr lang="pt-BR" sz="1800" spc="-5" dirty="0">
                <a:latin typeface="Calibri"/>
                <a:cs typeface="Calibri"/>
              </a:rPr>
              <a:t>2,4</a:t>
            </a:r>
            <a:r>
              <a:rPr sz="1800" spc="-5" dirty="0">
                <a:latin typeface="Calibri"/>
                <a:cs typeface="Calibri"/>
              </a:rPr>
              <a:t>%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Letalidade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1294744" y="1784985"/>
            <a:ext cx="80261" cy="75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957559" y="937260"/>
            <a:ext cx="342900" cy="892175"/>
          </a:xfrm>
          <a:custGeom>
            <a:avLst/>
            <a:gdLst/>
            <a:ahLst/>
            <a:cxnLst/>
            <a:rect l="l" t="t" r="r" b="b"/>
            <a:pathLst>
              <a:path w="342900" h="892175">
                <a:moveTo>
                  <a:pt x="234061" y="0"/>
                </a:moveTo>
                <a:lnTo>
                  <a:pt x="189484" y="10414"/>
                </a:lnTo>
                <a:lnTo>
                  <a:pt x="156972" y="30861"/>
                </a:lnTo>
                <a:lnTo>
                  <a:pt x="126365" y="60325"/>
                </a:lnTo>
                <a:lnTo>
                  <a:pt x="97790" y="97917"/>
                </a:lnTo>
                <a:lnTo>
                  <a:pt x="72009" y="142240"/>
                </a:lnTo>
                <a:lnTo>
                  <a:pt x="42545" y="210185"/>
                </a:lnTo>
                <a:lnTo>
                  <a:pt x="30225" y="247269"/>
                </a:lnTo>
                <a:lnTo>
                  <a:pt x="19812" y="286004"/>
                </a:lnTo>
                <a:lnTo>
                  <a:pt x="11430" y="326009"/>
                </a:lnTo>
                <a:lnTo>
                  <a:pt x="5207" y="367030"/>
                </a:lnTo>
                <a:lnTo>
                  <a:pt x="1397" y="408559"/>
                </a:lnTo>
                <a:lnTo>
                  <a:pt x="0" y="450850"/>
                </a:lnTo>
                <a:lnTo>
                  <a:pt x="635" y="471805"/>
                </a:lnTo>
                <a:lnTo>
                  <a:pt x="5334" y="513969"/>
                </a:lnTo>
                <a:lnTo>
                  <a:pt x="14478" y="555625"/>
                </a:lnTo>
                <a:lnTo>
                  <a:pt x="27686" y="596392"/>
                </a:lnTo>
                <a:lnTo>
                  <a:pt x="44704" y="635889"/>
                </a:lnTo>
                <a:lnTo>
                  <a:pt x="65405" y="673989"/>
                </a:lnTo>
                <a:lnTo>
                  <a:pt x="89026" y="710184"/>
                </a:lnTo>
                <a:lnTo>
                  <a:pt x="115824" y="744347"/>
                </a:lnTo>
                <a:lnTo>
                  <a:pt x="145034" y="775843"/>
                </a:lnTo>
                <a:lnTo>
                  <a:pt x="176530" y="804799"/>
                </a:lnTo>
                <a:lnTo>
                  <a:pt x="210058" y="830453"/>
                </a:lnTo>
                <a:lnTo>
                  <a:pt x="245364" y="852805"/>
                </a:lnTo>
                <a:lnTo>
                  <a:pt x="282067" y="871220"/>
                </a:lnTo>
                <a:lnTo>
                  <a:pt x="319786" y="885571"/>
                </a:lnTo>
                <a:lnTo>
                  <a:pt x="341249" y="891667"/>
                </a:lnTo>
                <a:lnTo>
                  <a:pt x="342900" y="878967"/>
                </a:lnTo>
                <a:lnTo>
                  <a:pt x="305562" y="867156"/>
                </a:lnTo>
                <a:lnTo>
                  <a:pt x="269367" y="851408"/>
                </a:lnTo>
                <a:lnTo>
                  <a:pt x="234569" y="831469"/>
                </a:lnTo>
                <a:lnTo>
                  <a:pt x="201168" y="808101"/>
                </a:lnTo>
                <a:lnTo>
                  <a:pt x="169291" y="781558"/>
                </a:lnTo>
                <a:lnTo>
                  <a:pt x="139573" y="751967"/>
                </a:lnTo>
                <a:lnTo>
                  <a:pt x="112268" y="719963"/>
                </a:lnTo>
                <a:lnTo>
                  <a:pt x="87503" y="685673"/>
                </a:lnTo>
                <a:lnTo>
                  <a:pt x="65913" y="649351"/>
                </a:lnTo>
                <a:lnTo>
                  <a:pt x="47498" y="611632"/>
                </a:lnTo>
                <a:lnTo>
                  <a:pt x="32639" y="572389"/>
                </a:lnTo>
                <a:lnTo>
                  <a:pt x="21844" y="532384"/>
                </a:lnTo>
                <a:lnTo>
                  <a:pt x="15113" y="491871"/>
                </a:lnTo>
                <a:lnTo>
                  <a:pt x="12700" y="450723"/>
                </a:lnTo>
                <a:lnTo>
                  <a:pt x="12954" y="430275"/>
                </a:lnTo>
                <a:lnTo>
                  <a:pt x="15621" y="389128"/>
                </a:lnTo>
                <a:lnTo>
                  <a:pt x="20574" y="348488"/>
                </a:lnTo>
                <a:lnTo>
                  <a:pt x="32004" y="289179"/>
                </a:lnTo>
                <a:lnTo>
                  <a:pt x="42291" y="251206"/>
                </a:lnTo>
                <a:lnTo>
                  <a:pt x="54356" y="214884"/>
                </a:lnTo>
                <a:lnTo>
                  <a:pt x="75438" y="164084"/>
                </a:lnTo>
                <a:lnTo>
                  <a:pt x="99568" y="118745"/>
                </a:lnTo>
                <a:lnTo>
                  <a:pt x="126365" y="80137"/>
                </a:lnTo>
                <a:lnTo>
                  <a:pt x="154813" y="49403"/>
                </a:lnTo>
                <a:lnTo>
                  <a:pt x="194310" y="22225"/>
                </a:lnTo>
                <a:lnTo>
                  <a:pt x="234823" y="12700"/>
                </a:lnTo>
                <a:lnTo>
                  <a:pt x="234061" y="0"/>
                </a:lnTo>
                <a:close/>
              </a:path>
            </a:pathLst>
          </a:custGeom>
          <a:solidFill>
            <a:srgbClr val="467A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3547852" y="1440942"/>
            <a:ext cx="984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100"/>
              </a:spcBef>
            </a:pPr>
            <a:r>
              <a:rPr lang="pt-BR" spc="-5" dirty="0">
                <a:latin typeface="Calibri"/>
                <a:cs typeface="Calibri"/>
              </a:rPr>
              <a:t>8</a:t>
            </a:r>
            <a:r>
              <a:rPr lang="pt-BR" sz="1800" spc="-5" dirty="0">
                <a:latin typeface="Calibri"/>
                <a:cs typeface="Calibri"/>
              </a:rPr>
              <a:t>,8</a:t>
            </a:r>
            <a:r>
              <a:rPr sz="1800" spc="-5" dirty="0">
                <a:latin typeface="Calibri"/>
                <a:cs typeface="Calibri"/>
              </a:rPr>
              <a:t>%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Letalidade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3315568" y="1742315"/>
            <a:ext cx="80260" cy="754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978383" y="894588"/>
            <a:ext cx="342900" cy="892175"/>
          </a:xfrm>
          <a:custGeom>
            <a:avLst/>
            <a:gdLst/>
            <a:ahLst/>
            <a:cxnLst/>
            <a:rect l="l" t="t" r="r" b="b"/>
            <a:pathLst>
              <a:path w="342900" h="892175">
                <a:moveTo>
                  <a:pt x="234060" y="0"/>
                </a:moveTo>
                <a:lnTo>
                  <a:pt x="189483" y="10413"/>
                </a:lnTo>
                <a:lnTo>
                  <a:pt x="156972" y="30860"/>
                </a:lnTo>
                <a:lnTo>
                  <a:pt x="126364" y="60325"/>
                </a:lnTo>
                <a:lnTo>
                  <a:pt x="97789" y="97916"/>
                </a:lnTo>
                <a:lnTo>
                  <a:pt x="72008" y="142239"/>
                </a:lnTo>
                <a:lnTo>
                  <a:pt x="42545" y="210184"/>
                </a:lnTo>
                <a:lnTo>
                  <a:pt x="30225" y="247268"/>
                </a:lnTo>
                <a:lnTo>
                  <a:pt x="19812" y="286003"/>
                </a:lnTo>
                <a:lnTo>
                  <a:pt x="11430" y="326008"/>
                </a:lnTo>
                <a:lnTo>
                  <a:pt x="5207" y="367029"/>
                </a:lnTo>
                <a:lnTo>
                  <a:pt x="1397" y="408558"/>
                </a:lnTo>
                <a:lnTo>
                  <a:pt x="0" y="450850"/>
                </a:lnTo>
                <a:lnTo>
                  <a:pt x="635" y="471804"/>
                </a:lnTo>
                <a:lnTo>
                  <a:pt x="5334" y="513968"/>
                </a:lnTo>
                <a:lnTo>
                  <a:pt x="14477" y="555625"/>
                </a:lnTo>
                <a:lnTo>
                  <a:pt x="27685" y="596391"/>
                </a:lnTo>
                <a:lnTo>
                  <a:pt x="44704" y="635888"/>
                </a:lnTo>
                <a:lnTo>
                  <a:pt x="65404" y="673988"/>
                </a:lnTo>
                <a:lnTo>
                  <a:pt x="89027" y="710183"/>
                </a:lnTo>
                <a:lnTo>
                  <a:pt x="115824" y="744346"/>
                </a:lnTo>
                <a:lnTo>
                  <a:pt x="145033" y="775842"/>
                </a:lnTo>
                <a:lnTo>
                  <a:pt x="176529" y="804671"/>
                </a:lnTo>
                <a:lnTo>
                  <a:pt x="210058" y="830452"/>
                </a:lnTo>
                <a:lnTo>
                  <a:pt x="245364" y="852804"/>
                </a:lnTo>
                <a:lnTo>
                  <a:pt x="282067" y="871219"/>
                </a:lnTo>
                <a:lnTo>
                  <a:pt x="319785" y="885570"/>
                </a:lnTo>
                <a:lnTo>
                  <a:pt x="341249" y="891666"/>
                </a:lnTo>
                <a:lnTo>
                  <a:pt x="342900" y="878966"/>
                </a:lnTo>
                <a:lnTo>
                  <a:pt x="305562" y="867155"/>
                </a:lnTo>
                <a:lnTo>
                  <a:pt x="269367" y="851407"/>
                </a:lnTo>
                <a:lnTo>
                  <a:pt x="234569" y="831468"/>
                </a:lnTo>
                <a:lnTo>
                  <a:pt x="201168" y="808101"/>
                </a:lnTo>
                <a:lnTo>
                  <a:pt x="169291" y="781557"/>
                </a:lnTo>
                <a:lnTo>
                  <a:pt x="139573" y="751966"/>
                </a:lnTo>
                <a:lnTo>
                  <a:pt x="112268" y="719962"/>
                </a:lnTo>
                <a:lnTo>
                  <a:pt x="87502" y="685672"/>
                </a:lnTo>
                <a:lnTo>
                  <a:pt x="65912" y="649351"/>
                </a:lnTo>
                <a:lnTo>
                  <a:pt x="47498" y="611631"/>
                </a:lnTo>
                <a:lnTo>
                  <a:pt x="32639" y="572388"/>
                </a:lnTo>
                <a:lnTo>
                  <a:pt x="21844" y="532383"/>
                </a:lnTo>
                <a:lnTo>
                  <a:pt x="15113" y="491870"/>
                </a:lnTo>
                <a:lnTo>
                  <a:pt x="12700" y="450722"/>
                </a:lnTo>
                <a:lnTo>
                  <a:pt x="12954" y="430275"/>
                </a:lnTo>
                <a:lnTo>
                  <a:pt x="15621" y="389127"/>
                </a:lnTo>
                <a:lnTo>
                  <a:pt x="20574" y="348487"/>
                </a:lnTo>
                <a:lnTo>
                  <a:pt x="32004" y="289178"/>
                </a:lnTo>
                <a:lnTo>
                  <a:pt x="42291" y="251205"/>
                </a:lnTo>
                <a:lnTo>
                  <a:pt x="54356" y="214883"/>
                </a:lnTo>
                <a:lnTo>
                  <a:pt x="75437" y="164083"/>
                </a:lnTo>
                <a:lnTo>
                  <a:pt x="99568" y="118744"/>
                </a:lnTo>
                <a:lnTo>
                  <a:pt x="126237" y="80136"/>
                </a:lnTo>
                <a:lnTo>
                  <a:pt x="154812" y="49402"/>
                </a:lnTo>
                <a:lnTo>
                  <a:pt x="194310" y="22225"/>
                </a:lnTo>
                <a:lnTo>
                  <a:pt x="234823" y="12700"/>
                </a:lnTo>
                <a:lnTo>
                  <a:pt x="234060" y="0"/>
                </a:lnTo>
                <a:close/>
              </a:path>
            </a:pathLst>
          </a:custGeom>
          <a:solidFill>
            <a:srgbClr val="467A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761605" y="4249801"/>
            <a:ext cx="9347200" cy="3962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12115">
              <a:lnSpc>
                <a:spcPts val="2655"/>
              </a:lnSpc>
            </a:pPr>
            <a:r>
              <a:rPr sz="2400" spc="-10" dirty="0">
                <a:latin typeface="Calibri"/>
                <a:cs typeface="Calibri"/>
              </a:rPr>
              <a:t>Países </a:t>
            </a:r>
            <a:r>
              <a:rPr sz="2400" spc="-5" dirty="0">
                <a:latin typeface="Calibri"/>
                <a:cs typeface="Calibri"/>
              </a:rPr>
              <a:t>que </a:t>
            </a:r>
            <a:r>
              <a:rPr sz="2400" spc="-10" dirty="0">
                <a:latin typeface="Calibri"/>
                <a:cs typeface="Calibri"/>
              </a:rPr>
              <a:t>apresentam </a:t>
            </a:r>
            <a:r>
              <a:rPr sz="2400" dirty="0">
                <a:latin typeface="Calibri"/>
                <a:cs typeface="Calibri"/>
              </a:rPr>
              <a:t>maior </a:t>
            </a:r>
            <a:r>
              <a:rPr sz="2400" spc="-25" dirty="0">
                <a:latin typeface="Calibri"/>
                <a:cs typeface="Calibri"/>
              </a:rPr>
              <a:t>taxa </a:t>
            </a:r>
            <a:r>
              <a:rPr sz="2400" spc="-5" dirty="0">
                <a:latin typeface="Calibri"/>
                <a:cs typeface="Calibri"/>
              </a:rPr>
              <a:t>de letalidade por dias de</a:t>
            </a:r>
            <a:r>
              <a:rPr sz="2400" spc="-229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contágio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5262097" y="476250"/>
            <a:ext cx="1524000" cy="914400"/>
          </a:xfrm>
          <a:custGeom>
            <a:avLst/>
            <a:gdLst/>
            <a:ahLst/>
            <a:cxnLst/>
            <a:rect l="l" t="t" r="r" b="b"/>
            <a:pathLst>
              <a:path w="1524000" h="914400">
                <a:moveTo>
                  <a:pt x="0" y="914400"/>
                </a:moveTo>
                <a:lnTo>
                  <a:pt x="1524000" y="914400"/>
                </a:lnTo>
                <a:lnTo>
                  <a:pt x="152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ln w="259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5411231" y="450723"/>
            <a:ext cx="1270127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pt-BR" sz="2800" b="1" spc="-20" dirty="0">
                <a:latin typeface="Calibri"/>
                <a:cs typeface="Calibri"/>
              </a:rPr>
              <a:t>156.463</a:t>
            </a:r>
            <a:endParaRPr sz="2800" dirty="0">
              <a:latin typeface="Calibri"/>
              <a:cs typeface="Calibri"/>
            </a:endParaRPr>
          </a:p>
          <a:p>
            <a:pPr marL="38100" algn="ctr">
              <a:lnSpc>
                <a:spcPct val="100000"/>
              </a:lnSpc>
            </a:pPr>
            <a:r>
              <a:rPr sz="2800" spc="-20" dirty="0">
                <a:latin typeface="Calibri"/>
                <a:cs typeface="Calibri"/>
              </a:rPr>
              <a:t>Óbitos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262097" y="2253233"/>
            <a:ext cx="1524000" cy="693420"/>
          </a:xfrm>
          <a:prstGeom prst="rect">
            <a:avLst/>
          </a:prstGeom>
          <a:solidFill>
            <a:srgbClr val="4F81B9"/>
          </a:solidFill>
          <a:ln w="25900">
            <a:solidFill>
              <a:srgbClr val="385D86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396875">
              <a:lnSpc>
                <a:spcPct val="100000"/>
              </a:lnSpc>
              <a:spcBef>
                <a:spcPts val="665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ÍNDIA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530830" y="1428115"/>
            <a:ext cx="98425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100"/>
              </a:spcBef>
            </a:pPr>
            <a:r>
              <a:rPr lang="pt-BR" sz="1800" spc="-5" dirty="0">
                <a:latin typeface="Calibri"/>
                <a:cs typeface="Calibri"/>
              </a:rPr>
              <a:t>1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lang="pt-BR" spc="-5" dirty="0">
                <a:latin typeface="Calibri"/>
                <a:cs typeface="Calibri"/>
              </a:rPr>
              <a:t>4</a:t>
            </a:r>
            <a:r>
              <a:rPr sz="1800" spc="-5" dirty="0">
                <a:latin typeface="Calibri"/>
                <a:cs typeface="Calibri"/>
              </a:rPr>
              <a:t>%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Letalidade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5298292" y="1730122"/>
            <a:ext cx="80261" cy="754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961108" y="882396"/>
            <a:ext cx="342900" cy="892175"/>
          </a:xfrm>
          <a:custGeom>
            <a:avLst/>
            <a:gdLst/>
            <a:ahLst/>
            <a:cxnLst/>
            <a:rect l="l" t="t" r="r" b="b"/>
            <a:pathLst>
              <a:path w="342900" h="892175">
                <a:moveTo>
                  <a:pt x="234061" y="0"/>
                </a:moveTo>
                <a:lnTo>
                  <a:pt x="189484" y="10413"/>
                </a:lnTo>
                <a:lnTo>
                  <a:pt x="156972" y="30860"/>
                </a:lnTo>
                <a:lnTo>
                  <a:pt x="126365" y="60325"/>
                </a:lnTo>
                <a:lnTo>
                  <a:pt x="97790" y="97917"/>
                </a:lnTo>
                <a:lnTo>
                  <a:pt x="72009" y="142239"/>
                </a:lnTo>
                <a:lnTo>
                  <a:pt x="42545" y="210184"/>
                </a:lnTo>
                <a:lnTo>
                  <a:pt x="30226" y="247269"/>
                </a:lnTo>
                <a:lnTo>
                  <a:pt x="19811" y="286003"/>
                </a:lnTo>
                <a:lnTo>
                  <a:pt x="11430" y="326008"/>
                </a:lnTo>
                <a:lnTo>
                  <a:pt x="5207" y="367029"/>
                </a:lnTo>
                <a:lnTo>
                  <a:pt x="1397" y="408558"/>
                </a:lnTo>
                <a:lnTo>
                  <a:pt x="0" y="450850"/>
                </a:lnTo>
                <a:lnTo>
                  <a:pt x="634" y="471804"/>
                </a:lnTo>
                <a:lnTo>
                  <a:pt x="5334" y="513969"/>
                </a:lnTo>
                <a:lnTo>
                  <a:pt x="14478" y="555625"/>
                </a:lnTo>
                <a:lnTo>
                  <a:pt x="27686" y="596392"/>
                </a:lnTo>
                <a:lnTo>
                  <a:pt x="44703" y="635888"/>
                </a:lnTo>
                <a:lnTo>
                  <a:pt x="65405" y="673988"/>
                </a:lnTo>
                <a:lnTo>
                  <a:pt x="89026" y="710183"/>
                </a:lnTo>
                <a:lnTo>
                  <a:pt x="115824" y="744347"/>
                </a:lnTo>
                <a:lnTo>
                  <a:pt x="145034" y="775843"/>
                </a:lnTo>
                <a:lnTo>
                  <a:pt x="176530" y="804799"/>
                </a:lnTo>
                <a:lnTo>
                  <a:pt x="210057" y="830452"/>
                </a:lnTo>
                <a:lnTo>
                  <a:pt x="245363" y="852804"/>
                </a:lnTo>
                <a:lnTo>
                  <a:pt x="282067" y="871220"/>
                </a:lnTo>
                <a:lnTo>
                  <a:pt x="319786" y="885571"/>
                </a:lnTo>
                <a:lnTo>
                  <a:pt x="341249" y="891667"/>
                </a:lnTo>
                <a:lnTo>
                  <a:pt x="342900" y="878967"/>
                </a:lnTo>
                <a:lnTo>
                  <a:pt x="305561" y="867155"/>
                </a:lnTo>
                <a:lnTo>
                  <a:pt x="269367" y="851407"/>
                </a:lnTo>
                <a:lnTo>
                  <a:pt x="234569" y="831469"/>
                </a:lnTo>
                <a:lnTo>
                  <a:pt x="201168" y="808101"/>
                </a:lnTo>
                <a:lnTo>
                  <a:pt x="169290" y="781557"/>
                </a:lnTo>
                <a:lnTo>
                  <a:pt x="139573" y="751967"/>
                </a:lnTo>
                <a:lnTo>
                  <a:pt x="112268" y="719962"/>
                </a:lnTo>
                <a:lnTo>
                  <a:pt x="87503" y="685673"/>
                </a:lnTo>
                <a:lnTo>
                  <a:pt x="65913" y="649351"/>
                </a:lnTo>
                <a:lnTo>
                  <a:pt x="47498" y="611631"/>
                </a:lnTo>
                <a:lnTo>
                  <a:pt x="32638" y="572388"/>
                </a:lnTo>
                <a:lnTo>
                  <a:pt x="21844" y="532383"/>
                </a:lnTo>
                <a:lnTo>
                  <a:pt x="15113" y="491871"/>
                </a:lnTo>
                <a:lnTo>
                  <a:pt x="12700" y="450723"/>
                </a:lnTo>
                <a:lnTo>
                  <a:pt x="12953" y="430275"/>
                </a:lnTo>
                <a:lnTo>
                  <a:pt x="15621" y="389127"/>
                </a:lnTo>
                <a:lnTo>
                  <a:pt x="20574" y="348487"/>
                </a:lnTo>
                <a:lnTo>
                  <a:pt x="32003" y="289178"/>
                </a:lnTo>
                <a:lnTo>
                  <a:pt x="42290" y="251205"/>
                </a:lnTo>
                <a:lnTo>
                  <a:pt x="54355" y="214883"/>
                </a:lnTo>
                <a:lnTo>
                  <a:pt x="75438" y="164083"/>
                </a:lnTo>
                <a:lnTo>
                  <a:pt x="99568" y="118745"/>
                </a:lnTo>
                <a:lnTo>
                  <a:pt x="126238" y="80136"/>
                </a:lnTo>
                <a:lnTo>
                  <a:pt x="154813" y="49402"/>
                </a:lnTo>
                <a:lnTo>
                  <a:pt x="194309" y="22225"/>
                </a:lnTo>
                <a:lnTo>
                  <a:pt x="234823" y="12700"/>
                </a:lnTo>
                <a:lnTo>
                  <a:pt x="234061" y="0"/>
                </a:lnTo>
                <a:close/>
              </a:path>
            </a:pathLst>
          </a:custGeom>
          <a:solidFill>
            <a:srgbClr val="467A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146803" y="611123"/>
            <a:ext cx="3629025" cy="156845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9685" algn="ctr">
              <a:lnSpc>
                <a:spcPts val="2650"/>
              </a:lnSpc>
            </a:pPr>
            <a:r>
              <a:rPr sz="2400" spc="-10" dirty="0">
                <a:latin typeface="Calibri"/>
                <a:cs typeface="Calibri"/>
              </a:rPr>
              <a:t>Países </a:t>
            </a:r>
            <a:r>
              <a:rPr sz="2400" dirty="0">
                <a:latin typeface="Calibri"/>
                <a:cs typeface="Calibri"/>
              </a:rPr>
              <a:t>em </a:t>
            </a:r>
            <a:r>
              <a:rPr sz="2400" spc="-5" dirty="0">
                <a:latin typeface="Calibri"/>
                <a:cs typeface="Calibri"/>
              </a:rPr>
              <a:t>âmbito</a:t>
            </a:r>
            <a:r>
              <a:rPr sz="2400" spc="-1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Mundial</a:t>
            </a:r>
            <a:endParaRPr sz="2400">
              <a:latin typeface="Calibri"/>
              <a:cs typeface="Calibri"/>
            </a:endParaRPr>
          </a:p>
          <a:p>
            <a:pPr marL="427990" marR="396240" algn="ctr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que </a:t>
            </a:r>
            <a:r>
              <a:rPr sz="2400" spc="-10" dirty="0">
                <a:latin typeface="Calibri"/>
                <a:cs typeface="Calibri"/>
              </a:rPr>
              <a:t>apresentam</a:t>
            </a:r>
            <a:r>
              <a:rPr sz="2400" spc="-2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maior  </a:t>
            </a:r>
            <a:r>
              <a:rPr sz="2400" spc="-10" dirty="0">
                <a:latin typeface="Calibri"/>
                <a:cs typeface="Calibri"/>
              </a:rPr>
              <a:t>número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spc="-10" dirty="0">
                <a:latin typeface="Calibri"/>
                <a:cs typeface="Calibri"/>
              </a:rPr>
              <a:t>óbitos </a:t>
            </a:r>
            <a:r>
              <a:rPr sz="2400" spc="-5" dirty="0">
                <a:latin typeface="Calibri"/>
                <a:cs typeface="Calibri"/>
              </a:rPr>
              <a:t>por  </a:t>
            </a:r>
            <a:r>
              <a:rPr sz="2400" spc="-25" dirty="0">
                <a:latin typeface="Calibri"/>
                <a:cs typeface="Calibri"/>
              </a:rPr>
              <a:t>COVID-19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947659" y="973836"/>
            <a:ext cx="447675" cy="373380"/>
          </a:xfrm>
          <a:custGeom>
            <a:avLst/>
            <a:gdLst/>
            <a:ahLst/>
            <a:cxnLst/>
            <a:rect l="l" t="t" r="r" b="b"/>
            <a:pathLst>
              <a:path w="447675" h="373380">
                <a:moveTo>
                  <a:pt x="260476" y="0"/>
                </a:moveTo>
                <a:lnTo>
                  <a:pt x="260476" y="93345"/>
                </a:lnTo>
                <a:lnTo>
                  <a:pt x="0" y="93345"/>
                </a:lnTo>
                <a:lnTo>
                  <a:pt x="0" y="280035"/>
                </a:lnTo>
                <a:lnTo>
                  <a:pt x="260476" y="280035"/>
                </a:lnTo>
                <a:lnTo>
                  <a:pt x="260476" y="373380"/>
                </a:lnTo>
                <a:lnTo>
                  <a:pt x="447548" y="186690"/>
                </a:lnTo>
                <a:lnTo>
                  <a:pt x="260476" y="0"/>
                </a:lnTo>
                <a:close/>
              </a:path>
            </a:pathLst>
          </a:custGeom>
          <a:solidFill>
            <a:srgbClr val="4F81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948421" y="974597"/>
            <a:ext cx="447675" cy="373380"/>
          </a:xfrm>
          <a:custGeom>
            <a:avLst/>
            <a:gdLst/>
            <a:ahLst/>
            <a:cxnLst/>
            <a:rect l="l" t="t" r="r" b="b"/>
            <a:pathLst>
              <a:path w="447675" h="373380">
                <a:moveTo>
                  <a:pt x="0" y="93345"/>
                </a:moveTo>
                <a:lnTo>
                  <a:pt x="260476" y="93345"/>
                </a:lnTo>
                <a:lnTo>
                  <a:pt x="260476" y="0"/>
                </a:lnTo>
                <a:lnTo>
                  <a:pt x="447548" y="186690"/>
                </a:lnTo>
                <a:lnTo>
                  <a:pt x="260476" y="373379"/>
                </a:lnTo>
                <a:lnTo>
                  <a:pt x="260476" y="280034"/>
                </a:lnTo>
                <a:lnTo>
                  <a:pt x="0" y="280034"/>
                </a:lnTo>
                <a:lnTo>
                  <a:pt x="0" y="93345"/>
                </a:lnTo>
                <a:close/>
              </a:path>
            </a:pathLst>
          </a:custGeom>
          <a:ln w="25900">
            <a:solidFill>
              <a:srgbClr val="385D8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30426" y="9166047"/>
            <a:ext cx="4996307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" dirty="0">
                <a:latin typeface="Calibri"/>
                <a:cs typeface="Calibri"/>
              </a:rPr>
              <a:t>Atualizado em: </a:t>
            </a:r>
            <a:r>
              <a:rPr lang="pt-BR" sz="2200" b="1" spc="-5" dirty="0">
                <a:latin typeface="Calibri"/>
                <a:cs typeface="Calibri"/>
              </a:rPr>
              <a:t>23 de Fevereiro </a:t>
            </a:r>
            <a:r>
              <a:rPr sz="2200" b="1" spc="-5" dirty="0">
                <a:latin typeface="Calibri"/>
                <a:cs typeface="Calibri"/>
              </a:rPr>
              <a:t>de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202</a:t>
            </a:r>
            <a:r>
              <a:rPr lang="pt-BR" sz="2200" b="1" spc="-5" dirty="0">
                <a:latin typeface="Calibri"/>
                <a:cs typeface="Calibri"/>
              </a:rPr>
              <a:t>1</a:t>
            </a:r>
            <a:endParaRPr sz="2200" dirty="0">
              <a:latin typeface="Calibri"/>
              <a:cs typeface="Calibri"/>
            </a:endParaRPr>
          </a:p>
        </p:txBody>
      </p:sp>
      <p:graphicFrame>
        <p:nvGraphicFramePr>
          <p:cNvPr id="39" name="Gráfico 38">
            <a:extLst>
              <a:ext uri="{FF2B5EF4-FFF2-40B4-BE49-F238E27FC236}">
                <a16:creationId xmlns:a16="http://schemas.microsoft.com/office/drawing/2014/main" id="{00000000-0008-0000-0900-00001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8638608"/>
              </p:ext>
            </p:extLst>
          </p:nvPr>
        </p:nvGraphicFramePr>
        <p:xfrm>
          <a:off x="7775828" y="5026532"/>
          <a:ext cx="9655557" cy="4490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4380" y="1772411"/>
            <a:ext cx="2889885" cy="705485"/>
          </a:xfrm>
          <a:prstGeom prst="rect">
            <a:avLst/>
          </a:prstGeom>
          <a:solidFill>
            <a:srgbClr val="DEEBF8"/>
          </a:solidFill>
        </p:spPr>
        <p:txBody>
          <a:bodyPr vert="horz" wrap="square" lIns="0" tIns="0" rIns="0" bIns="0" rtlCol="0">
            <a:spAutoFit/>
          </a:bodyPr>
          <a:lstStyle/>
          <a:p>
            <a:pPr marL="33020">
              <a:lnSpc>
                <a:spcPts val="4885"/>
              </a:lnSpc>
            </a:pPr>
            <a:r>
              <a:rPr sz="4200" spc="-5" dirty="0">
                <a:latin typeface="Arial"/>
                <a:cs typeface="Arial"/>
              </a:rPr>
              <a:t>Refe</a:t>
            </a:r>
            <a:r>
              <a:rPr sz="4200" spc="5" dirty="0">
                <a:latin typeface="Arial"/>
                <a:cs typeface="Arial"/>
              </a:rPr>
              <a:t>r</a:t>
            </a:r>
            <a:r>
              <a:rPr sz="4200" dirty="0">
                <a:latin typeface="Arial"/>
                <a:cs typeface="Arial"/>
              </a:rPr>
              <a:t>ê</a:t>
            </a:r>
            <a:r>
              <a:rPr sz="4200" spc="10" dirty="0">
                <a:latin typeface="Arial"/>
                <a:cs typeface="Arial"/>
              </a:rPr>
              <a:t>n</a:t>
            </a:r>
            <a:r>
              <a:rPr sz="4200" spc="-5" dirty="0">
                <a:latin typeface="Arial"/>
                <a:cs typeface="Arial"/>
              </a:rPr>
              <a:t>cias</a:t>
            </a:r>
            <a:endParaRPr sz="4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5987" y="5448300"/>
            <a:ext cx="12431395" cy="0"/>
          </a:xfrm>
          <a:custGeom>
            <a:avLst/>
            <a:gdLst/>
            <a:ahLst/>
            <a:cxnLst/>
            <a:rect l="l" t="t" r="r" b="b"/>
            <a:pathLst>
              <a:path w="12431394">
                <a:moveTo>
                  <a:pt x="0" y="0"/>
                </a:moveTo>
                <a:lnTo>
                  <a:pt x="12431267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5987" y="3113023"/>
            <a:ext cx="13112750" cy="27930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Arial"/>
                <a:cs typeface="Arial"/>
              </a:rPr>
              <a:t>JONH HOPKINS. Coronavírus Resource </a:t>
            </a:r>
            <a:r>
              <a:rPr sz="2700" spc="-25" dirty="0">
                <a:latin typeface="Arial"/>
                <a:cs typeface="Arial"/>
              </a:rPr>
              <a:t>Center, </a:t>
            </a:r>
            <a:r>
              <a:rPr sz="2700" spc="-5" dirty="0">
                <a:latin typeface="Arial"/>
                <a:cs typeface="Arial"/>
              </a:rPr>
              <a:t>c2020. Página Inicial. </a:t>
            </a:r>
            <a:r>
              <a:rPr sz="2700" dirty="0">
                <a:latin typeface="Arial"/>
                <a:cs typeface="Arial"/>
              </a:rPr>
              <a:t>Disponível</a:t>
            </a:r>
            <a:r>
              <a:rPr sz="2700" spc="-105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em:</a:t>
            </a:r>
          </a:p>
          <a:p>
            <a:pPr marL="12700" marR="5080">
              <a:lnSpc>
                <a:spcPts val="3429"/>
              </a:lnSpc>
              <a:spcBef>
                <a:spcPts val="5"/>
              </a:spcBef>
              <a:tabLst>
                <a:tab pos="5487035" algn="l"/>
                <a:tab pos="10568305" algn="l"/>
              </a:tabLst>
            </a:pPr>
            <a:r>
              <a:rPr sz="2700" spc="-5" dirty="0">
                <a:latin typeface="Arial"/>
                <a:cs typeface="Arial"/>
              </a:rPr>
              <a:t>&lt;</a:t>
            </a:r>
            <a:r>
              <a:rPr sz="27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</a:t>
            </a:r>
            <a:r>
              <a:rPr sz="2700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tt</a:t>
            </a:r>
            <a:r>
              <a:rPr sz="2700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p</a:t>
            </a:r>
            <a:r>
              <a:rPr sz="27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s</a:t>
            </a:r>
            <a:r>
              <a:rPr sz="2700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://</a:t>
            </a:r>
            <a:r>
              <a:rPr sz="27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coro</a:t>
            </a:r>
            <a:r>
              <a:rPr sz="2700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n</a:t>
            </a:r>
            <a:r>
              <a:rPr sz="2700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a</a:t>
            </a:r>
            <a:r>
              <a:rPr sz="27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vi</a:t>
            </a:r>
            <a:r>
              <a:rPr sz="2700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r</a:t>
            </a:r>
            <a:r>
              <a:rPr sz="27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us</a:t>
            </a:r>
            <a:r>
              <a:rPr sz="2700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.</a:t>
            </a:r>
            <a:r>
              <a:rPr sz="27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j</a:t>
            </a:r>
            <a:r>
              <a:rPr sz="2700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</a:t>
            </a:r>
            <a:r>
              <a:rPr sz="27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u.</a:t>
            </a:r>
            <a:r>
              <a:rPr sz="2700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e</a:t>
            </a:r>
            <a:r>
              <a:rPr sz="2700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d</a:t>
            </a:r>
            <a:r>
              <a:rPr sz="27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u</a:t>
            </a:r>
            <a:r>
              <a:rPr sz="2700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/</a:t>
            </a:r>
            <a:r>
              <a:rPr sz="27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m</a:t>
            </a:r>
            <a:r>
              <a:rPr sz="2700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a</a:t>
            </a:r>
            <a:r>
              <a:rPr sz="27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p.</a:t>
            </a:r>
            <a:r>
              <a:rPr sz="2700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h</a:t>
            </a:r>
            <a:r>
              <a:rPr sz="27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tm</a:t>
            </a:r>
            <a:r>
              <a:rPr sz="27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2"/>
              </a:rPr>
              <a:t>l</a:t>
            </a:r>
            <a:r>
              <a:rPr sz="2700" spc="-5" dirty="0">
                <a:latin typeface="Arial"/>
                <a:cs typeface="Arial"/>
              </a:rPr>
              <a:t>&gt;</a:t>
            </a:r>
            <a:r>
              <a:rPr sz="2700" dirty="0">
                <a:latin typeface="Arial"/>
                <a:cs typeface="Arial"/>
              </a:rPr>
              <a:t>.</a:t>
            </a:r>
            <a:r>
              <a:rPr sz="2700" spc="-22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Ace</a:t>
            </a:r>
            <a:r>
              <a:rPr sz="2700" spc="5" dirty="0">
                <a:latin typeface="Arial"/>
                <a:cs typeface="Arial"/>
              </a:rPr>
              <a:t>s</a:t>
            </a:r>
            <a:r>
              <a:rPr sz="2700" dirty="0">
                <a:latin typeface="Arial"/>
                <a:cs typeface="Arial"/>
              </a:rPr>
              <a:t>so:</a:t>
            </a:r>
            <a:r>
              <a:rPr sz="2700" spc="-35" dirty="0">
                <a:latin typeface="Arial"/>
                <a:cs typeface="Arial"/>
              </a:rPr>
              <a:t> </a:t>
            </a:r>
            <a:r>
              <a:rPr lang="pt-BR" sz="2700" spc="-35" dirty="0">
                <a:latin typeface="Arial"/>
                <a:cs typeface="Arial"/>
              </a:rPr>
              <a:t>23</a:t>
            </a:r>
            <a:r>
              <a:rPr lang="pt-BR" sz="2700" spc="-20" dirty="0">
                <a:latin typeface="Arial"/>
                <a:cs typeface="Arial"/>
              </a:rPr>
              <a:t> de </a:t>
            </a:r>
            <a:r>
              <a:rPr lang="pt-BR" sz="2700" spc="-20" dirty="0" err="1">
                <a:latin typeface="Arial"/>
                <a:cs typeface="Arial"/>
              </a:rPr>
              <a:t>Fev</a:t>
            </a:r>
            <a:r>
              <a:rPr sz="2700" dirty="0">
                <a:latin typeface="Arial"/>
                <a:cs typeface="Arial"/>
              </a:rPr>
              <a:t>.</a:t>
            </a:r>
            <a:r>
              <a:rPr sz="2700" spc="-15" dirty="0">
                <a:latin typeface="Arial"/>
                <a:cs typeface="Arial"/>
              </a:rPr>
              <a:t> </a:t>
            </a:r>
            <a:r>
              <a:rPr sz="2700" spc="-10" dirty="0">
                <a:latin typeface="Arial"/>
                <a:cs typeface="Arial"/>
              </a:rPr>
              <a:t>d</a:t>
            </a:r>
            <a:r>
              <a:rPr sz="2700" spc="-5" dirty="0">
                <a:latin typeface="Arial"/>
                <a:cs typeface="Arial"/>
              </a:rPr>
              <a:t>e</a:t>
            </a:r>
            <a:r>
              <a:rPr sz="2700" spc="-20" dirty="0">
                <a:latin typeface="Arial"/>
                <a:cs typeface="Arial"/>
              </a:rPr>
              <a:t> </a:t>
            </a:r>
            <a:r>
              <a:rPr sz="2700" spc="-10" dirty="0">
                <a:latin typeface="Arial"/>
                <a:cs typeface="Arial"/>
              </a:rPr>
              <a:t>202</a:t>
            </a:r>
            <a:r>
              <a:rPr lang="pt-BR" sz="2700" spc="-10" dirty="0">
                <a:latin typeface="Arial"/>
                <a:cs typeface="Arial"/>
              </a:rPr>
              <a:t>1</a:t>
            </a:r>
            <a:r>
              <a:rPr sz="2700" spc="-5" dirty="0">
                <a:latin typeface="Arial"/>
                <a:cs typeface="Arial"/>
              </a:rPr>
              <a:t>.</a:t>
            </a:r>
            <a:r>
              <a:rPr sz="2700" dirty="0">
                <a:latin typeface="Arial"/>
                <a:cs typeface="Arial"/>
              </a:rPr>
              <a:t>	ORG</a:t>
            </a:r>
            <a:r>
              <a:rPr sz="2700" spc="-5" dirty="0">
                <a:latin typeface="Arial"/>
                <a:cs typeface="Arial"/>
              </a:rPr>
              <a:t>A</a:t>
            </a:r>
            <a:r>
              <a:rPr sz="2700" spc="-25" dirty="0">
                <a:latin typeface="Arial"/>
                <a:cs typeface="Arial"/>
              </a:rPr>
              <a:t>N</a:t>
            </a:r>
            <a:r>
              <a:rPr sz="2700" dirty="0">
                <a:latin typeface="Arial"/>
                <a:cs typeface="Arial"/>
              </a:rPr>
              <a:t>IZAÇÃO  </a:t>
            </a:r>
            <a:r>
              <a:rPr sz="2700" spc="-5" dirty="0">
                <a:latin typeface="Arial"/>
                <a:cs typeface="Arial"/>
              </a:rPr>
              <a:t>MUNDIAL DA</a:t>
            </a:r>
            <a:r>
              <a:rPr sz="2700" spc="-210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SAÚDE.</a:t>
            </a:r>
            <a:r>
              <a:rPr sz="2700" spc="15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Dashboard	Coronavírus, c2020. Página</a:t>
            </a:r>
            <a:r>
              <a:rPr sz="2700" spc="-135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Inicial.</a:t>
            </a:r>
          </a:p>
          <a:p>
            <a:pPr marL="12700">
              <a:lnSpc>
                <a:spcPct val="100000"/>
              </a:lnSpc>
              <a:spcBef>
                <a:spcPts val="595"/>
              </a:spcBef>
              <a:tabLst>
                <a:tab pos="1828800" algn="l"/>
              </a:tabLst>
            </a:pPr>
            <a:r>
              <a:rPr sz="2700" dirty="0">
                <a:latin typeface="Arial"/>
                <a:cs typeface="Arial"/>
              </a:rPr>
              <a:t>Disponível	</a:t>
            </a:r>
            <a:r>
              <a:rPr sz="2700" spc="-15" dirty="0">
                <a:latin typeface="Arial"/>
                <a:cs typeface="Arial"/>
              </a:rPr>
              <a:t>em:</a:t>
            </a:r>
            <a:r>
              <a:rPr sz="2800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https://covid19.who.int/</a:t>
            </a:r>
            <a:r>
              <a:rPr sz="2400" spc="-15" dirty="0">
                <a:latin typeface="Arial"/>
                <a:cs typeface="Arial"/>
              </a:rPr>
              <a:t>. </a:t>
            </a:r>
            <a:r>
              <a:rPr sz="2700" dirty="0">
                <a:latin typeface="Arial"/>
                <a:cs typeface="Arial"/>
              </a:rPr>
              <a:t>Acesso: </a:t>
            </a:r>
            <a:r>
              <a:rPr lang="pt-BR" sz="2700" spc="-20" dirty="0">
                <a:latin typeface="Arial"/>
                <a:cs typeface="Arial"/>
              </a:rPr>
              <a:t>23 de </a:t>
            </a:r>
            <a:r>
              <a:rPr lang="pt-BR" sz="2700" spc="-20" dirty="0" err="1">
                <a:latin typeface="Arial"/>
                <a:cs typeface="Arial"/>
              </a:rPr>
              <a:t>Fev</a:t>
            </a:r>
            <a:r>
              <a:rPr sz="2700" spc="-10" dirty="0">
                <a:latin typeface="Arial"/>
                <a:cs typeface="Arial"/>
              </a:rPr>
              <a:t>. </a:t>
            </a:r>
            <a:r>
              <a:rPr sz="2700" spc="-5" dirty="0">
                <a:latin typeface="Arial"/>
                <a:cs typeface="Arial"/>
              </a:rPr>
              <a:t>de</a:t>
            </a:r>
            <a:r>
              <a:rPr sz="2700" spc="-95" dirty="0">
                <a:latin typeface="Arial"/>
                <a:cs typeface="Arial"/>
              </a:rPr>
              <a:t> </a:t>
            </a:r>
            <a:r>
              <a:rPr sz="2700" spc="-10" dirty="0">
                <a:latin typeface="Arial"/>
                <a:cs typeface="Arial"/>
              </a:rPr>
              <a:t>202</a:t>
            </a:r>
            <a:r>
              <a:rPr lang="pt-BR" sz="2700" spc="-10" dirty="0">
                <a:latin typeface="Arial"/>
                <a:cs typeface="Arial"/>
              </a:rPr>
              <a:t>1</a:t>
            </a:r>
          </a:p>
          <a:p>
            <a:pPr marL="12700">
              <a:lnSpc>
                <a:spcPct val="100000"/>
              </a:lnSpc>
              <a:spcBef>
                <a:spcPts val="595"/>
              </a:spcBef>
              <a:tabLst>
                <a:tab pos="1828800" algn="l"/>
              </a:tabLst>
            </a:pPr>
            <a:endParaRPr lang="pt-BR" sz="2700" spc="-1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  <a:tabLst>
                <a:tab pos="1828800" algn="l"/>
              </a:tabLst>
            </a:pPr>
            <a:endParaRPr sz="27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7620" y="705104"/>
            <a:ext cx="51689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>
                <a:latin typeface="Arial"/>
                <a:cs typeface="Arial"/>
              </a:rPr>
              <a:t>CORONAVÍRUS</a:t>
            </a:r>
            <a:endParaRPr sz="5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6110" y="6702043"/>
            <a:ext cx="4547489" cy="2017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i="1" spc="-25" dirty="0">
                <a:latin typeface="Calibri"/>
                <a:cs typeface="Calibri"/>
              </a:rPr>
              <a:t>Por: </a:t>
            </a:r>
            <a:r>
              <a:rPr sz="2200" b="1" i="1" spc="-5" dirty="0" err="1">
                <a:latin typeface="Calibri"/>
                <a:cs typeface="Calibri"/>
              </a:rPr>
              <a:t>Cecília</a:t>
            </a:r>
            <a:r>
              <a:rPr sz="2200" b="1" i="1" spc="-5" dirty="0">
                <a:latin typeface="Calibri"/>
                <a:cs typeface="Calibri"/>
              </a:rPr>
              <a:t> </a:t>
            </a:r>
            <a:r>
              <a:rPr sz="2200" b="1" i="1" spc="-5" dirty="0" err="1">
                <a:latin typeface="Calibri"/>
                <a:cs typeface="Calibri"/>
              </a:rPr>
              <a:t>Balbino</a:t>
            </a:r>
            <a:r>
              <a:rPr lang="pt-BR" sz="2200" b="1" i="1" spc="-5" dirty="0">
                <a:latin typeface="Calibri"/>
                <a:cs typeface="Calibri"/>
              </a:rPr>
              <a:t>, Vinicius Lacerda e Alessandro Igor 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200" b="1" spc="-20" dirty="0">
                <a:latin typeface="Calibri"/>
                <a:cs typeface="Calibri"/>
              </a:rPr>
              <a:t>Coordenado </a:t>
            </a:r>
            <a:r>
              <a:rPr sz="2200" b="1" spc="-15" dirty="0">
                <a:latin typeface="Calibri"/>
                <a:cs typeface="Calibri"/>
              </a:rPr>
              <a:t>por: </a:t>
            </a:r>
            <a:r>
              <a:rPr sz="2200" spc="-5" dirty="0">
                <a:latin typeface="Calibri"/>
                <a:cs typeface="Calibri"/>
              </a:rPr>
              <a:t>Jonas</a:t>
            </a:r>
            <a:r>
              <a:rPr sz="2200" spc="13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Brant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05585" y="3591090"/>
            <a:ext cx="7648575" cy="2542540"/>
          </a:xfrm>
          <a:prstGeom prst="rect">
            <a:avLst/>
          </a:prstGeom>
        </p:spPr>
        <p:txBody>
          <a:bodyPr vert="horz" wrap="square" lIns="0" tIns="457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0"/>
              </a:spcBef>
            </a:pPr>
            <a:r>
              <a:rPr sz="8800" spc="-5" dirty="0"/>
              <a:t>Situation</a:t>
            </a:r>
            <a:r>
              <a:rPr sz="8800" spc="-135" dirty="0"/>
              <a:t> </a:t>
            </a:r>
            <a:r>
              <a:rPr sz="8800" spc="-5" dirty="0"/>
              <a:t>Report</a:t>
            </a:r>
            <a:endParaRPr sz="8800"/>
          </a:p>
          <a:p>
            <a:pPr marL="203200">
              <a:lnSpc>
                <a:spcPct val="100000"/>
              </a:lnSpc>
              <a:spcBef>
                <a:spcPts val="1435"/>
              </a:spcBef>
            </a:pPr>
            <a:r>
              <a:rPr sz="3600" dirty="0">
                <a:solidFill>
                  <a:srgbClr val="204353"/>
                </a:solidFill>
              </a:rPr>
              <a:t>NOVO CORONAVÍRUS</a:t>
            </a:r>
            <a:r>
              <a:rPr sz="3600" spc="-45" dirty="0">
                <a:solidFill>
                  <a:srgbClr val="204353"/>
                </a:solidFill>
              </a:rPr>
              <a:t> </a:t>
            </a:r>
            <a:r>
              <a:rPr sz="3600" spc="-5" dirty="0">
                <a:solidFill>
                  <a:srgbClr val="204353"/>
                </a:solidFill>
              </a:rPr>
              <a:t>(COVID-19)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11786616" y="2891020"/>
            <a:ext cx="6501383" cy="73959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4919" y="1632204"/>
            <a:ext cx="6089904" cy="1716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30426" y="9166047"/>
            <a:ext cx="5008374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5" dirty="0">
                <a:latin typeface="Calibri"/>
                <a:cs typeface="Calibri"/>
              </a:rPr>
              <a:t>Atualizado em: </a:t>
            </a:r>
            <a:r>
              <a:rPr lang="pt-BR" sz="2200" b="1" spc="-15" dirty="0">
                <a:latin typeface="Calibri"/>
                <a:cs typeface="Calibri"/>
              </a:rPr>
              <a:t>23 de Fevereiro </a:t>
            </a:r>
            <a:r>
              <a:rPr sz="2200" b="1" spc="-5" dirty="0">
                <a:latin typeface="Calibri"/>
                <a:cs typeface="Calibri"/>
              </a:rPr>
              <a:t>de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202</a:t>
            </a:r>
            <a:r>
              <a:rPr lang="pt-BR" sz="2200" b="1" spc="-5" dirty="0">
                <a:latin typeface="Calibri"/>
                <a:cs typeface="Calibri"/>
              </a:rPr>
              <a:t>1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2368</TotalTime>
  <Words>1117</Words>
  <Application>Microsoft Office PowerPoint</Application>
  <PresentationFormat>Personalizar</PresentationFormat>
  <Paragraphs>127</Paragraphs>
  <Slides>14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Arial</vt:lpstr>
      <vt:lpstr>Calibri</vt:lpstr>
      <vt:lpstr>Montserrat</vt:lpstr>
      <vt:lpstr>Muli</vt:lpstr>
      <vt:lpstr>Source Sans Pro</vt:lpstr>
      <vt:lpstr>Times New Roman</vt:lpstr>
      <vt:lpstr>Office Theme</vt:lpstr>
      <vt:lpstr>Apresentação do PowerPoint</vt:lpstr>
      <vt:lpstr>Situation Report</vt:lpstr>
      <vt:lpstr>Apresentação do PowerPoint</vt:lpstr>
      <vt:lpstr>Apresentação do PowerPoint</vt:lpstr>
      <vt:lpstr>Banco de Dados Oficiais</vt:lpstr>
      <vt:lpstr>Apresentação do PowerPoint</vt:lpstr>
      <vt:lpstr>Vacinação no Mundo </vt:lpstr>
      <vt:lpstr>Média Móvel por Novos Casos e Incidência por COVID-19 nos Países em âmbito Mundial por semana epidemiológicas</vt:lpstr>
      <vt:lpstr>Média Móvel por Número de óbitos e Letalidade por COVID-19 nos Países em âmbito Mundial por semana epidemiológicas</vt:lpstr>
      <vt:lpstr>Média Móvel por Novos Casos e Incidência por COVID-19 nos Países da América Latina por semana epidemiológicas</vt:lpstr>
      <vt:lpstr>Número de óbitos por dias de contágio e letalidade por data pelo COVID-19 nos Países da América Latina e em âmbito Mundial</vt:lpstr>
      <vt:lpstr>Apresentação do PowerPoint</vt:lpstr>
      <vt:lpstr>CORONAVÍRUS</vt:lpstr>
      <vt:lpstr>Situation Report NOVO CORONAVÍRUS (COVID-19)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ceci</dc:creator>
  <cp:lastModifiedBy>Vinícius Lacerda</cp:lastModifiedBy>
  <cp:revision>91</cp:revision>
  <dcterms:created xsi:type="dcterms:W3CDTF">2020-10-06T23:40:10Z</dcterms:created>
  <dcterms:modified xsi:type="dcterms:W3CDTF">2021-02-24T18:08:55Z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2020-10-01T00:00:00Z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2020-10-06T00:00:00Z</vt:filetime>
  </property>
</Properties>
</file>